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60.xml" ContentType="application/vnd.openxmlformats-officedocument.presentationml.slide+xml"/>
  <Override PartName="/ppt/slideLayouts/slideLayout2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354" r:id="rId2"/>
    <p:sldId id="353" r:id="rId3"/>
    <p:sldId id="356" r:id="rId4"/>
    <p:sldId id="357" r:id="rId5"/>
    <p:sldId id="355" r:id="rId6"/>
    <p:sldId id="257" r:id="rId7"/>
    <p:sldId id="324" r:id="rId8"/>
    <p:sldId id="341" r:id="rId9"/>
    <p:sldId id="336" r:id="rId10"/>
    <p:sldId id="337" r:id="rId11"/>
    <p:sldId id="325" r:id="rId12"/>
    <p:sldId id="338" r:id="rId13"/>
    <p:sldId id="332" r:id="rId14"/>
    <p:sldId id="329" r:id="rId15"/>
    <p:sldId id="333" r:id="rId16"/>
    <p:sldId id="343" r:id="rId17"/>
    <p:sldId id="350" r:id="rId18"/>
    <p:sldId id="345" r:id="rId19"/>
    <p:sldId id="346" r:id="rId20"/>
    <p:sldId id="347" r:id="rId21"/>
    <p:sldId id="348" r:id="rId22"/>
    <p:sldId id="349" r:id="rId23"/>
    <p:sldId id="344" r:id="rId24"/>
    <p:sldId id="267" r:id="rId25"/>
    <p:sldId id="268" r:id="rId26"/>
    <p:sldId id="266" r:id="rId27"/>
    <p:sldId id="269" r:id="rId28"/>
    <p:sldId id="270" r:id="rId29"/>
    <p:sldId id="271" r:id="rId30"/>
    <p:sldId id="272" r:id="rId31"/>
    <p:sldId id="273" r:id="rId32"/>
    <p:sldId id="340" r:id="rId33"/>
    <p:sldId id="351" r:id="rId34"/>
    <p:sldId id="352" r:id="rId35"/>
    <p:sldId id="262" r:id="rId36"/>
    <p:sldId id="339" r:id="rId37"/>
    <p:sldId id="265" r:id="rId38"/>
    <p:sldId id="259" r:id="rId39"/>
    <p:sldId id="260" r:id="rId40"/>
    <p:sldId id="261" r:id="rId41"/>
    <p:sldId id="26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C4FE91-7EA2-47D1-BA63-C51D624D3FBD}">
          <p14:sldIdLst>
            <p14:sldId id="354"/>
            <p14:sldId id="353"/>
            <p14:sldId id="356"/>
            <p14:sldId id="357"/>
            <p14:sldId id="355"/>
            <p14:sldId id="257"/>
            <p14:sldId id="324"/>
            <p14:sldId id="341"/>
            <p14:sldId id="336"/>
            <p14:sldId id="337"/>
            <p14:sldId id="325"/>
            <p14:sldId id="338"/>
            <p14:sldId id="332"/>
            <p14:sldId id="329"/>
            <p14:sldId id="333"/>
            <p14:sldId id="343"/>
            <p14:sldId id="350"/>
            <p14:sldId id="345"/>
            <p14:sldId id="346"/>
            <p14:sldId id="347"/>
            <p14:sldId id="348"/>
            <p14:sldId id="349"/>
          </p14:sldIdLst>
        </p14:section>
        <p14:section name="Train test split" id="{32B3075F-7D6E-40A5-90FD-132947C7200D}">
          <p14:sldIdLst>
            <p14:sldId id="344"/>
          </p14:sldIdLst>
        </p14:section>
        <p14:section name="Backward" id="{51259E8B-C66E-4438-9C09-89590D1AAE05}">
          <p14:sldIdLst>
            <p14:sldId id="267"/>
            <p14:sldId id="268"/>
            <p14:sldId id="266"/>
            <p14:sldId id="269"/>
            <p14:sldId id="270"/>
            <p14:sldId id="271"/>
          </p14:sldIdLst>
        </p14:section>
        <p14:section name="Derivative Bobot" id="{19EBEB19-6A10-41E9-A52C-1A1C6DA8F29B}">
          <p14:sldIdLst>
            <p14:sldId id="272"/>
          </p14:sldIdLst>
        </p14:section>
        <p14:section name="Optiamsi bobot" id="{8F9C6234-158B-4514-8E31-FD5CC31D2C5D}">
          <p14:sldIdLst>
            <p14:sldId id="273"/>
          </p14:sldIdLst>
        </p14:section>
        <p14:section name="MSE" id="{9997111A-0DCC-4489-AB8B-2ED4B338052A}">
          <p14:sldIdLst>
            <p14:sldId id="340"/>
            <p14:sldId id="351"/>
            <p14:sldId id="352"/>
          </p14:sldIdLst>
        </p14:section>
        <p14:section name="Forward" id="{C4714AF1-74AB-44E5-BE75-A7873F61AD90}">
          <p14:sldIdLst>
            <p14:sldId id="262"/>
            <p14:sldId id="339"/>
            <p14:sldId id="265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mad agung" initials="ra" lastIdx="1" clrIdx="0">
    <p:extLst>
      <p:ext uri="{19B8F6BF-5375-455C-9EA6-DF929625EA0E}">
        <p15:presenceInfo xmlns:p15="http://schemas.microsoft.com/office/powerpoint/2012/main" userId="a180493ac439f3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2F"/>
    <a:srgbClr val="FFE45D"/>
    <a:srgbClr val="FFD200"/>
    <a:srgbClr val="FFE043"/>
    <a:srgbClr val="FFE669"/>
    <a:srgbClr val="FFF0A3"/>
    <a:srgbClr val="7CFC85"/>
    <a:srgbClr val="05F714"/>
    <a:srgbClr val="CAFECE"/>
    <a:srgbClr val="F7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3955" autoAdjust="0"/>
  </p:normalViewPr>
  <p:slideViewPr>
    <p:cSldViewPr snapToGrid="0">
      <p:cViewPr>
        <p:scale>
          <a:sx n="75" d="100"/>
          <a:sy n="75" d="100"/>
        </p:scale>
        <p:origin x="3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3200" b="1" dirty="0"/>
              <a:t>Multiple Train-Test Split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bg1"/>
              </a:solidFill>
            </a:ln>
            <a:effectLst/>
            <a:sp3d>
              <a:contourClr>
                <a:schemeClr val="bg1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6C63FF"/>
              </a:solidFill>
              <a:ln>
                <a:solidFill>
                  <a:schemeClr val="bg1"/>
                </a:solidFill>
              </a:ln>
              <a:effectLst/>
              <a:sp3d>
                <a:contourClr>
                  <a:schemeClr val="bg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23E7-4D6A-BAD5-2EBED05C5DEA}"/>
              </c:ext>
            </c:extLst>
          </c:dPt>
          <c:dPt>
            <c:idx val="1"/>
            <c:invertIfNegative val="0"/>
            <c:bubble3D val="0"/>
            <c:spPr>
              <a:solidFill>
                <a:srgbClr val="6C63FF"/>
              </a:solidFill>
              <a:ln>
                <a:solidFill>
                  <a:schemeClr val="bg1"/>
                </a:solidFill>
              </a:ln>
              <a:effectLst/>
              <a:sp3d>
                <a:contourClr>
                  <a:schemeClr val="bg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3E7-4D6A-BAD5-2EBED05C5DEA}"/>
              </c:ext>
            </c:extLst>
          </c:dPt>
          <c:dPt>
            <c:idx val="2"/>
            <c:invertIfNegative val="0"/>
            <c:bubble3D val="0"/>
            <c:spPr>
              <a:solidFill>
                <a:srgbClr val="6C63FF"/>
              </a:solidFill>
              <a:ln>
                <a:solidFill>
                  <a:schemeClr val="bg1"/>
                </a:solidFill>
              </a:ln>
              <a:effectLst/>
              <a:sp3d>
                <a:contourClr>
                  <a:schemeClr val="bg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23E7-4D6A-BAD5-2EBED05C5DEA}"/>
              </c:ext>
            </c:extLst>
          </c:dPt>
          <c:cat>
            <c:strRef>
              <c:f>Sheet1!$A$2:$A$4</c:f>
              <c:strCache>
                <c:ptCount val="3"/>
                <c:pt idx="0">
                  <c:v>Observations 3</c:v>
                </c:pt>
                <c:pt idx="1">
                  <c:v>Observations 2</c:v>
                </c:pt>
                <c:pt idx="2">
                  <c:v>Observations 1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5</c:v>
                </c:pt>
                <c:pt idx="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A5-47BA-9FA2-A0A6AB57D5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ACA7FF"/>
            </a:solidFill>
            <a:ln>
              <a:solidFill>
                <a:schemeClr val="bg1"/>
              </a:solidFill>
            </a:ln>
            <a:effectLst/>
            <a:sp3d>
              <a:contourClr>
                <a:schemeClr val="bg1"/>
              </a:contourClr>
            </a:sp3d>
          </c:spPr>
          <c:invertIfNegative val="0"/>
          <c:cat>
            <c:strRef>
              <c:f>Sheet1!$A$2:$A$4</c:f>
              <c:strCache>
                <c:ptCount val="3"/>
                <c:pt idx="0">
                  <c:v>Observations 3</c:v>
                </c:pt>
                <c:pt idx="1">
                  <c:v>Observations 2</c:v>
                </c:pt>
                <c:pt idx="2">
                  <c:v>Observations 1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A5-47BA-9FA2-A0A6AB57D5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Empty</c:v>
                </c:pt>
              </c:strCache>
            </c:strRef>
          </c:tx>
          <c:spPr>
            <a:solidFill>
              <a:srgbClr val="D6D9FE"/>
            </a:solidFill>
            <a:ln>
              <a:solidFill>
                <a:schemeClr val="bg1"/>
              </a:solidFill>
            </a:ln>
            <a:effectLst/>
            <a:sp3d>
              <a:contourClr>
                <a:schemeClr val="bg1"/>
              </a:contourClr>
            </a:sp3d>
          </c:spPr>
          <c:invertIfNegative val="0"/>
          <c:cat>
            <c:strRef>
              <c:f>Sheet1!$A$2:$A$4</c:f>
              <c:strCache>
                <c:ptCount val="3"/>
                <c:pt idx="0">
                  <c:v>Observations 3</c:v>
                </c:pt>
                <c:pt idx="1">
                  <c:v>Observations 2</c:v>
                </c:pt>
                <c:pt idx="2">
                  <c:v>Observations 1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</c:v>
                </c:pt>
                <c:pt idx="1">
                  <c:v>5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A5-47BA-9FA2-A0A6AB57D5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81730344"/>
        <c:axId val="1181729032"/>
        <c:axId val="0"/>
      </c:bar3DChart>
      <c:catAx>
        <c:axId val="1181730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1729032"/>
        <c:crosses val="autoZero"/>
        <c:auto val="1"/>
        <c:lblAlgn val="ctr"/>
        <c:lblOffset val="100"/>
        <c:noMultiLvlLbl val="0"/>
      </c:catAx>
      <c:valAx>
        <c:axId val="1181729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1730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3CDEB-CB3D-4B8F-8B21-6E6947EB5693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3401C-266A-4984-B90B-8D28FA6274B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500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idangomez/let-s-do-this-f9b699de31d9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3401C-266A-4984-B90B-8D28FA6274B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29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A. 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Windarto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Indeks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Konsumen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Kelompok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Kesehatan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Backpropagation,”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Tek. Inform. Sink.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vol. 2, no. 2, pp. 37–43, 2017.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[6] R. Maulana and D.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Kumalasari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Perbandingan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Mining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GGRM,”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Inform.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Kaputama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vol. 3, no. 1, pp. 22–28, 2019.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 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Hochreiter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J.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Schmidhuber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“Long Short-Term Memory,”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vol. 9, no. 8, pp. 1735–1780, 1997,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10.1162/neco.1997.9.8.1735.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[12] U. Islam, N. Imam, and B. Padang, “FORECASTING SAHAM SYARIAH DENGAN,” 2019.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7CAE6-AFC7-4C26-BACC-44F0671CDF36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396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[2]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A. 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Windarto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Indeks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Konsumen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Kelompok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Kesehatan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Backpropagation,”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Tek. Inform. Sink.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vol. 2, no. 2, pp. 37–43, 2017.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[6] R. Maulana and D.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Kumalasari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Perbandingan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Mining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GGRM,”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Inform.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Kaputama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vol. 3, no. 1, pp. 22–28, 2019.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 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Hochreiter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J.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Schmidhuber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“Long Short-Term Memory,”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vol. 9, no. 8, pp. 1735–1780, 1997,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10.1162/neco.1997.9.8.1735.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[12] U. Islam, N. Imam, and B. Padang, “FORECASTING SAHAM SYARIAH DENGAN,” 2019.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7CAE6-AFC7-4C26-BACC-44F0671CDF36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912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[5] A.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Arfan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Indonesia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Short-Term Memory,” vol. 3, 2019.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[9] 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Øyen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“Forecasting Multivariate Time Series Data Using Neural Networks,”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Nor. Univ. Sci. Technol. Dep. Eng.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no. June, 2018)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1. 4.4 Neural Networks in time series forecasting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7CAE6-AFC7-4C26-BACC-44F0671CDF36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371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1, 2, 3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http://arunmallya.github.io/writeups/nn/lstm/index.html#/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>
                <a:hlinkClick r:id="rId3"/>
              </a:rPr>
              <a:t>https://medium.com/@aidangomez/let-s-do-this-f9b699de31d9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[9]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Øyen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“Forecasting Multivariate Time Series Data Using Neural Networks,”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Nor. Univ. Sci. Technol. Dep. Eng.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no. June, 2018,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10.1080/13540602.2012.629837.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d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7CAE6-AFC7-4C26-BACC-44F0671CDF36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8439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7CAE6-AFC7-4C26-BACC-44F0671CDF36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140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7CAE6-AFC7-4C26-BACC-44F0671CDF36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5331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7CAE6-AFC7-4C26-BACC-44F0671CDF36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510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692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86128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CA09-EF8A-4BF0-A1CC-BCC0BEC1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708B0-FE2D-4708-80BD-84CDAEF57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1C08-1FD9-4B42-80AE-ABA81D09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DAD2A-5732-4F03-B20C-0B7D2816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A7D27-9B3A-4BF8-854D-0AC09FDF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825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49338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420B13-B040-460E-B7C4-61CBEC509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36523-9098-4C86-9C7E-ABBE0FA26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D611-B4FA-44E2-ABB4-1DB59DB7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DAE9-4A6D-4BC8-84C9-860B913CA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6BE0B-C1A4-4F9A-BA05-4D4D77A9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8024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8865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503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53347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204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607066" cy="6858000"/>
          </a:xfrm>
          <a:custGeom>
            <a:avLst/>
            <a:gdLst>
              <a:gd name="connsiteX0" fmla="*/ 0 w 5508104"/>
              <a:gd name="connsiteY0" fmla="*/ 0 h 5143500"/>
              <a:gd name="connsiteX1" fmla="*/ 5508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  <a:gd name="connsiteX0" fmla="*/ 0 w 5508104"/>
              <a:gd name="connsiteY0" fmla="*/ 0 h 5143500"/>
              <a:gd name="connsiteX1" fmla="*/ 3984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104" h="5143500">
                <a:moveTo>
                  <a:pt x="0" y="0"/>
                </a:moveTo>
                <a:lnTo>
                  <a:pt x="3984104" y="0"/>
                </a:lnTo>
                <a:lnTo>
                  <a:pt x="55081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6ACE53-5154-4C55-8500-95143444EFB0}"/>
              </a:ext>
            </a:extLst>
          </p:cNvPr>
          <p:cNvSpPr/>
          <p:nvPr userDrawn="1"/>
        </p:nvSpPr>
        <p:spPr>
          <a:xfrm>
            <a:off x="5119106" y="550565"/>
            <a:ext cx="7072894" cy="1440160"/>
          </a:xfrm>
          <a:custGeom>
            <a:avLst/>
            <a:gdLst>
              <a:gd name="connsiteX0" fmla="*/ 0 w 7072894"/>
              <a:gd name="connsiteY0" fmla="*/ 0 h 1440160"/>
              <a:gd name="connsiteX1" fmla="*/ 7072894 w 7072894"/>
              <a:gd name="connsiteY1" fmla="*/ 0 h 1440160"/>
              <a:gd name="connsiteX2" fmla="*/ 7072894 w 7072894"/>
              <a:gd name="connsiteY2" fmla="*/ 1440160 h 1440160"/>
              <a:gd name="connsiteX3" fmla="*/ 396468 w 7072894"/>
              <a:gd name="connsiteY3" fmla="*/ 144016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894" h="1440160">
                <a:moveTo>
                  <a:pt x="0" y="0"/>
                </a:moveTo>
                <a:lnTo>
                  <a:pt x="7072894" y="0"/>
                </a:lnTo>
                <a:lnTo>
                  <a:pt x="7072894" y="1440160"/>
                </a:lnTo>
                <a:lnTo>
                  <a:pt x="396468" y="1440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2D1770-5C5E-4316-A3B1-5DF43E354FDA}"/>
              </a:ext>
            </a:extLst>
          </p:cNvPr>
          <p:cNvSpPr/>
          <p:nvPr userDrawn="1"/>
        </p:nvSpPr>
        <p:spPr>
          <a:xfrm>
            <a:off x="5284478" y="550565"/>
            <a:ext cx="6907523" cy="1440160"/>
          </a:xfrm>
          <a:custGeom>
            <a:avLst/>
            <a:gdLst>
              <a:gd name="connsiteX0" fmla="*/ 0 w 6907523"/>
              <a:gd name="connsiteY0" fmla="*/ 0 h 1440160"/>
              <a:gd name="connsiteX1" fmla="*/ 6907523 w 6907523"/>
              <a:gd name="connsiteY1" fmla="*/ 0 h 1440160"/>
              <a:gd name="connsiteX2" fmla="*/ 6907523 w 6907523"/>
              <a:gd name="connsiteY2" fmla="*/ 1440160 h 1440160"/>
              <a:gd name="connsiteX3" fmla="*/ 396511 w 6907523"/>
              <a:gd name="connsiteY3" fmla="*/ 144016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523" h="1440160">
                <a:moveTo>
                  <a:pt x="0" y="0"/>
                </a:moveTo>
                <a:lnTo>
                  <a:pt x="6907523" y="0"/>
                </a:lnTo>
                <a:lnTo>
                  <a:pt x="6907523" y="1440160"/>
                </a:lnTo>
                <a:lnTo>
                  <a:pt x="396511" y="1440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729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55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CE44-39D9-4B29-ACD6-8C7809A92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69DB4-9081-4A17-B426-8A6AF1974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F43DA-69EB-401B-8AAF-71D8BFD6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728DC-2AA8-46FE-81D9-3D69C4DE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BEA55-1AC3-4180-8B4D-A4907A15A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875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3421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DA3F-B8FF-4FFB-9C67-646CE224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FA07E-18F0-487B-88B9-A52C696C5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064F5-A920-4F28-8586-70F6DD27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4B1D9-7B8E-48CF-890E-9BE07D83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6B6C8-EE30-4EBA-BC90-AE6F6FFD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56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96820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70E5-B19E-421F-979F-F083723C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6D015-9CF9-428B-A7AF-397882971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D3DE3-7D89-4F0F-92C4-B37A62B7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5008E-AD27-430B-B364-67E4D956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5663-B337-4C49-A74E-0952F6D1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305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0103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7BD0-F23D-4095-B9F9-1A27267B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F60BE-187D-414F-A8AC-8D10157D1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AA26B-7481-4F51-A8D7-9665CD41D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E7CAC-BE22-48CD-B38B-3B48D27DD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751B9-167B-4350-81A9-18D241779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FDE3D-A75A-4ED4-83BB-BF4FE38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4618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83928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6D33-D49B-47AD-A80F-F9437D21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73DA1-8318-4EBB-930C-6F36F767B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78B31-4498-48D1-A39D-37C816A45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72ED88-CDA8-4C95-A4DB-C2A899384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28513-67A6-4643-A7F0-F0C063C5BD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5B15A-69C2-43E8-AAED-6F97176E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E6FFD-5E4F-42E1-9FA4-121CBAD9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6933B-0D0E-4A0F-9149-0FD1F45F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206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41512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F3A9-645A-41C2-A381-0C1CDF14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E6A57-FF35-469C-8E85-8839FCC9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9BDB4-687F-455D-ABC2-45DED6B10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10EC-B476-405F-BF50-70238D0A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2894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30083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D8504-431B-4175-94B8-440B15539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310FC-E7F0-448C-AF97-EABB1AC6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E4303-D7B8-401F-9396-3F9D0FCD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94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71580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ADB3-1F42-480B-9454-ED433AC7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EEE0-4BDC-4C6F-B6E9-0172659EE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226A3-C21E-4F6C-AFCD-73B8F954E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1BBC8-C6B9-4016-9369-BA5164FF5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C5598-70B8-4841-BB26-62672A13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04986-157E-4538-AC14-93897A89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723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83536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3E27-E2EF-4FF7-924E-9BAEA159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D1677-5B08-42B9-AD31-A51D9D262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619FA-EB65-4E7A-BFF2-68023BF09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D0938-460F-4EC9-A66C-D213AD51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B42C3-D744-4FD6-9E58-F02F2677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FD52B-C322-4A21-8AB6-36618361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351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C0BD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D7F00-C898-47A8-8B6C-FEC6DAE25885}" type="datetimeFigureOut">
              <a:rPr lang="en-ID" smtClean="0"/>
              <a:t>18/07/2020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4E64E-5129-4236-82AA-CC66FA7CA5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477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25712-A5B5-4C6C-8000-A4C99E11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A4F28-E960-43AE-8E9E-FE8F1DD6B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9EE4A-71E1-429F-A0DC-09339C6CE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34423-6964-4042-9528-9F56CC2178F3}" type="datetimeFigureOut">
              <a:rPr lang="id-ID" smtClean="0"/>
              <a:t>18/02/2020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0EB01-48B3-4FF6-B9FA-1636FDBE4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7C5DD-979E-49E8-9B22-B28965084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CFD9A-9F39-48CF-A4CB-A21A7CDD7D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184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10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slide" Target="slide31.xml"/><Relationship Id="rId3" Type="http://schemas.openxmlformats.org/officeDocument/2006/relationships/image" Target="../media/image40.png"/><Relationship Id="rId7" Type="http://schemas.openxmlformats.org/officeDocument/2006/relationships/slide" Target="slide24.xml"/><Relationship Id="rId12" Type="http://schemas.openxmlformats.org/officeDocument/2006/relationships/image" Target="../media/image43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210.png"/><Relationship Id="rId15" Type="http://schemas.openxmlformats.org/officeDocument/2006/relationships/image" Target="../media/image44.png"/><Relationship Id="rId10" Type="http://schemas.openxmlformats.org/officeDocument/2006/relationships/slide" Target="slide30.xml"/><Relationship Id="rId4" Type="http://schemas.openxmlformats.org/officeDocument/2006/relationships/slide" Target="slide35.xml"/><Relationship Id="rId9" Type="http://schemas.openxmlformats.org/officeDocument/2006/relationships/image" Target="../media/image42.png"/><Relationship Id="rId1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slide" Target="slide35.xml"/><Relationship Id="rId12" Type="http://schemas.openxmlformats.org/officeDocument/2006/relationships/image" Target="../media/image49.png"/><Relationship Id="rId17" Type="http://schemas.openxmlformats.org/officeDocument/2006/relationships/image" Target="../media/image420.png"/><Relationship Id="rId2" Type="http://schemas.openxmlformats.org/officeDocument/2006/relationships/notesSlide" Target="../notesSlides/notesSlide6.xml"/><Relationship Id="rId16" Type="http://schemas.openxmlformats.org/officeDocument/2006/relationships/slide" Target="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slide" Target="slide32.xml"/><Relationship Id="rId4" Type="http://schemas.openxmlformats.org/officeDocument/2006/relationships/slide" Target="slide33.xml"/><Relationship Id="rId9" Type="http://schemas.openxmlformats.org/officeDocument/2006/relationships/image" Target="../media/image48.png"/><Relationship Id="rId1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slide" Target="slide23.xml"/><Relationship Id="rId9" Type="http://schemas.openxmlformats.org/officeDocument/2006/relationships/image" Target="../media/image5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6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6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1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slide" Target="slide260.xml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66.png"/><Relationship Id="rId5" Type="http://schemas.openxmlformats.org/officeDocument/2006/relationships/image" Target="../media/image520.png"/><Relationship Id="rId10" Type="http://schemas.openxmlformats.org/officeDocument/2006/relationships/image" Target="../media/image112.png"/><Relationship Id="rId4" Type="http://schemas.openxmlformats.org/officeDocument/2006/relationships/image" Target="../media/image510.png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9" Type="http://schemas.openxmlformats.org/officeDocument/2006/relationships/image" Target="../media/image151.png"/><Relationship Id="rId21" Type="http://schemas.openxmlformats.org/officeDocument/2006/relationships/image" Target="../media/image133.png"/><Relationship Id="rId34" Type="http://schemas.openxmlformats.org/officeDocument/2006/relationships/image" Target="../media/image146.png"/><Relationship Id="rId42" Type="http://schemas.openxmlformats.org/officeDocument/2006/relationships/image" Target="../media/image153.png"/><Relationship Id="rId47" Type="http://schemas.openxmlformats.org/officeDocument/2006/relationships/image" Target="../media/image157.png"/><Relationship Id="rId50" Type="http://schemas.openxmlformats.org/officeDocument/2006/relationships/image" Target="../media/image158.png"/><Relationship Id="rId55" Type="http://schemas.openxmlformats.org/officeDocument/2006/relationships/image" Target="../media/image1380.png"/><Relationship Id="rId63" Type="http://schemas.openxmlformats.org/officeDocument/2006/relationships/image" Target="../media/image169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9" Type="http://schemas.openxmlformats.org/officeDocument/2006/relationships/image" Target="../media/image141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40" Type="http://schemas.openxmlformats.org/officeDocument/2006/relationships/image" Target="../media/image152.png"/><Relationship Id="rId45" Type="http://schemas.openxmlformats.org/officeDocument/2006/relationships/image" Target="../media/image155.png"/><Relationship Id="rId53" Type="http://schemas.openxmlformats.org/officeDocument/2006/relationships/image" Target="../media/image161.png"/><Relationship Id="rId58" Type="http://schemas.openxmlformats.org/officeDocument/2006/relationships/image" Target="../media/image164.png"/><Relationship Id="rId5" Type="http://schemas.openxmlformats.org/officeDocument/2006/relationships/image" Target="../media/image117.png"/><Relationship Id="rId61" Type="http://schemas.openxmlformats.org/officeDocument/2006/relationships/image" Target="../media/image167.png"/><Relationship Id="rId19" Type="http://schemas.openxmlformats.org/officeDocument/2006/relationships/image" Target="../media/image13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43" Type="http://schemas.openxmlformats.org/officeDocument/2006/relationships/image" Target="../media/image1180.png"/><Relationship Id="rId48" Type="http://schemas.openxmlformats.org/officeDocument/2006/relationships/image" Target="../media/image1130.png"/><Relationship Id="rId56" Type="http://schemas.openxmlformats.org/officeDocument/2006/relationships/image" Target="../media/image1390.png"/><Relationship Id="rId64" Type="http://schemas.openxmlformats.org/officeDocument/2006/relationships/image" Target="../media/image1510.png"/><Relationship Id="rId8" Type="http://schemas.openxmlformats.org/officeDocument/2006/relationships/image" Target="../media/image120.png"/><Relationship Id="rId51" Type="http://schemas.openxmlformats.org/officeDocument/2006/relationships/image" Target="../media/image159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6.png"/><Relationship Id="rId59" Type="http://schemas.openxmlformats.org/officeDocument/2006/relationships/image" Target="../media/image165.png"/><Relationship Id="rId20" Type="http://schemas.openxmlformats.org/officeDocument/2006/relationships/image" Target="../media/image132.png"/><Relationship Id="rId41" Type="http://schemas.openxmlformats.org/officeDocument/2006/relationships/image" Target="../media/image1520.png"/><Relationship Id="rId54" Type="http://schemas.openxmlformats.org/officeDocument/2006/relationships/image" Target="../media/image162.png"/><Relationship Id="rId6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240.png"/><Relationship Id="rId57" Type="http://schemas.openxmlformats.org/officeDocument/2006/relationships/image" Target="../media/image163.png"/><Relationship Id="rId10" Type="http://schemas.openxmlformats.org/officeDocument/2006/relationships/image" Target="../media/image122.png"/><Relationship Id="rId31" Type="http://schemas.openxmlformats.org/officeDocument/2006/relationships/image" Target="../media/image143.png"/><Relationship Id="rId44" Type="http://schemas.openxmlformats.org/officeDocument/2006/relationships/image" Target="../media/image154.png"/><Relationship Id="rId52" Type="http://schemas.openxmlformats.org/officeDocument/2006/relationships/image" Target="../media/image160.png"/><Relationship Id="rId60" Type="http://schemas.openxmlformats.org/officeDocument/2006/relationships/image" Target="../media/image166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9" Type="http://schemas.openxmlformats.org/officeDocument/2006/relationships/image" Target="../media/image151.png"/><Relationship Id="rId21" Type="http://schemas.openxmlformats.org/officeDocument/2006/relationships/image" Target="../media/image133.png"/><Relationship Id="rId34" Type="http://schemas.openxmlformats.org/officeDocument/2006/relationships/image" Target="../media/image146.png"/><Relationship Id="rId42" Type="http://schemas.openxmlformats.org/officeDocument/2006/relationships/image" Target="../media/image153.png"/><Relationship Id="rId47" Type="http://schemas.openxmlformats.org/officeDocument/2006/relationships/image" Target="../media/image157.png"/><Relationship Id="rId50" Type="http://schemas.openxmlformats.org/officeDocument/2006/relationships/image" Target="../media/image158.png"/><Relationship Id="rId55" Type="http://schemas.openxmlformats.org/officeDocument/2006/relationships/image" Target="../media/image1380.png"/><Relationship Id="rId63" Type="http://schemas.openxmlformats.org/officeDocument/2006/relationships/image" Target="../media/image169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9" Type="http://schemas.openxmlformats.org/officeDocument/2006/relationships/image" Target="../media/image141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40" Type="http://schemas.openxmlformats.org/officeDocument/2006/relationships/image" Target="../media/image152.png"/><Relationship Id="rId45" Type="http://schemas.openxmlformats.org/officeDocument/2006/relationships/image" Target="../media/image155.png"/><Relationship Id="rId53" Type="http://schemas.openxmlformats.org/officeDocument/2006/relationships/image" Target="../media/image161.png"/><Relationship Id="rId58" Type="http://schemas.openxmlformats.org/officeDocument/2006/relationships/image" Target="../media/image164.png"/><Relationship Id="rId5" Type="http://schemas.openxmlformats.org/officeDocument/2006/relationships/image" Target="../media/image117.png"/><Relationship Id="rId61" Type="http://schemas.openxmlformats.org/officeDocument/2006/relationships/image" Target="../media/image167.png"/><Relationship Id="rId19" Type="http://schemas.openxmlformats.org/officeDocument/2006/relationships/image" Target="../media/image13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43" Type="http://schemas.openxmlformats.org/officeDocument/2006/relationships/image" Target="../media/image1180.png"/><Relationship Id="rId48" Type="http://schemas.openxmlformats.org/officeDocument/2006/relationships/image" Target="../media/image1130.png"/><Relationship Id="rId56" Type="http://schemas.openxmlformats.org/officeDocument/2006/relationships/image" Target="../media/image1390.png"/><Relationship Id="rId64" Type="http://schemas.openxmlformats.org/officeDocument/2006/relationships/image" Target="../media/image1510.png"/><Relationship Id="rId8" Type="http://schemas.openxmlformats.org/officeDocument/2006/relationships/image" Target="../media/image120.png"/><Relationship Id="rId51" Type="http://schemas.openxmlformats.org/officeDocument/2006/relationships/image" Target="../media/image159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6.png"/><Relationship Id="rId59" Type="http://schemas.openxmlformats.org/officeDocument/2006/relationships/image" Target="../media/image165.png"/><Relationship Id="rId20" Type="http://schemas.openxmlformats.org/officeDocument/2006/relationships/image" Target="../media/image132.png"/><Relationship Id="rId41" Type="http://schemas.openxmlformats.org/officeDocument/2006/relationships/image" Target="../media/image1520.png"/><Relationship Id="rId54" Type="http://schemas.openxmlformats.org/officeDocument/2006/relationships/image" Target="../media/image162.png"/><Relationship Id="rId62" Type="http://schemas.openxmlformats.org/officeDocument/2006/relationships/image" Target="../media/image16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8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240.png"/><Relationship Id="rId57" Type="http://schemas.openxmlformats.org/officeDocument/2006/relationships/image" Target="../media/image163.png"/><Relationship Id="rId10" Type="http://schemas.openxmlformats.org/officeDocument/2006/relationships/image" Target="../media/image122.png"/><Relationship Id="rId31" Type="http://schemas.openxmlformats.org/officeDocument/2006/relationships/image" Target="../media/image143.png"/><Relationship Id="rId44" Type="http://schemas.openxmlformats.org/officeDocument/2006/relationships/image" Target="../media/image154.png"/><Relationship Id="rId52" Type="http://schemas.openxmlformats.org/officeDocument/2006/relationships/image" Target="../media/image160.png"/><Relationship Id="rId60" Type="http://schemas.openxmlformats.org/officeDocument/2006/relationships/image" Target="../media/image166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17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520.png"/><Relationship Id="rId10" Type="http://schemas.openxmlformats.org/officeDocument/2006/relationships/image" Target="../media/image112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173.png"/><Relationship Id="rId10" Type="http://schemas.openxmlformats.org/officeDocument/2006/relationships/image" Target="../media/image174.png"/><Relationship Id="rId4" Type="http://schemas.openxmlformats.org/officeDocument/2006/relationships/image" Target="../media/image172.png"/><Relationship Id="rId9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10" Type="http://schemas.openxmlformats.org/officeDocument/2006/relationships/image" Target="../media/image112.png"/><Relationship Id="rId4" Type="http://schemas.openxmlformats.org/officeDocument/2006/relationships/image" Target="../media/image530.png"/><Relationship Id="rId9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178.pn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image" Target="../media/image177.png"/><Relationship Id="rId16" Type="http://schemas.openxmlformats.org/officeDocument/2006/relationships/image" Target="../media/image189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79.png"/><Relationship Id="rId14" Type="http://schemas.openxmlformats.org/officeDocument/2006/relationships/image" Target="../media/image184.png"/><Relationship Id="rId22" Type="http://schemas.openxmlformats.org/officeDocument/2006/relationships/image" Target="../media/image1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11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20.png"/><Relationship Id="rId7" Type="http://schemas.openxmlformats.org/officeDocument/2006/relationships/image" Target="../media/image58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590.png"/><Relationship Id="rId5" Type="http://schemas.openxmlformats.org/officeDocument/2006/relationships/image" Target="../media/image540.png"/><Relationship Id="rId10" Type="http://schemas.openxmlformats.org/officeDocument/2006/relationships/image" Target="../media/image67.png"/><Relationship Id="rId4" Type="http://schemas.openxmlformats.org/officeDocument/2006/relationships/image" Target="../media/image530.png"/><Relationship Id="rId9" Type="http://schemas.openxmlformats.org/officeDocument/2006/relationships/image" Target="../media/image56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7" Type="http://schemas.openxmlformats.org/officeDocument/2006/relationships/image" Target="../media/image650.png"/><Relationship Id="rId2" Type="http://schemas.openxmlformats.org/officeDocument/2006/relationships/image" Target="../media/image60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png"/><Relationship Id="rId4" Type="http://schemas.openxmlformats.org/officeDocument/2006/relationships/image" Target="../media/image62.png"/><Relationship Id="rId9" Type="http://schemas.openxmlformats.org/officeDocument/2006/relationships/image" Target="../media/image670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8" Type="http://schemas.openxmlformats.org/officeDocument/2006/relationships/image" Target="../media/image660.png"/><Relationship Id="rId3" Type="http://schemas.openxmlformats.org/officeDocument/2006/relationships/image" Target="../media/image610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00.png"/><Relationship Id="rId7" Type="http://schemas.openxmlformats.org/officeDocument/2006/relationships/image" Target="../media/image56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500.png"/><Relationship Id="rId7" Type="http://schemas.openxmlformats.org/officeDocument/2006/relationships/image" Target="../media/image106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Relationship Id="rId9" Type="http://schemas.openxmlformats.org/officeDocument/2006/relationships/image" Target="../media/image5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08.png"/><Relationship Id="rId7" Type="http://schemas.openxmlformats.org/officeDocument/2006/relationships/image" Target="../media/image52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90.png"/><Relationship Id="rId5" Type="http://schemas.openxmlformats.org/officeDocument/2006/relationships/image" Target="../media/image500.png"/><Relationship Id="rId10" Type="http://schemas.openxmlformats.org/officeDocument/2006/relationships/image" Target="../media/image109.png"/><Relationship Id="rId4" Type="http://schemas.openxmlformats.org/officeDocument/2006/relationships/image" Target="../media/image490.png"/><Relationship Id="rId9" Type="http://schemas.openxmlformats.org/officeDocument/2006/relationships/image" Target="../media/image54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7" Type="http://schemas.openxmlformats.org/officeDocument/2006/relationships/image" Target="../media/image650.png"/><Relationship Id="rId2" Type="http://schemas.openxmlformats.org/officeDocument/2006/relationships/image" Target="../media/image60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png"/><Relationship Id="rId4" Type="http://schemas.openxmlformats.org/officeDocument/2006/relationships/image" Target="../media/image62.png"/><Relationship Id="rId9" Type="http://schemas.openxmlformats.org/officeDocument/2006/relationships/image" Target="../media/image670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8" Type="http://schemas.openxmlformats.org/officeDocument/2006/relationships/image" Target="../media/image660.png"/><Relationship Id="rId3" Type="http://schemas.openxmlformats.org/officeDocument/2006/relationships/image" Target="../media/image610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12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0ACF-DDC0-49A1-AF41-B20249449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122B3-1327-40ED-99E8-E7F5A96E9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A98A1F-98BA-40E0-A2DB-43FD34A4E0CA}"/>
              </a:ext>
            </a:extLst>
          </p:cNvPr>
          <p:cNvSpPr txBox="1">
            <a:spLocks/>
          </p:cNvSpPr>
          <p:nvPr/>
        </p:nvSpPr>
        <p:spPr>
          <a:xfrm>
            <a:off x="4493484" y="1046395"/>
            <a:ext cx="7539789" cy="7895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b="1" dirty="0">
                <a:solidFill>
                  <a:srgbClr val="FFC000"/>
                </a:solidFill>
                <a:latin typeface="Titillium (Body)"/>
              </a:rPr>
              <a:t>LEMBAGA SERTIFIKASI PROFESI</a:t>
            </a:r>
            <a:endParaRPr lang="en-ID" sz="3600" dirty="0">
              <a:solidFill>
                <a:srgbClr val="FFC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4DDF40-387F-42E6-BBF5-03A318737481}"/>
              </a:ext>
            </a:extLst>
          </p:cNvPr>
          <p:cNvSpPr txBox="1">
            <a:spLocks/>
          </p:cNvSpPr>
          <p:nvPr/>
        </p:nvSpPr>
        <p:spPr>
          <a:xfrm>
            <a:off x="5237921" y="1835953"/>
            <a:ext cx="6795352" cy="4770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FFC000"/>
                </a:solidFill>
              </a:rPr>
              <a:t>UNIVERSITAS TRUNOJOYO MADURA</a:t>
            </a:r>
            <a:endParaRPr lang="en-ID" sz="3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99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3CF95FE8-5215-4789-A79F-510CAF3A99D8}"/>
              </a:ext>
            </a:extLst>
          </p:cNvPr>
          <p:cNvSpPr/>
          <p:nvPr/>
        </p:nvSpPr>
        <p:spPr>
          <a:xfrm rot="4363278">
            <a:off x="1426468" y="1416400"/>
            <a:ext cx="4182848" cy="6206106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solidFill>
            <a:srgbClr val="6C63FF">
              <a:alpha val="18000"/>
            </a:srgbClr>
          </a:soli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FB99E-DC45-4B95-B977-31D9CE920F11}"/>
              </a:ext>
            </a:extLst>
          </p:cNvPr>
          <p:cNvGrpSpPr/>
          <p:nvPr/>
        </p:nvGrpSpPr>
        <p:grpSpPr>
          <a:xfrm>
            <a:off x="-534540" y="2457015"/>
            <a:ext cx="6832417" cy="4076026"/>
            <a:chOff x="-773843" y="2091222"/>
            <a:chExt cx="7646347" cy="45615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8E7015-2E31-4E5B-B593-D187B27AC257}"/>
                </a:ext>
              </a:extLst>
            </p:cNvPr>
            <p:cNvGrpSpPr/>
            <p:nvPr/>
          </p:nvGrpSpPr>
          <p:grpSpPr>
            <a:xfrm>
              <a:off x="767022" y="3429000"/>
              <a:ext cx="2855293" cy="2853829"/>
              <a:chOff x="4574848" y="1897856"/>
              <a:chExt cx="3028217" cy="3026664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B88B6EC-3094-4B67-A772-ADA01CF70459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rgbClr val="D6D9FE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F8DA25C-D52C-40AF-AB06-8561CC511037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rgbClr val="6C63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9FFB96-0CBE-4B60-9D39-08124F98D7F6}"/>
                </a:ext>
              </a:extLst>
            </p:cNvPr>
            <p:cNvSpPr/>
            <p:nvPr/>
          </p:nvSpPr>
          <p:spPr>
            <a:xfrm rot="242743">
              <a:off x="208235" y="2091222"/>
              <a:ext cx="6561197" cy="3866962"/>
            </a:xfrm>
            <a:custGeom>
              <a:avLst/>
              <a:gdLst>
                <a:gd name="connsiteX0" fmla="*/ 0 w 7137175"/>
                <a:gd name="connsiteY0" fmla="*/ 4426343 h 4474896"/>
                <a:gd name="connsiteX1" fmla="*/ 1456566 w 7137175"/>
                <a:gd name="connsiteY1" fmla="*/ 3220630 h 4474896"/>
                <a:gd name="connsiteX2" fmla="*/ 2152481 w 7137175"/>
                <a:gd name="connsiteY2" fmla="*/ 4474896 h 4474896"/>
                <a:gd name="connsiteX3" fmla="*/ 3002145 w 7137175"/>
                <a:gd name="connsiteY3" fmla="*/ 2727016 h 4474896"/>
                <a:gd name="connsiteX4" fmla="*/ 3625232 w 7137175"/>
                <a:gd name="connsiteY4" fmla="*/ 3908453 h 4474896"/>
                <a:gd name="connsiteX5" fmla="*/ 4474895 w 7137175"/>
                <a:gd name="connsiteY5" fmla="*/ 1537487 h 4474896"/>
                <a:gd name="connsiteX6" fmla="*/ 5081798 w 7137175"/>
                <a:gd name="connsiteY6" fmla="*/ 2265770 h 4474896"/>
                <a:gd name="connsiteX7" fmla="*/ 5648241 w 7137175"/>
                <a:gd name="connsiteY7" fmla="*/ 712099 h 4474896"/>
                <a:gd name="connsiteX8" fmla="*/ 6271327 w 7137175"/>
                <a:gd name="connsiteY8" fmla="*/ 1440382 h 4474896"/>
                <a:gd name="connsiteX9" fmla="*/ 7137175 w 7137175"/>
                <a:gd name="connsiteY9" fmla="*/ 0 h 4474896"/>
                <a:gd name="connsiteX0" fmla="*/ 0 w 7137175"/>
                <a:gd name="connsiteY0" fmla="*/ 4426343 h 4474896"/>
                <a:gd name="connsiteX1" fmla="*/ 1456566 w 7137175"/>
                <a:gd name="connsiteY1" fmla="*/ 3220630 h 4474896"/>
                <a:gd name="connsiteX2" fmla="*/ 2152481 w 7137175"/>
                <a:gd name="connsiteY2" fmla="*/ 4474896 h 4474896"/>
                <a:gd name="connsiteX3" fmla="*/ 3002145 w 7137175"/>
                <a:gd name="connsiteY3" fmla="*/ 2727016 h 4474896"/>
                <a:gd name="connsiteX4" fmla="*/ 3625232 w 7137175"/>
                <a:gd name="connsiteY4" fmla="*/ 3908453 h 4474896"/>
                <a:gd name="connsiteX5" fmla="*/ 4474895 w 7137175"/>
                <a:gd name="connsiteY5" fmla="*/ 1537487 h 4474896"/>
                <a:gd name="connsiteX6" fmla="*/ 5081798 w 7137175"/>
                <a:gd name="connsiteY6" fmla="*/ 2265770 h 4474896"/>
                <a:gd name="connsiteX7" fmla="*/ 5648241 w 7137175"/>
                <a:gd name="connsiteY7" fmla="*/ 712099 h 4474896"/>
                <a:gd name="connsiteX8" fmla="*/ 6271327 w 7137175"/>
                <a:gd name="connsiteY8" fmla="*/ 1440382 h 4474896"/>
                <a:gd name="connsiteX9" fmla="*/ 7137175 w 7137175"/>
                <a:gd name="connsiteY9" fmla="*/ 0 h 4474896"/>
                <a:gd name="connsiteX0" fmla="*/ 0 w 7137175"/>
                <a:gd name="connsiteY0" fmla="*/ 4426343 h 4474896"/>
                <a:gd name="connsiteX1" fmla="*/ 1456566 w 7137175"/>
                <a:gd name="connsiteY1" fmla="*/ 3220630 h 4474896"/>
                <a:gd name="connsiteX2" fmla="*/ 2152481 w 7137175"/>
                <a:gd name="connsiteY2" fmla="*/ 4474896 h 4474896"/>
                <a:gd name="connsiteX3" fmla="*/ 3002145 w 7137175"/>
                <a:gd name="connsiteY3" fmla="*/ 2727016 h 4474896"/>
                <a:gd name="connsiteX4" fmla="*/ 3625232 w 7137175"/>
                <a:gd name="connsiteY4" fmla="*/ 3908453 h 4474896"/>
                <a:gd name="connsiteX5" fmla="*/ 4474895 w 7137175"/>
                <a:gd name="connsiteY5" fmla="*/ 1537487 h 4474896"/>
                <a:gd name="connsiteX6" fmla="*/ 5081798 w 7137175"/>
                <a:gd name="connsiteY6" fmla="*/ 2265770 h 4474896"/>
                <a:gd name="connsiteX7" fmla="*/ 5648241 w 7137175"/>
                <a:gd name="connsiteY7" fmla="*/ 712099 h 4474896"/>
                <a:gd name="connsiteX8" fmla="*/ 6271327 w 7137175"/>
                <a:gd name="connsiteY8" fmla="*/ 1440382 h 4474896"/>
                <a:gd name="connsiteX9" fmla="*/ 7137175 w 7137175"/>
                <a:gd name="connsiteY9" fmla="*/ 0 h 4474896"/>
                <a:gd name="connsiteX0" fmla="*/ 0 w 7137175"/>
                <a:gd name="connsiteY0" fmla="*/ 4426343 h 4474896"/>
                <a:gd name="connsiteX1" fmla="*/ 1456566 w 7137175"/>
                <a:gd name="connsiteY1" fmla="*/ 3220630 h 4474896"/>
                <a:gd name="connsiteX2" fmla="*/ 2152481 w 7137175"/>
                <a:gd name="connsiteY2" fmla="*/ 4474896 h 4474896"/>
                <a:gd name="connsiteX3" fmla="*/ 3002145 w 7137175"/>
                <a:gd name="connsiteY3" fmla="*/ 2727016 h 4474896"/>
                <a:gd name="connsiteX4" fmla="*/ 3625232 w 7137175"/>
                <a:gd name="connsiteY4" fmla="*/ 3908453 h 4474896"/>
                <a:gd name="connsiteX5" fmla="*/ 4474895 w 7137175"/>
                <a:gd name="connsiteY5" fmla="*/ 1537487 h 4474896"/>
                <a:gd name="connsiteX6" fmla="*/ 5081798 w 7137175"/>
                <a:gd name="connsiteY6" fmla="*/ 2265770 h 4474896"/>
                <a:gd name="connsiteX7" fmla="*/ 5648241 w 7137175"/>
                <a:gd name="connsiteY7" fmla="*/ 712099 h 4474896"/>
                <a:gd name="connsiteX8" fmla="*/ 6271327 w 7137175"/>
                <a:gd name="connsiteY8" fmla="*/ 1440382 h 4474896"/>
                <a:gd name="connsiteX9" fmla="*/ 7137175 w 7137175"/>
                <a:gd name="connsiteY9" fmla="*/ 0 h 447489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1209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5255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5255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52559 h 4475106"/>
                <a:gd name="connsiteX8" fmla="*/ 6271327 w 7137175"/>
                <a:gd name="connsiteY8" fmla="*/ 1440382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52559 h 4475106"/>
                <a:gd name="connsiteX8" fmla="*/ 6271327 w 7137175"/>
                <a:gd name="connsiteY8" fmla="*/ 1505119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52559 h 4475106"/>
                <a:gd name="connsiteX8" fmla="*/ 6271327 w 7137175"/>
                <a:gd name="connsiteY8" fmla="*/ 1505119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52559 h 4475106"/>
                <a:gd name="connsiteX8" fmla="*/ 6271327 w 7137175"/>
                <a:gd name="connsiteY8" fmla="*/ 1505119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52559 h 4475106"/>
                <a:gd name="connsiteX8" fmla="*/ 6271327 w 7137175"/>
                <a:gd name="connsiteY8" fmla="*/ 1505119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52559 h 4475106"/>
                <a:gd name="connsiteX8" fmla="*/ 6271327 w 7137175"/>
                <a:gd name="connsiteY8" fmla="*/ 1505119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52559 h 4475106"/>
                <a:gd name="connsiteX8" fmla="*/ 6271327 w 7137175"/>
                <a:gd name="connsiteY8" fmla="*/ 1505119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52559 h 4475106"/>
                <a:gd name="connsiteX8" fmla="*/ 6271327 w 7137175"/>
                <a:gd name="connsiteY8" fmla="*/ 1505119 h 4475106"/>
                <a:gd name="connsiteX9" fmla="*/ 7137175 w 7137175"/>
                <a:gd name="connsiteY9" fmla="*/ 0 h 4475106"/>
                <a:gd name="connsiteX0" fmla="*/ 0 w 7137175"/>
                <a:gd name="connsiteY0" fmla="*/ 4426343 h 4475106"/>
                <a:gd name="connsiteX1" fmla="*/ 1456566 w 7137175"/>
                <a:gd name="connsiteY1" fmla="*/ 3220630 h 4475106"/>
                <a:gd name="connsiteX2" fmla="*/ 2152481 w 7137175"/>
                <a:gd name="connsiteY2" fmla="*/ 4474896 h 4475106"/>
                <a:gd name="connsiteX3" fmla="*/ 3002145 w 7137175"/>
                <a:gd name="connsiteY3" fmla="*/ 2727016 h 4475106"/>
                <a:gd name="connsiteX4" fmla="*/ 3625232 w 7137175"/>
                <a:gd name="connsiteY4" fmla="*/ 3908453 h 4475106"/>
                <a:gd name="connsiteX5" fmla="*/ 4474895 w 7137175"/>
                <a:gd name="connsiteY5" fmla="*/ 1537487 h 4475106"/>
                <a:gd name="connsiteX6" fmla="*/ 5081798 w 7137175"/>
                <a:gd name="connsiteY6" fmla="*/ 2265770 h 4475106"/>
                <a:gd name="connsiteX7" fmla="*/ 5648241 w 7137175"/>
                <a:gd name="connsiteY7" fmla="*/ 752559 h 4475106"/>
                <a:gd name="connsiteX8" fmla="*/ 6271327 w 7137175"/>
                <a:gd name="connsiteY8" fmla="*/ 1505119 h 4475106"/>
                <a:gd name="connsiteX9" fmla="*/ 7137175 w 7137175"/>
                <a:gd name="connsiteY9" fmla="*/ 0 h 4475106"/>
                <a:gd name="connsiteX0" fmla="*/ 0 w 7515226"/>
                <a:gd name="connsiteY0" fmla="*/ 4453346 h 4502109"/>
                <a:gd name="connsiteX1" fmla="*/ 1456566 w 7515226"/>
                <a:gd name="connsiteY1" fmla="*/ 3247633 h 4502109"/>
                <a:gd name="connsiteX2" fmla="*/ 2152481 w 7515226"/>
                <a:gd name="connsiteY2" fmla="*/ 4501899 h 4502109"/>
                <a:gd name="connsiteX3" fmla="*/ 3002145 w 7515226"/>
                <a:gd name="connsiteY3" fmla="*/ 2754019 h 4502109"/>
                <a:gd name="connsiteX4" fmla="*/ 3625232 w 7515226"/>
                <a:gd name="connsiteY4" fmla="*/ 3935456 h 4502109"/>
                <a:gd name="connsiteX5" fmla="*/ 4474895 w 7515226"/>
                <a:gd name="connsiteY5" fmla="*/ 1564490 h 4502109"/>
                <a:gd name="connsiteX6" fmla="*/ 5081798 w 7515226"/>
                <a:gd name="connsiteY6" fmla="*/ 2292773 h 4502109"/>
                <a:gd name="connsiteX7" fmla="*/ 5648241 w 7515226"/>
                <a:gd name="connsiteY7" fmla="*/ 779562 h 4502109"/>
                <a:gd name="connsiteX8" fmla="*/ 6271327 w 7515226"/>
                <a:gd name="connsiteY8" fmla="*/ 1532122 h 4502109"/>
                <a:gd name="connsiteX9" fmla="*/ 7515226 w 7515226"/>
                <a:gd name="connsiteY9" fmla="*/ 0 h 4502109"/>
                <a:gd name="connsiteX0" fmla="*/ 0 w 7515226"/>
                <a:gd name="connsiteY0" fmla="*/ 4453346 h 4502109"/>
                <a:gd name="connsiteX1" fmla="*/ 1456566 w 7515226"/>
                <a:gd name="connsiteY1" fmla="*/ 3247633 h 4502109"/>
                <a:gd name="connsiteX2" fmla="*/ 2152481 w 7515226"/>
                <a:gd name="connsiteY2" fmla="*/ 4501899 h 4502109"/>
                <a:gd name="connsiteX3" fmla="*/ 3002145 w 7515226"/>
                <a:gd name="connsiteY3" fmla="*/ 2754019 h 4502109"/>
                <a:gd name="connsiteX4" fmla="*/ 3625232 w 7515226"/>
                <a:gd name="connsiteY4" fmla="*/ 3935456 h 4502109"/>
                <a:gd name="connsiteX5" fmla="*/ 4474895 w 7515226"/>
                <a:gd name="connsiteY5" fmla="*/ 1564490 h 4502109"/>
                <a:gd name="connsiteX6" fmla="*/ 5081798 w 7515226"/>
                <a:gd name="connsiteY6" fmla="*/ 2292773 h 4502109"/>
                <a:gd name="connsiteX7" fmla="*/ 5648241 w 7515226"/>
                <a:gd name="connsiteY7" fmla="*/ 779562 h 4502109"/>
                <a:gd name="connsiteX8" fmla="*/ 6271327 w 7515226"/>
                <a:gd name="connsiteY8" fmla="*/ 1532122 h 4502109"/>
                <a:gd name="connsiteX9" fmla="*/ 7515226 w 7515226"/>
                <a:gd name="connsiteY9" fmla="*/ 0 h 4502109"/>
                <a:gd name="connsiteX0" fmla="*/ 0 w 7608896"/>
                <a:gd name="connsiteY0" fmla="*/ 4566268 h 4615031"/>
                <a:gd name="connsiteX1" fmla="*/ 1456566 w 7608896"/>
                <a:gd name="connsiteY1" fmla="*/ 3360555 h 4615031"/>
                <a:gd name="connsiteX2" fmla="*/ 2152481 w 7608896"/>
                <a:gd name="connsiteY2" fmla="*/ 4614821 h 4615031"/>
                <a:gd name="connsiteX3" fmla="*/ 3002145 w 7608896"/>
                <a:gd name="connsiteY3" fmla="*/ 2866941 h 4615031"/>
                <a:gd name="connsiteX4" fmla="*/ 3625232 w 7608896"/>
                <a:gd name="connsiteY4" fmla="*/ 4048378 h 4615031"/>
                <a:gd name="connsiteX5" fmla="*/ 4474895 w 7608896"/>
                <a:gd name="connsiteY5" fmla="*/ 1677412 h 4615031"/>
                <a:gd name="connsiteX6" fmla="*/ 5081798 w 7608896"/>
                <a:gd name="connsiteY6" fmla="*/ 2405695 h 4615031"/>
                <a:gd name="connsiteX7" fmla="*/ 5648241 w 7608896"/>
                <a:gd name="connsiteY7" fmla="*/ 892484 h 4615031"/>
                <a:gd name="connsiteX8" fmla="*/ 6271327 w 7608896"/>
                <a:gd name="connsiteY8" fmla="*/ 1645044 h 4615031"/>
                <a:gd name="connsiteX9" fmla="*/ 7515226 w 7608896"/>
                <a:gd name="connsiteY9" fmla="*/ 112922 h 4615031"/>
                <a:gd name="connsiteX10" fmla="*/ 7520505 w 7608896"/>
                <a:gd name="connsiteY10" fmla="*/ 114905 h 4615031"/>
                <a:gd name="connsiteX0" fmla="*/ 0 w 10085844"/>
                <a:gd name="connsiteY0" fmla="*/ 4788909 h 4837672"/>
                <a:gd name="connsiteX1" fmla="*/ 1456566 w 10085844"/>
                <a:gd name="connsiteY1" fmla="*/ 3583196 h 4837672"/>
                <a:gd name="connsiteX2" fmla="*/ 2152481 w 10085844"/>
                <a:gd name="connsiteY2" fmla="*/ 4837462 h 4837672"/>
                <a:gd name="connsiteX3" fmla="*/ 3002145 w 10085844"/>
                <a:gd name="connsiteY3" fmla="*/ 3089582 h 4837672"/>
                <a:gd name="connsiteX4" fmla="*/ 3625232 w 10085844"/>
                <a:gd name="connsiteY4" fmla="*/ 4271019 h 4837672"/>
                <a:gd name="connsiteX5" fmla="*/ 4474895 w 10085844"/>
                <a:gd name="connsiteY5" fmla="*/ 1900053 h 4837672"/>
                <a:gd name="connsiteX6" fmla="*/ 5081798 w 10085844"/>
                <a:gd name="connsiteY6" fmla="*/ 2628336 h 4837672"/>
                <a:gd name="connsiteX7" fmla="*/ 5648241 w 10085844"/>
                <a:gd name="connsiteY7" fmla="*/ 1115125 h 4837672"/>
                <a:gd name="connsiteX8" fmla="*/ 6271327 w 10085844"/>
                <a:gd name="connsiteY8" fmla="*/ 1867685 h 4837672"/>
                <a:gd name="connsiteX9" fmla="*/ 7515226 w 10085844"/>
                <a:gd name="connsiteY9" fmla="*/ 335563 h 4837672"/>
                <a:gd name="connsiteX10" fmla="*/ 10085844 w 10085844"/>
                <a:gd name="connsiteY10" fmla="*/ 2 h 4837672"/>
                <a:gd name="connsiteX0" fmla="*/ 0 w 10085844"/>
                <a:gd name="connsiteY0" fmla="*/ 4788908 h 4837671"/>
                <a:gd name="connsiteX1" fmla="*/ 1456566 w 10085844"/>
                <a:gd name="connsiteY1" fmla="*/ 3583195 h 4837671"/>
                <a:gd name="connsiteX2" fmla="*/ 2152481 w 10085844"/>
                <a:gd name="connsiteY2" fmla="*/ 4837461 h 4837671"/>
                <a:gd name="connsiteX3" fmla="*/ 3002145 w 10085844"/>
                <a:gd name="connsiteY3" fmla="*/ 3089581 h 4837671"/>
                <a:gd name="connsiteX4" fmla="*/ 3625232 w 10085844"/>
                <a:gd name="connsiteY4" fmla="*/ 4271018 h 4837671"/>
                <a:gd name="connsiteX5" fmla="*/ 4474895 w 10085844"/>
                <a:gd name="connsiteY5" fmla="*/ 1900052 h 4837671"/>
                <a:gd name="connsiteX6" fmla="*/ 5081798 w 10085844"/>
                <a:gd name="connsiteY6" fmla="*/ 2628335 h 4837671"/>
                <a:gd name="connsiteX7" fmla="*/ 5648241 w 10085844"/>
                <a:gd name="connsiteY7" fmla="*/ 1115124 h 4837671"/>
                <a:gd name="connsiteX8" fmla="*/ 6271327 w 10085844"/>
                <a:gd name="connsiteY8" fmla="*/ 1867684 h 4837671"/>
                <a:gd name="connsiteX9" fmla="*/ 7650244 w 10085844"/>
                <a:gd name="connsiteY9" fmla="*/ 416573 h 4837671"/>
                <a:gd name="connsiteX10" fmla="*/ 10085844 w 10085844"/>
                <a:gd name="connsiteY10" fmla="*/ 1 h 4837671"/>
                <a:gd name="connsiteX0" fmla="*/ 0 w 10085844"/>
                <a:gd name="connsiteY0" fmla="*/ 4788908 h 4837671"/>
                <a:gd name="connsiteX1" fmla="*/ 1456566 w 10085844"/>
                <a:gd name="connsiteY1" fmla="*/ 3583195 h 4837671"/>
                <a:gd name="connsiteX2" fmla="*/ 2152481 w 10085844"/>
                <a:gd name="connsiteY2" fmla="*/ 4837461 h 4837671"/>
                <a:gd name="connsiteX3" fmla="*/ 3002145 w 10085844"/>
                <a:gd name="connsiteY3" fmla="*/ 3089581 h 4837671"/>
                <a:gd name="connsiteX4" fmla="*/ 3625232 w 10085844"/>
                <a:gd name="connsiteY4" fmla="*/ 4271018 h 4837671"/>
                <a:gd name="connsiteX5" fmla="*/ 4474895 w 10085844"/>
                <a:gd name="connsiteY5" fmla="*/ 1900052 h 4837671"/>
                <a:gd name="connsiteX6" fmla="*/ 5081798 w 10085844"/>
                <a:gd name="connsiteY6" fmla="*/ 2628335 h 4837671"/>
                <a:gd name="connsiteX7" fmla="*/ 5648241 w 10085844"/>
                <a:gd name="connsiteY7" fmla="*/ 1115124 h 4837671"/>
                <a:gd name="connsiteX8" fmla="*/ 6392843 w 10085844"/>
                <a:gd name="connsiteY8" fmla="*/ 1881186 h 4837671"/>
                <a:gd name="connsiteX9" fmla="*/ 7650244 w 10085844"/>
                <a:gd name="connsiteY9" fmla="*/ 416573 h 4837671"/>
                <a:gd name="connsiteX10" fmla="*/ 10085844 w 10085844"/>
                <a:gd name="connsiteY10" fmla="*/ 1 h 4837671"/>
                <a:gd name="connsiteX0" fmla="*/ 0 w 10085844"/>
                <a:gd name="connsiteY0" fmla="*/ 4788908 h 4837671"/>
                <a:gd name="connsiteX1" fmla="*/ 1456566 w 10085844"/>
                <a:gd name="connsiteY1" fmla="*/ 3583195 h 4837671"/>
                <a:gd name="connsiteX2" fmla="*/ 2152481 w 10085844"/>
                <a:gd name="connsiteY2" fmla="*/ 4837461 h 4837671"/>
                <a:gd name="connsiteX3" fmla="*/ 3002145 w 10085844"/>
                <a:gd name="connsiteY3" fmla="*/ 3089581 h 4837671"/>
                <a:gd name="connsiteX4" fmla="*/ 3625232 w 10085844"/>
                <a:gd name="connsiteY4" fmla="*/ 4271018 h 4837671"/>
                <a:gd name="connsiteX5" fmla="*/ 4474895 w 10085844"/>
                <a:gd name="connsiteY5" fmla="*/ 1900052 h 4837671"/>
                <a:gd name="connsiteX6" fmla="*/ 5081798 w 10085844"/>
                <a:gd name="connsiteY6" fmla="*/ 2628335 h 4837671"/>
                <a:gd name="connsiteX7" fmla="*/ 5648241 w 10085844"/>
                <a:gd name="connsiteY7" fmla="*/ 1115124 h 4837671"/>
                <a:gd name="connsiteX8" fmla="*/ 6392843 w 10085844"/>
                <a:gd name="connsiteY8" fmla="*/ 1881186 h 4837671"/>
                <a:gd name="connsiteX9" fmla="*/ 7947284 w 10085844"/>
                <a:gd name="connsiteY9" fmla="*/ 430074 h 4837671"/>
                <a:gd name="connsiteX10" fmla="*/ 10085844 w 10085844"/>
                <a:gd name="connsiteY10" fmla="*/ 1 h 4837671"/>
                <a:gd name="connsiteX0" fmla="*/ 0 w 10085844"/>
                <a:gd name="connsiteY0" fmla="*/ 4788908 h 4837671"/>
                <a:gd name="connsiteX1" fmla="*/ 1456566 w 10085844"/>
                <a:gd name="connsiteY1" fmla="*/ 3583195 h 4837671"/>
                <a:gd name="connsiteX2" fmla="*/ 2152481 w 10085844"/>
                <a:gd name="connsiteY2" fmla="*/ 4837461 h 4837671"/>
                <a:gd name="connsiteX3" fmla="*/ 3002145 w 10085844"/>
                <a:gd name="connsiteY3" fmla="*/ 3089581 h 4837671"/>
                <a:gd name="connsiteX4" fmla="*/ 3625232 w 10085844"/>
                <a:gd name="connsiteY4" fmla="*/ 4271018 h 4837671"/>
                <a:gd name="connsiteX5" fmla="*/ 4474895 w 10085844"/>
                <a:gd name="connsiteY5" fmla="*/ 1900052 h 4837671"/>
                <a:gd name="connsiteX6" fmla="*/ 5081798 w 10085844"/>
                <a:gd name="connsiteY6" fmla="*/ 2628335 h 4837671"/>
                <a:gd name="connsiteX7" fmla="*/ 5648241 w 10085844"/>
                <a:gd name="connsiteY7" fmla="*/ 1115124 h 4837671"/>
                <a:gd name="connsiteX8" fmla="*/ 6392843 w 10085844"/>
                <a:gd name="connsiteY8" fmla="*/ 1881186 h 4837671"/>
                <a:gd name="connsiteX9" fmla="*/ 7947284 w 10085844"/>
                <a:gd name="connsiteY9" fmla="*/ 430074 h 4837671"/>
                <a:gd name="connsiteX10" fmla="*/ 10085844 w 10085844"/>
                <a:gd name="connsiteY10" fmla="*/ 1 h 4837671"/>
                <a:gd name="connsiteX0" fmla="*/ 0 w 10085844"/>
                <a:gd name="connsiteY0" fmla="*/ 4788908 h 4837671"/>
                <a:gd name="connsiteX1" fmla="*/ 1456566 w 10085844"/>
                <a:gd name="connsiteY1" fmla="*/ 3583195 h 4837671"/>
                <a:gd name="connsiteX2" fmla="*/ 2152481 w 10085844"/>
                <a:gd name="connsiteY2" fmla="*/ 4837461 h 4837671"/>
                <a:gd name="connsiteX3" fmla="*/ 3002145 w 10085844"/>
                <a:gd name="connsiteY3" fmla="*/ 3089581 h 4837671"/>
                <a:gd name="connsiteX4" fmla="*/ 3625232 w 10085844"/>
                <a:gd name="connsiteY4" fmla="*/ 4271018 h 4837671"/>
                <a:gd name="connsiteX5" fmla="*/ 4474895 w 10085844"/>
                <a:gd name="connsiteY5" fmla="*/ 1900052 h 4837671"/>
                <a:gd name="connsiteX6" fmla="*/ 5081798 w 10085844"/>
                <a:gd name="connsiteY6" fmla="*/ 2628335 h 4837671"/>
                <a:gd name="connsiteX7" fmla="*/ 5648241 w 10085844"/>
                <a:gd name="connsiteY7" fmla="*/ 1115124 h 4837671"/>
                <a:gd name="connsiteX8" fmla="*/ 6392843 w 10085844"/>
                <a:gd name="connsiteY8" fmla="*/ 1881186 h 4837671"/>
                <a:gd name="connsiteX9" fmla="*/ 7947284 w 10085844"/>
                <a:gd name="connsiteY9" fmla="*/ 430074 h 4837671"/>
                <a:gd name="connsiteX10" fmla="*/ 10085844 w 10085844"/>
                <a:gd name="connsiteY10" fmla="*/ 1 h 4837671"/>
                <a:gd name="connsiteX0" fmla="*/ 0 w 10085844"/>
                <a:gd name="connsiteY0" fmla="*/ 4788908 h 4837671"/>
                <a:gd name="connsiteX1" fmla="*/ 1456566 w 10085844"/>
                <a:gd name="connsiteY1" fmla="*/ 3583195 h 4837671"/>
                <a:gd name="connsiteX2" fmla="*/ 2152481 w 10085844"/>
                <a:gd name="connsiteY2" fmla="*/ 4837461 h 4837671"/>
                <a:gd name="connsiteX3" fmla="*/ 3002145 w 10085844"/>
                <a:gd name="connsiteY3" fmla="*/ 3089581 h 4837671"/>
                <a:gd name="connsiteX4" fmla="*/ 3625232 w 10085844"/>
                <a:gd name="connsiteY4" fmla="*/ 4271018 h 4837671"/>
                <a:gd name="connsiteX5" fmla="*/ 4474895 w 10085844"/>
                <a:gd name="connsiteY5" fmla="*/ 1900052 h 4837671"/>
                <a:gd name="connsiteX6" fmla="*/ 5081798 w 10085844"/>
                <a:gd name="connsiteY6" fmla="*/ 2628335 h 4837671"/>
                <a:gd name="connsiteX7" fmla="*/ 5648241 w 10085844"/>
                <a:gd name="connsiteY7" fmla="*/ 1115124 h 4837671"/>
                <a:gd name="connsiteX8" fmla="*/ 6392843 w 10085844"/>
                <a:gd name="connsiteY8" fmla="*/ 1881186 h 4837671"/>
                <a:gd name="connsiteX9" fmla="*/ 7947284 w 10085844"/>
                <a:gd name="connsiteY9" fmla="*/ 430074 h 4837671"/>
                <a:gd name="connsiteX10" fmla="*/ 10085844 w 10085844"/>
                <a:gd name="connsiteY10" fmla="*/ 1 h 4837671"/>
                <a:gd name="connsiteX0" fmla="*/ 0 w 10085844"/>
                <a:gd name="connsiteY0" fmla="*/ 4788908 h 4837671"/>
                <a:gd name="connsiteX1" fmla="*/ 1456566 w 10085844"/>
                <a:gd name="connsiteY1" fmla="*/ 3583195 h 4837671"/>
                <a:gd name="connsiteX2" fmla="*/ 2152481 w 10085844"/>
                <a:gd name="connsiteY2" fmla="*/ 4837461 h 4837671"/>
                <a:gd name="connsiteX3" fmla="*/ 3002145 w 10085844"/>
                <a:gd name="connsiteY3" fmla="*/ 3089581 h 4837671"/>
                <a:gd name="connsiteX4" fmla="*/ 3625232 w 10085844"/>
                <a:gd name="connsiteY4" fmla="*/ 4271018 h 4837671"/>
                <a:gd name="connsiteX5" fmla="*/ 4474895 w 10085844"/>
                <a:gd name="connsiteY5" fmla="*/ 1900052 h 4837671"/>
                <a:gd name="connsiteX6" fmla="*/ 5081798 w 10085844"/>
                <a:gd name="connsiteY6" fmla="*/ 2628335 h 4837671"/>
                <a:gd name="connsiteX7" fmla="*/ 5648241 w 10085844"/>
                <a:gd name="connsiteY7" fmla="*/ 1115124 h 4837671"/>
                <a:gd name="connsiteX8" fmla="*/ 6392843 w 10085844"/>
                <a:gd name="connsiteY8" fmla="*/ 1881186 h 4837671"/>
                <a:gd name="connsiteX9" fmla="*/ 7947284 w 10085844"/>
                <a:gd name="connsiteY9" fmla="*/ 430074 h 4837671"/>
                <a:gd name="connsiteX10" fmla="*/ 10085844 w 10085844"/>
                <a:gd name="connsiteY10" fmla="*/ 1 h 4837671"/>
                <a:gd name="connsiteX0" fmla="*/ 0 w 10085844"/>
                <a:gd name="connsiteY0" fmla="*/ 4788908 h 4837671"/>
                <a:gd name="connsiteX1" fmla="*/ 1456566 w 10085844"/>
                <a:gd name="connsiteY1" fmla="*/ 3583195 h 4837671"/>
                <a:gd name="connsiteX2" fmla="*/ 2152481 w 10085844"/>
                <a:gd name="connsiteY2" fmla="*/ 4837461 h 4837671"/>
                <a:gd name="connsiteX3" fmla="*/ 3002145 w 10085844"/>
                <a:gd name="connsiteY3" fmla="*/ 3089581 h 4837671"/>
                <a:gd name="connsiteX4" fmla="*/ 3625232 w 10085844"/>
                <a:gd name="connsiteY4" fmla="*/ 4271018 h 4837671"/>
                <a:gd name="connsiteX5" fmla="*/ 4474895 w 10085844"/>
                <a:gd name="connsiteY5" fmla="*/ 1900052 h 4837671"/>
                <a:gd name="connsiteX6" fmla="*/ 5081798 w 10085844"/>
                <a:gd name="connsiteY6" fmla="*/ 2628335 h 4837671"/>
                <a:gd name="connsiteX7" fmla="*/ 5648241 w 10085844"/>
                <a:gd name="connsiteY7" fmla="*/ 1115124 h 4837671"/>
                <a:gd name="connsiteX8" fmla="*/ 6392843 w 10085844"/>
                <a:gd name="connsiteY8" fmla="*/ 1881186 h 4837671"/>
                <a:gd name="connsiteX9" fmla="*/ 7947284 w 10085844"/>
                <a:gd name="connsiteY9" fmla="*/ 430074 h 4837671"/>
                <a:gd name="connsiteX10" fmla="*/ 10085844 w 10085844"/>
                <a:gd name="connsiteY10" fmla="*/ 1 h 4837671"/>
                <a:gd name="connsiteX0" fmla="*/ 0 w 10652918"/>
                <a:gd name="connsiteY0" fmla="*/ 4368042 h 4416805"/>
                <a:gd name="connsiteX1" fmla="*/ 1456566 w 10652918"/>
                <a:gd name="connsiteY1" fmla="*/ 3162329 h 4416805"/>
                <a:gd name="connsiteX2" fmla="*/ 2152481 w 10652918"/>
                <a:gd name="connsiteY2" fmla="*/ 4416595 h 4416805"/>
                <a:gd name="connsiteX3" fmla="*/ 3002145 w 10652918"/>
                <a:gd name="connsiteY3" fmla="*/ 2668715 h 4416805"/>
                <a:gd name="connsiteX4" fmla="*/ 3625232 w 10652918"/>
                <a:gd name="connsiteY4" fmla="*/ 3850152 h 4416805"/>
                <a:gd name="connsiteX5" fmla="*/ 4474895 w 10652918"/>
                <a:gd name="connsiteY5" fmla="*/ 1479186 h 4416805"/>
                <a:gd name="connsiteX6" fmla="*/ 5081798 w 10652918"/>
                <a:gd name="connsiteY6" fmla="*/ 2207469 h 4416805"/>
                <a:gd name="connsiteX7" fmla="*/ 5648241 w 10652918"/>
                <a:gd name="connsiteY7" fmla="*/ 694258 h 4416805"/>
                <a:gd name="connsiteX8" fmla="*/ 6392843 w 10652918"/>
                <a:gd name="connsiteY8" fmla="*/ 1460320 h 4416805"/>
                <a:gd name="connsiteX9" fmla="*/ 7947284 w 10652918"/>
                <a:gd name="connsiteY9" fmla="*/ 9208 h 4416805"/>
                <a:gd name="connsiteX10" fmla="*/ 10652918 w 10652918"/>
                <a:gd name="connsiteY10" fmla="*/ 146209 h 4416805"/>
                <a:gd name="connsiteX0" fmla="*/ 0 w 11314504"/>
                <a:gd name="connsiteY0" fmla="*/ 4559378 h 4608141"/>
                <a:gd name="connsiteX1" fmla="*/ 1456566 w 11314504"/>
                <a:gd name="connsiteY1" fmla="*/ 3353665 h 4608141"/>
                <a:gd name="connsiteX2" fmla="*/ 2152481 w 11314504"/>
                <a:gd name="connsiteY2" fmla="*/ 4607931 h 4608141"/>
                <a:gd name="connsiteX3" fmla="*/ 3002145 w 11314504"/>
                <a:gd name="connsiteY3" fmla="*/ 2860051 h 4608141"/>
                <a:gd name="connsiteX4" fmla="*/ 3625232 w 11314504"/>
                <a:gd name="connsiteY4" fmla="*/ 4041488 h 4608141"/>
                <a:gd name="connsiteX5" fmla="*/ 4474895 w 11314504"/>
                <a:gd name="connsiteY5" fmla="*/ 1670522 h 4608141"/>
                <a:gd name="connsiteX6" fmla="*/ 5081798 w 11314504"/>
                <a:gd name="connsiteY6" fmla="*/ 2398805 h 4608141"/>
                <a:gd name="connsiteX7" fmla="*/ 5648241 w 11314504"/>
                <a:gd name="connsiteY7" fmla="*/ 885594 h 4608141"/>
                <a:gd name="connsiteX8" fmla="*/ 6392843 w 11314504"/>
                <a:gd name="connsiteY8" fmla="*/ 1651656 h 4608141"/>
                <a:gd name="connsiteX9" fmla="*/ 7947284 w 11314504"/>
                <a:gd name="connsiteY9" fmla="*/ 200544 h 4608141"/>
                <a:gd name="connsiteX10" fmla="*/ 11314504 w 11314504"/>
                <a:gd name="connsiteY10" fmla="*/ 0 h 4608141"/>
                <a:gd name="connsiteX0" fmla="*/ 0 w 11409016"/>
                <a:gd name="connsiteY0" fmla="*/ 4399227 h 4447990"/>
                <a:gd name="connsiteX1" fmla="*/ 1456566 w 11409016"/>
                <a:gd name="connsiteY1" fmla="*/ 3193514 h 4447990"/>
                <a:gd name="connsiteX2" fmla="*/ 2152481 w 11409016"/>
                <a:gd name="connsiteY2" fmla="*/ 4447780 h 4447990"/>
                <a:gd name="connsiteX3" fmla="*/ 3002145 w 11409016"/>
                <a:gd name="connsiteY3" fmla="*/ 2699900 h 4447990"/>
                <a:gd name="connsiteX4" fmla="*/ 3625232 w 11409016"/>
                <a:gd name="connsiteY4" fmla="*/ 3881337 h 4447990"/>
                <a:gd name="connsiteX5" fmla="*/ 4474895 w 11409016"/>
                <a:gd name="connsiteY5" fmla="*/ 1510371 h 4447990"/>
                <a:gd name="connsiteX6" fmla="*/ 5081798 w 11409016"/>
                <a:gd name="connsiteY6" fmla="*/ 2238654 h 4447990"/>
                <a:gd name="connsiteX7" fmla="*/ 5648241 w 11409016"/>
                <a:gd name="connsiteY7" fmla="*/ 725443 h 4447990"/>
                <a:gd name="connsiteX8" fmla="*/ 6392843 w 11409016"/>
                <a:gd name="connsiteY8" fmla="*/ 1491505 h 4447990"/>
                <a:gd name="connsiteX9" fmla="*/ 7947284 w 11409016"/>
                <a:gd name="connsiteY9" fmla="*/ 40393 h 4447990"/>
                <a:gd name="connsiteX10" fmla="*/ 11409016 w 11409016"/>
                <a:gd name="connsiteY10" fmla="*/ 1871 h 4447990"/>
                <a:gd name="connsiteX0" fmla="*/ 0 w 11048122"/>
                <a:gd name="connsiteY0" fmla="*/ 4365166 h 4413929"/>
                <a:gd name="connsiteX1" fmla="*/ 1456566 w 11048122"/>
                <a:gd name="connsiteY1" fmla="*/ 3159453 h 4413929"/>
                <a:gd name="connsiteX2" fmla="*/ 2152481 w 11048122"/>
                <a:gd name="connsiteY2" fmla="*/ 4413719 h 4413929"/>
                <a:gd name="connsiteX3" fmla="*/ 3002145 w 11048122"/>
                <a:gd name="connsiteY3" fmla="*/ 2665839 h 4413929"/>
                <a:gd name="connsiteX4" fmla="*/ 3625232 w 11048122"/>
                <a:gd name="connsiteY4" fmla="*/ 3847276 h 4413929"/>
                <a:gd name="connsiteX5" fmla="*/ 4474895 w 11048122"/>
                <a:gd name="connsiteY5" fmla="*/ 1476310 h 4413929"/>
                <a:gd name="connsiteX6" fmla="*/ 5081798 w 11048122"/>
                <a:gd name="connsiteY6" fmla="*/ 2204593 h 4413929"/>
                <a:gd name="connsiteX7" fmla="*/ 5648241 w 11048122"/>
                <a:gd name="connsiteY7" fmla="*/ 691382 h 4413929"/>
                <a:gd name="connsiteX8" fmla="*/ 6392843 w 11048122"/>
                <a:gd name="connsiteY8" fmla="*/ 1457444 h 4413929"/>
                <a:gd name="connsiteX9" fmla="*/ 7947284 w 11048122"/>
                <a:gd name="connsiteY9" fmla="*/ 6332 h 4413929"/>
                <a:gd name="connsiteX10" fmla="*/ 11048122 w 11048122"/>
                <a:gd name="connsiteY10" fmla="*/ 245422 h 4413929"/>
                <a:gd name="connsiteX0" fmla="*/ 0 w 11048122"/>
                <a:gd name="connsiteY0" fmla="*/ 4365166 h 4413929"/>
                <a:gd name="connsiteX1" fmla="*/ 1456566 w 11048122"/>
                <a:gd name="connsiteY1" fmla="*/ 3159453 h 4413929"/>
                <a:gd name="connsiteX2" fmla="*/ 2152481 w 11048122"/>
                <a:gd name="connsiteY2" fmla="*/ 4413719 h 4413929"/>
                <a:gd name="connsiteX3" fmla="*/ 3002145 w 11048122"/>
                <a:gd name="connsiteY3" fmla="*/ 2665839 h 4413929"/>
                <a:gd name="connsiteX4" fmla="*/ 3625232 w 11048122"/>
                <a:gd name="connsiteY4" fmla="*/ 3847276 h 4413929"/>
                <a:gd name="connsiteX5" fmla="*/ 4474895 w 11048122"/>
                <a:gd name="connsiteY5" fmla="*/ 1476310 h 4413929"/>
                <a:gd name="connsiteX6" fmla="*/ 5081798 w 11048122"/>
                <a:gd name="connsiteY6" fmla="*/ 2204593 h 4413929"/>
                <a:gd name="connsiteX7" fmla="*/ 5648241 w 11048122"/>
                <a:gd name="connsiteY7" fmla="*/ 691382 h 4413929"/>
                <a:gd name="connsiteX8" fmla="*/ 6392843 w 11048122"/>
                <a:gd name="connsiteY8" fmla="*/ 1457444 h 4413929"/>
                <a:gd name="connsiteX9" fmla="*/ 7947284 w 11048122"/>
                <a:gd name="connsiteY9" fmla="*/ 6332 h 4413929"/>
                <a:gd name="connsiteX10" fmla="*/ 11048122 w 11048122"/>
                <a:gd name="connsiteY10" fmla="*/ 245422 h 4413929"/>
                <a:gd name="connsiteX0" fmla="*/ 0 w 11171063"/>
                <a:gd name="connsiteY0" fmla="*/ 4365573 h 4414336"/>
                <a:gd name="connsiteX1" fmla="*/ 1456566 w 11171063"/>
                <a:gd name="connsiteY1" fmla="*/ 3159860 h 4414336"/>
                <a:gd name="connsiteX2" fmla="*/ 2152481 w 11171063"/>
                <a:gd name="connsiteY2" fmla="*/ 4414126 h 4414336"/>
                <a:gd name="connsiteX3" fmla="*/ 3002145 w 11171063"/>
                <a:gd name="connsiteY3" fmla="*/ 2666246 h 4414336"/>
                <a:gd name="connsiteX4" fmla="*/ 3625232 w 11171063"/>
                <a:gd name="connsiteY4" fmla="*/ 3847683 h 4414336"/>
                <a:gd name="connsiteX5" fmla="*/ 4474895 w 11171063"/>
                <a:gd name="connsiteY5" fmla="*/ 1476717 h 4414336"/>
                <a:gd name="connsiteX6" fmla="*/ 5081798 w 11171063"/>
                <a:gd name="connsiteY6" fmla="*/ 2205000 h 4414336"/>
                <a:gd name="connsiteX7" fmla="*/ 5648241 w 11171063"/>
                <a:gd name="connsiteY7" fmla="*/ 691789 h 4414336"/>
                <a:gd name="connsiteX8" fmla="*/ 6392843 w 11171063"/>
                <a:gd name="connsiteY8" fmla="*/ 1457851 h 4414336"/>
                <a:gd name="connsiteX9" fmla="*/ 7947284 w 11171063"/>
                <a:gd name="connsiteY9" fmla="*/ 6739 h 4414336"/>
                <a:gd name="connsiteX10" fmla="*/ 11171063 w 11171063"/>
                <a:gd name="connsiteY10" fmla="*/ 225999 h 4414336"/>
                <a:gd name="connsiteX0" fmla="*/ 0 w 10980700"/>
                <a:gd name="connsiteY0" fmla="*/ 4365662 h 4414425"/>
                <a:gd name="connsiteX1" fmla="*/ 1456566 w 10980700"/>
                <a:gd name="connsiteY1" fmla="*/ 3159949 h 4414425"/>
                <a:gd name="connsiteX2" fmla="*/ 2152481 w 10980700"/>
                <a:gd name="connsiteY2" fmla="*/ 4414215 h 4414425"/>
                <a:gd name="connsiteX3" fmla="*/ 3002145 w 10980700"/>
                <a:gd name="connsiteY3" fmla="*/ 2666335 h 4414425"/>
                <a:gd name="connsiteX4" fmla="*/ 3625232 w 10980700"/>
                <a:gd name="connsiteY4" fmla="*/ 3847772 h 4414425"/>
                <a:gd name="connsiteX5" fmla="*/ 4474895 w 10980700"/>
                <a:gd name="connsiteY5" fmla="*/ 1476806 h 4414425"/>
                <a:gd name="connsiteX6" fmla="*/ 5081798 w 10980700"/>
                <a:gd name="connsiteY6" fmla="*/ 2205089 h 4414425"/>
                <a:gd name="connsiteX7" fmla="*/ 5648241 w 10980700"/>
                <a:gd name="connsiteY7" fmla="*/ 691878 h 4414425"/>
                <a:gd name="connsiteX8" fmla="*/ 6392843 w 10980700"/>
                <a:gd name="connsiteY8" fmla="*/ 1457940 h 4414425"/>
                <a:gd name="connsiteX9" fmla="*/ 7947284 w 10980700"/>
                <a:gd name="connsiteY9" fmla="*/ 6828 h 4414425"/>
                <a:gd name="connsiteX10" fmla="*/ 10980700 w 10980700"/>
                <a:gd name="connsiteY10" fmla="*/ 222123 h 4414425"/>
                <a:gd name="connsiteX0" fmla="*/ 0 w 10980700"/>
                <a:gd name="connsiteY0" fmla="*/ 4365663 h 4414426"/>
                <a:gd name="connsiteX1" fmla="*/ 1456566 w 10980700"/>
                <a:gd name="connsiteY1" fmla="*/ 3159950 h 4414426"/>
                <a:gd name="connsiteX2" fmla="*/ 2152481 w 10980700"/>
                <a:gd name="connsiteY2" fmla="*/ 4414216 h 4414426"/>
                <a:gd name="connsiteX3" fmla="*/ 3002145 w 10980700"/>
                <a:gd name="connsiteY3" fmla="*/ 2666336 h 4414426"/>
                <a:gd name="connsiteX4" fmla="*/ 3625232 w 10980700"/>
                <a:gd name="connsiteY4" fmla="*/ 3847773 h 4414426"/>
                <a:gd name="connsiteX5" fmla="*/ 4474895 w 10980700"/>
                <a:gd name="connsiteY5" fmla="*/ 1476807 h 4414426"/>
                <a:gd name="connsiteX6" fmla="*/ 5081798 w 10980700"/>
                <a:gd name="connsiteY6" fmla="*/ 2205090 h 4414426"/>
                <a:gd name="connsiteX7" fmla="*/ 5648241 w 10980700"/>
                <a:gd name="connsiteY7" fmla="*/ 691879 h 4414426"/>
                <a:gd name="connsiteX8" fmla="*/ 6392843 w 10980700"/>
                <a:gd name="connsiteY8" fmla="*/ 1457941 h 4414426"/>
                <a:gd name="connsiteX9" fmla="*/ 7947284 w 10980700"/>
                <a:gd name="connsiteY9" fmla="*/ 6829 h 4414426"/>
                <a:gd name="connsiteX10" fmla="*/ 10980700 w 10980700"/>
                <a:gd name="connsiteY10" fmla="*/ 222124 h 4414426"/>
                <a:gd name="connsiteX0" fmla="*/ 0 w 11123472"/>
                <a:gd name="connsiteY0" fmla="*/ 4367331 h 4416094"/>
                <a:gd name="connsiteX1" fmla="*/ 1456566 w 11123472"/>
                <a:gd name="connsiteY1" fmla="*/ 3161618 h 4416094"/>
                <a:gd name="connsiteX2" fmla="*/ 2152481 w 11123472"/>
                <a:gd name="connsiteY2" fmla="*/ 4415884 h 4416094"/>
                <a:gd name="connsiteX3" fmla="*/ 3002145 w 11123472"/>
                <a:gd name="connsiteY3" fmla="*/ 2668004 h 4416094"/>
                <a:gd name="connsiteX4" fmla="*/ 3625232 w 11123472"/>
                <a:gd name="connsiteY4" fmla="*/ 3849441 h 4416094"/>
                <a:gd name="connsiteX5" fmla="*/ 4474895 w 11123472"/>
                <a:gd name="connsiteY5" fmla="*/ 1478475 h 4416094"/>
                <a:gd name="connsiteX6" fmla="*/ 5081798 w 11123472"/>
                <a:gd name="connsiteY6" fmla="*/ 2206758 h 4416094"/>
                <a:gd name="connsiteX7" fmla="*/ 5648241 w 11123472"/>
                <a:gd name="connsiteY7" fmla="*/ 693547 h 4416094"/>
                <a:gd name="connsiteX8" fmla="*/ 6392843 w 11123472"/>
                <a:gd name="connsiteY8" fmla="*/ 1459609 h 4416094"/>
                <a:gd name="connsiteX9" fmla="*/ 7947284 w 11123472"/>
                <a:gd name="connsiteY9" fmla="*/ 8497 h 4416094"/>
                <a:gd name="connsiteX10" fmla="*/ 11123472 w 11123472"/>
                <a:gd name="connsiteY10" fmla="*/ 164303 h 4416094"/>
                <a:gd name="connsiteX0" fmla="*/ 0 w 7947283"/>
                <a:gd name="connsiteY0" fmla="*/ 4358834 h 4407597"/>
                <a:gd name="connsiteX1" fmla="*/ 1456566 w 7947283"/>
                <a:gd name="connsiteY1" fmla="*/ 3153121 h 4407597"/>
                <a:gd name="connsiteX2" fmla="*/ 2152481 w 7947283"/>
                <a:gd name="connsiteY2" fmla="*/ 4407387 h 4407597"/>
                <a:gd name="connsiteX3" fmla="*/ 3002145 w 7947283"/>
                <a:gd name="connsiteY3" fmla="*/ 2659507 h 4407597"/>
                <a:gd name="connsiteX4" fmla="*/ 3625232 w 7947283"/>
                <a:gd name="connsiteY4" fmla="*/ 3840944 h 4407597"/>
                <a:gd name="connsiteX5" fmla="*/ 4474895 w 7947283"/>
                <a:gd name="connsiteY5" fmla="*/ 1469978 h 4407597"/>
                <a:gd name="connsiteX6" fmla="*/ 5081798 w 7947283"/>
                <a:gd name="connsiteY6" fmla="*/ 2198261 h 4407597"/>
                <a:gd name="connsiteX7" fmla="*/ 5648241 w 7947283"/>
                <a:gd name="connsiteY7" fmla="*/ 685050 h 4407597"/>
                <a:gd name="connsiteX8" fmla="*/ 6392843 w 7947283"/>
                <a:gd name="connsiteY8" fmla="*/ 1451112 h 4407597"/>
                <a:gd name="connsiteX9" fmla="*/ 7947284 w 7947283"/>
                <a:gd name="connsiteY9" fmla="*/ 0 h 4407597"/>
                <a:gd name="connsiteX0" fmla="*/ 0 w 9910390"/>
                <a:gd name="connsiteY0" fmla="*/ 4672137 h 4720900"/>
                <a:gd name="connsiteX1" fmla="*/ 1456566 w 9910390"/>
                <a:gd name="connsiteY1" fmla="*/ 3466424 h 4720900"/>
                <a:gd name="connsiteX2" fmla="*/ 2152481 w 9910390"/>
                <a:gd name="connsiteY2" fmla="*/ 4720690 h 4720900"/>
                <a:gd name="connsiteX3" fmla="*/ 3002145 w 9910390"/>
                <a:gd name="connsiteY3" fmla="*/ 2972810 h 4720900"/>
                <a:gd name="connsiteX4" fmla="*/ 3625232 w 9910390"/>
                <a:gd name="connsiteY4" fmla="*/ 4154247 h 4720900"/>
                <a:gd name="connsiteX5" fmla="*/ 4474895 w 9910390"/>
                <a:gd name="connsiteY5" fmla="*/ 1783281 h 4720900"/>
                <a:gd name="connsiteX6" fmla="*/ 5081798 w 9910390"/>
                <a:gd name="connsiteY6" fmla="*/ 2511564 h 4720900"/>
                <a:gd name="connsiteX7" fmla="*/ 5648241 w 9910390"/>
                <a:gd name="connsiteY7" fmla="*/ 998353 h 4720900"/>
                <a:gd name="connsiteX8" fmla="*/ 6392843 w 9910390"/>
                <a:gd name="connsiteY8" fmla="*/ 1764415 h 4720900"/>
                <a:gd name="connsiteX9" fmla="*/ 9910390 w 9910390"/>
                <a:gd name="connsiteY9" fmla="*/ 0 h 4720900"/>
                <a:gd name="connsiteX0" fmla="*/ 0 w 9910390"/>
                <a:gd name="connsiteY0" fmla="*/ 4672137 h 4720900"/>
                <a:gd name="connsiteX1" fmla="*/ 1456566 w 9910390"/>
                <a:gd name="connsiteY1" fmla="*/ 3466424 h 4720900"/>
                <a:gd name="connsiteX2" fmla="*/ 2152481 w 9910390"/>
                <a:gd name="connsiteY2" fmla="*/ 4720690 h 4720900"/>
                <a:gd name="connsiteX3" fmla="*/ 3002145 w 9910390"/>
                <a:gd name="connsiteY3" fmla="*/ 2972810 h 4720900"/>
                <a:gd name="connsiteX4" fmla="*/ 3625232 w 9910390"/>
                <a:gd name="connsiteY4" fmla="*/ 4154247 h 4720900"/>
                <a:gd name="connsiteX5" fmla="*/ 4474895 w 9910390"/>
                <a:gd name="connsiteY5" fmla="*/ 1783281 h 4720900"/>
                <a:gd name="connsiteX6" fmla="*/ 5081798 w 9910390"/>
                <a:gd name="connsiteY6" fmla="*/ 2511564 h 4720900"/>
                <a:gd name="connsiteX7" fmla="*/ 5648241 w 9910390"/>
                <a:gd name="connsiteY7" fmla="*/ 998353 h 4720900"/>
                <a:gd name="connsiteX8" fmla="*/ 6392843 w 9910390"/>
                <a:gd name="connsiteY8" fmla="*/ 1764415 h 4720900"/>
                <a:gd name="connsiteX9" fmla="*/ 9910390 w 9910390"/>
                <a:gd name="connsiteY9" fmla="*/ 0 h 4720900"/>
                <a:gd name="connsiteX0" fmla="*/ 0 w 9791413"/>
                <a:gd name="connsiteY0" fmla="*/ 4680069 h 4728832"/>
                <a:gd name="connsiteX1" fmla="*/ 1456566 w 9791413"/>
                <a:gd name="connsiteY1" fmla="*/ 3474356 h 4728832"/>
                <a:gd name="connsiteX2" fmla="*/ 2152481 w 9791413"/>
                <a:gd name="connsiteY2" fmla="*/ 4728622 h 4728832"/>
                <a:gd name="connsiteX3" fmla="*/ 3002145 w 9791413"/>
                <a:gd name="connsiteY3" fmla="*/ 2980742 h 4728832"/>
                <a:gd name="connsiteX4" fmla="*/ 3625232 w 9791413"/>
                <a:gd name="connsiteY4" fmla="*/ 4162179 h 4728832"/>
                <a:gd name="connsiteX5" fmla="*/ 4474895 w 9791413"/>
                <a:gd name="connsiteY5" fmla="*/ 1791213 h 4728832"/>
                <a:gd name="connsiteX6" fmla="*/ 5081798 w 9791413"/>
                <a:gd name="connsiteY6" fmla="*/ 2519496 h 4728832"/>
                <a:gd name="connsiteX7" fmla="*/ 5648241 w 9791413"/>
                <a:gd name="connsiteY7" fmla="*/ 1006285 h 4728832"/>
                <a:gd name="connsiteX8" fmla="*/ 6392843 w 9791413"/>
                <a:gd name="connsiteY8" fmla="*/ 1772347 h 4728832"/>
                <a:gd name="connsiteX9" fmla="*/ 9791413 w 9791413"/>
                <a:gd name="connsiteY9" fmla="*/ 0 h 4728832"/>
                <a:gd name="connsiteX0" fmla="*/ 0 w 9791413"/>
                <a:gd name="connsiteY0" fmla="*/ 4680069 h 4728832"/>
                <a:gd name="connsiteX1" fmla="*/ 1456566 w 9791413"/>
                <a:gd name="connsiteY1" fmla="*/ 3474356 h 4728832"/>
                <a:gd name="connsiteX2" fmla="*/ 2152481 w 9791413"/>
                <a:gd name="connsiteY2" fmla="*/ 4728622 h 4728832"/>
                <a:gd name="connsiteX3" fmla="*/ 3002145 w 9791413"/>
                <a:gd name="connsiteY3" fmla="*/ 2980742 h 4728832"/>
                <a:gd name="connsiteX4" fmla="*/ 3625232 w 9791413"/>
                <a:gd name="connsiteY4" fmla="*/ 4162179 h 4728832"/>
                <a:gd name="connsiteX5" fmla="*/ 4474895 w 9791413"/>
                <a:gd name="connsiteY5" fmla="*/ 1791213 h 4728832"/>
                <a:gd name="connsiteX6" fmla="*/ 5081798 w 9791413"/>
                <a:gd name="connsiteY6" fmla="*/ 2519496 h 4728832"/>
                <a:gd name="connsiteX7" fmla="*/ 5648241 w 9791413"/>
                <a:gd name="connsiteY7" fmla="*/ 1006285 h 4728832"/>
                <a:gd name="connsiteX8" fmla="*/ 6392843 w 9791413"/>
                <a:gd name="connsiteY8" fmla="*/ 1772347 h 4728832"/>
                <a:gd name="connsiteX9" fmla="*/ 9791413 w 9791413"/>
                <a:gd name="connsiteY9" fmla="*/ 0 h 4728832"/>
                <a:gd name="connsiteX0" fmla="*/ 0 w 9791413"/>
                <a:gd name="connsiteY0" fmla="*/ 4680069 h 4728832"/>
                <a:gd name="connsiteX1" fmla="*/ 1456566 w 9791413"/>
                <a:gd name="connsiteY1" fmla="*/ 3474356 h 4728832"/>
                <a:gd name="connsiteX2" fmla="*/ 2152481 w 9791413"/>
                <a:gd name="connsiteY2" fmla="*/ 4728622 h 4728832"/>
                <a:gd name="connsiteX3" fmla="*/ 3002145 w 9791413"/>
                <a:gd name="connsiteY3" fmla="*/ 2980742 h 4728832"/>
                <a:gd name="connsiteX4" fmla="*/ 3625232 w 9791413"/>
                <a:gd name="connsiteY4" fmla="*/ 4162179 h 4728832"/>
                <a:gd name="connsiteX5" fmla="*/ 4474895 w 9791413"/>
                <a:gd name="connsiteY5" fmla="*/ 1791213 h 4728832"/>
                <a:gd name="connsiteX6" fmla="*/ 5081798 w 9791413"/>
                <a:gd name="connsiteY6" fmla="*/ 2519496 h 4728832"/>
                <a:gd name="connsiteX7" fmla="*/ 5648241 w 9791413"/>
                <a:gd name="connsiteY7" fmla="*/ 1006285 h 4728832"/>
                <a:gd name="connsiteX8" fmla="*/ 6392843 w 9791413"/>
                <a:gd name="connsiteY8" fmla="*/ 1772347 h 4728832"/>
                <a:gd name="connsiteX9" fmla="*/ 9791413 w 9791413"/>
                <a:gd name="connsiteY9" fmla="*/ 0 h 4728832"/>
                <a:gd name="connsiteX0" fmla="*/ 115593 w 9907006"/>
                <a:gd name="connsiteY0" fmla="*/ 4680069 h 4817244"/>
                <a:gd name="connsiteX1" fmla="*/ 105750 w 9907006"/>
                <a:gd name="connsiteY1" fmla="*/ 4739396 h 4817244"/>
                <a:gd name="connsiteX2" fmla="*/ 1572159 w 9907006"/>
                <a:gd name="connsiteY2" fmla="*/ 3474356 h 4817244"/>
                <a:gd name="connsiteX3" fmla="*/ 2268074 w 9907006"/>
                <a:gd name="connsiteY3" fmla="*/ 4728622 h 4817244"/>
                <a:gd name="connsiteX4" fmla="*/ 3117738 w 9907006"/>
                <a:gd name="connsiteY4" fmla="*/ 2980742 h 4817244"/>
                <a:gd name="connsiteX5" fmla="*/ 3740825 w 9907006"/>
                <a:gd name="connsiteY5" fmla="*/ 4162179 h 4817244"/>
                <a:gd name="connsiteX6" fmla="*/ 4590488 w 9907006"/>
                <a:gd name="connsiteY6" fmla="*/ 1791213 h 4817244"/>
                <a:gd name="connsiteX7" fmla="*/ 5197391 w 9907006"/>
                <a:gd name="connsiteY7" fmla="*/ 2519496 h 4817244"/>
                <a:gd name="connsiteX8" fmla="*/ 5763834 w 9907006"/>
                <a:gd name="connsiteY8" fmla="*/ 1006285 h 4817244"/>
                <a:gd name="connsiteX9" fmla="*/ 6508436 w 9907006"/>
                <a:gd name="connsiteY9" fmla="*/ 1772347 h 4817244"/>
                <a:gd name="connsiteX10" fmla="*/ 9907006 w 9907006"/>
                <a:gd name="connsiteY10" fmla="*/ 0 h 4817244"/>
                <a:gd name="connsiteX0" fmla="*/ 1530 w 10018254"/>
                <a:gd name="connsiteY0" fmla="*/ 4143077 h 4772205"/>
                <a:gd name="connsiteX1" fmla="*/ 216998 w 10018254"/>
                <a:gd name="connsiteY1" fmla="*/ 4739396 h 4772205"/>
                <a:gd name="connsiteX2" fmla="*/ 1683407 w 10018254"/>
                <a:gd name="connsiteY2" fmla="*/ 3474356 h 4772205"/>
                <a:gd name="connsiteX3" fmla="*/ 2379322 w 10018254"/>
                <a:gd name="connsiteY3" fmla="*/ 4728622 h 4772205"/>
                <a:gd name="connsiteX4" fmla="*/ 3228986 w 10018254"/>
                <a:gd name="connsiteY4" fmla="*/ 2980742 h 4772205"/>
                <a:gd name="connsiteX5" fmla="*/ 3852073 w 10018254"/>
                <a:gd name="connsiteY5" fmla="*/ 4162179 h 4772205"/>
                <a:gd name="connsiteX6" fmla="*/ 4701736 w 10018254"/>
                <a:gd name="connsiteY6" fmla="*/ 1791213 h 4772205"/>
                <a:gd name="connsiteX7" fmla="*/ 5308639 w 10018254"/>
                <a:gd name="connsiteY7" fmla="*/ 2519496 h 4772205"/>
                <a:gd name="connsiteX8" fmla="*/ 5875082 w 10018254"/>
                <a:gd name="connsiteY8" fmla="*/ 1006285 h 4772205"/>
                <a:gd name="connsiteX9" fmla="*/ 6619684 w 10018254"/>
                <a:gd name="connsiteY9" fmla="*/ 1772347 h 4772205"/>
                <a:gd name="connsiteX10" fmla="*/ 10018254 w 10018254"/>
                <a:gd name="connsiteY10" fmla="*/ 0 h 4772205"/>
                <a:gd name="connsiteX0" fmla="*/ 210538 w 10227262"/>
                <a:gd name="connsiteY0" fmla="*/ 4143077 h 5190965"/>
                <a:gd name="connsiteX1" fmla="*/ 82675 w 10227262"/>
                <a:gd name="connsiteY1" fmla="*/ 5168559 h 5190965"/>
                <a:gd name="connsiteX2" fmla="*/ 1892415 w 10227262"/>
                <a:gd name="connsiteY2" fmla="*/ 3474356 h 5190965"/>
                <a:gd name="connsiteX3" fmla="*/ 2588330 w 10227262"/>
                <a:gd name="connsiteY3" fmla="*/ 4728622 h 5190965"/>
                <a:gd name="connsiteX4" fmla="*/ 3437994 w 10227262"/>
                <a:gd name="connsiteY4" fmla="*/ 2980742 h 5190965"/>
                <a:gd name="connsiteX5" fmla="*/ 4061081 w 10227262"/>
                <a:gd name="connsiteY5" fmla="*/ 4162179 h 5190965"/>
                <a:gd name="connsiteX6" fmla="*/ 4910744 w 10227262"/>
                <a:gd name="connsiteY6" fmla="*/ 1791213 h 5190965"/>
                <a:gd name="connsiteX7" fmla="*/ 5517647 w 10227262"/>
                <a:gd name="connsiteY7" fmla="*/ 2519496 h 5190965"/>
                <a:gd name="connsiteX8" fmla="*/ 6084090 w 10227262"/>
                <a:gd name="connsiteY8" fmla="*/ 1006285 h 5190965"/>
                <a:gd name="connsiteX9" fmla="*/ 6828692 w 10227262"/>
                <a:gd name="connsiteY9" fmla="*/ 1772347 h 5190965"/>
                <a:gd name="connsiteX10" fmla="*/ 10227262 w 10227262"/>
                <a:gd name="connsiteY10" fmla="*/ 0 h 5190965"/>
                <a:gd name="connsiteX0" fmla="*/ 260723 w 10277447"/>
                <a:gd name="connsiteY0" fmla="*/ 4143077 h 5168559"/>
                <a:gd name="connsiteX1" fmla="*/ 132860 w 10277447"/>
                <a:gd name="connsiteY1" fmla="*/ 5168559 h 5168559"/>
                <a:gd name="connsiteX2" fmla="*/ 1942600 w 10277447"/>
                <a:gd name="connsiteY2" fmla="*/ 3474356 h 5168559"/>
                <a:gd name="connsiteX3" fmla="*/ 2638515 w 10277447"/>
                <a:gd name="connsiteY3" fmla="*/ 4728622 h 5168559"/>
                <a:gd name="connsiteX4" fmla="*/ 3488179 w 10277447"/>
                <a:gd name="connsiteY4" fmla="*/ 2980742 h 5168559"/>
                <a:gd name="connsiteX5" fmla="*/ 4111266 w 10277447"/>
                <a:gd name="connsiteY5" fmla="*/ 4162179 h 5168559"/>
                <a:gd name="connsiteX6" fmla="*/ 4960929 w 10277447"/>
                <a:gd name="connsiteY6" fmla="*/ 1791213 h 5168559"/>
                <a:gd name="connsiteX7" fmla="*/ 5567832 w 10277447"/>
                <a:gd name="connsiteY7" fmla="*/ 2519496 h 5168559"/>
                <a:gd name="connsiteX8" fmla="*/ 6134275 w 10277447"/>
                <a:gd name="connsiteY8" fmla="*/ 1006285 h 5168559"/>
                <a:gd name="connsiteX9" fmla="*/ 6878877 w 10277447"/>
                <a:gd name="connsiteY9" fmla="*/ 1772347 h 5168559"/>
                <a:gd name="connsiteX10" fmla="*/ 10277447 w 10277447"/>
                <a:gd name="connsiteY10" fmla="*/ 0 h 5168559"/>
                <a:gd name="connsiteX0" fmla="*/ 260723 w 10277447"/>
                <a:gd name="connsiteY0" fmla="*/ 4143077 h 5168559"/>
                <a:gd name="connsiteX1" fmla="*/ 132860 w 10277447"/>
                <a:gd name="connsiteY1" fmla="*/ 5168559 h 5168559"/>
                <a:gd name="connsiteX2" fmla="*/ 1942600 w 10277447"/>
                <a:gd name="connsiteY2" fmla="*/ 3474356 h 5168559"/>
                <a:gd name="connsiteX3" fmla="*/ 2638515 w 10277447"/>
                <a:gd name="connsiteY3" fmla="*/ 4728622 h 5168559"/>
                <a:gd name="connsiteX4" fmla="*/ 3488179 w 10277447"/>
                <a:gd name="connsiteY4" fmla="*/ 2980742 h 5168559"/>
                <a:gd name="connsiteX5" fmla="*/ 4111266 w 10277447"/>
                <a:gd name="connsiteY5" fmla="*/ 4162179 h 5168559"/>
                <a:gd name="connsiteX6" fmla="*/ 4960929 w 10277447"/>
                <a:gd name="connsiteY6" fmla="*/ 1791213 h 5168559"/>
                <a:gd name="connsiteX7" fmla="*/ 5567832 w 10277447"/>
                <a:gd name="connsiteY7" fmla="*/ 2519496 h 5168559"/>
                <a:gd name="connsiteX8" fmla="*/ 6134275 w 10277447"/>
                <a:gd name="connsiteY8" fmla="*/ 1006285 h 5168559"/>
                <a:gd name="connsiteX9" fmla="*/ 6878877 w 10277447"/>
                <a:gd name="connsiteY9" fmla="*/ 1772347 h 5168559"/>
                <a:gd name="connsiteX10" fmla="*/ 10277447 w 10277447"/>
                <a:gd name="connsiteY10" fmla="*/ 0 h 5168559"/>
                <a:gd name="connsiteX0" fmla="*/ 1088827 w 10204307"/>
                <a:gd name="connsiteY0" fmla="*/ 3228771 h 5168559"/>
                <a:gd name="connsiteX1" fmla="*/ 59720 w 10204307"/>
                <a:gd name="connsiteY1" fmla="*/ 5168559 h 5168559"/>
                <a:gd name="connsiteX2" fmla="*/ 1869460 w 10204307"/>
                <a:gd name="connsiteY2" fmla="*/ 3474356 h 5168559"/>
                <a:gd name="connsiteX3" fmla="*/ 2565375 w 10204307"/>
                <a:gd name="connsiteY3" fmla="*/ 4728622 h 5168559"/>
                <a:gd name="connsiteX4" fmla="*/ 3415039 w 10204307"/>
                <a:gd name="connsiteY4" fmla="*/ 2980742 h 5168559"/>
                <a:gd name="connsiteX5" fmla="*/ 4038126 w 10204307"/>
                <a:gd name="connsiteY5" fmla="*/ 4162179 h 5168559"/>
                <a:gd name="connsiteX6" fmla="*/ 4887789 w 10204307"/>
                <a:gd name="connsiteY6" fmla="*/ 1791213 h 5168559"/>
                <a:gd name="connsiteX7" fmla="*/ 5494692 w 10204307"/>
                <a:gd name="connsiteY7" fmla="*/ 2519496 h 5168559"/>
                <a:gd name="connsiteX8" fmla="*/ 6061135 w 10204307"/>
                <a:gd name="connsiteY8" fmla="*/ 1006285 h 5168559"/>
                <a:gd name="connsiteX9" fmla="*/ 6805737 w 10204307"/>
                <a:gd name="connsiteY9" fmla="*/ 1772347 h 5168559"/>
                <a:gd name="connsiteX10" fmla="*/ 10204307 w 10204307"/>
                <a:gd name="connsiteY10" fmla="*/ 0 h 5168559"/>
                <a:gd name="connsiteX0" fmla="*/ 938428 w 10210645"/>
                <a:gd name="connsiteY0" fmla="*/ 3359386 h 5168559"/>
                <a:gd name="connsiteX1" fmla="*/ 66058 w 10210645"/>
                <a:gd name="connsiteY1" fmla="*/ 5168559 h 5168559"/>
                <a:gd name="connsiteX2" fmla="*/ 1875798 w 10210645"/>
                <a:gd name="connsiteY2" fmla="*/ 3474356 h 5168559"/>
                <a:gd name="connsiteX3" fmla="*/ 2571713 w 10210645"/>
                <a:gd name="connsiteY3" fmla="*/ 4728622 h 5168559"/>
                <a:gd name="connsiteX4" fmla="*/ 3421377 w 10210645"/>
                <a:gd name="connsiteY4" fmla="*/ 2980742 h 5168559"/>
                <a:gd name="connsiteX5" fmla="*/ 4044464 w 10210645"/>
                <a:gd name="connsiteY5" fmla="*/ 4162179 h 5168559"/>
                <a:gd name="connsiteX6" fmla="*/ 4894127 w 10210645"/>
                <a:gd name="connsiteY6" fmla="*/ 1791213 h 5168559"/>
                <a:gd name="connsiteX7" fmla="*/ 5501030 w 10210645"/>
                <a:gd name="connsiteY7" fmla="*/ 2519496 h 5168559"/>
                <a:gd name="connsiteX8" fmla="*/ 6067473 w 10210645"/>
                <a:gd name="connsiteY8" fmla="*/ 1006285 h 5168559"/>
                <a:gd name="connsiteX9" fmla="*/ 6812075 w 10210645"/>
                <a:gd name="connsiteY9" fmla="*/ 1772347 h 5168559"/>
                <a:gd name="connsiteX10" fmla="*/ 10210645 w 10210645"/>
                <a:gd name="connsiteY10" fmla="*/ 0 h 5168559"/>
                <a:gd name="connsiteX0" fmla="*/ 789529 w 10218485"/>
                <a:gd name="connsiteY0" fmla="*/ 3777354 h 5168559"/>
                <a:gd name="connsiteX1" fmla="*/ 73898 w 10218485"/>
                <a:gd name="connsiteY1" fmla="*/ 5168559 h 5168559"/>
                <a:gd name="connsiteX2" fmla="*/ 1883638 w 10218485"/>
                <a:gd name="connsiteY2" fmla="*/ 3474356 h 5168559"/>
                <a:gd name="connsiteX3" fmla="*/ 2579553 w 10218485"/>
                <a:gd name="connsiteY3" fmla="*/ 4728622 h 5168559"/>
                <a:gd name="connsiteX4" fmla="*/ 3429217 w 10218485"/>
                <a:gd name="connsiteY4" fmla="*/ 2980742 h 5168559"/>
                <a:gd name="connsiteX5" fmla="*/ 4052304 w 10218485"/>
                <a:gd name="connsiteY5" fmla="*/ 4162179 h 5168559"/>
                <a:gd name="connsiteX6" fmla="*/ 4901967 w 10218485"/>
                <a:gd name="connsiteY6" fmla="*/ 1791213 h 5168559"/>
                <a:gd name="connsiteX7" fmla="*/ 5508870 w 10218485"/>
                <a:gd name="connsiteY7" fmla="*/ 2519496 h 5168559"/>
                <a:gd name="connsiteX8" fmla="*/ 6075313 w 10218485"/>
                <a:gd name="connsiteY8" fmla="*/ 1006285 h 5168559"/>
                <a:gd name="connsiteX9" fmla="*/ 6819915 w 10218485"/>
                <a:gd name="connsiteY9" fmla="*/ 1772347 h 5168559"/>
                <a:gd name="connsiteX10" fmla="*/ 10218485 w 10218485"/>
                <a:gd name="connsiteY10" fmla="*/ 0 h 5168559"/>
                <a:gd name="connsiteX0" fmla="*/ 1051109 w 10480065"/>
                <a:gd name="connsiteY0" fmla="*/ 3777354 h 5064067"/>
                <a:gd name="connsiteX1" fmla="*/ 61187 w 10480065"/>
                <a:gd name="connsiteY1" fmla="*/ 5064067 h 5064067"/>
                <a:gd name="connsiteX2" fmla="*/ 2145218 w 10480065"/>
                <a:gd name="connsiteY2" fmla="*/ 3474356 h 5064067"/>
                <a:gd name="connsiteX3" fmla="*/ 2841133 w 10480065"/>
                <a:gd name="connsiteY3" fmla="*/ 4728622 h 5064067"/>
                <a:gd name="connsiteX4" fmla="*/ 3690797 w 10480065"/>
                <a:gd name="connsiteY4" fmla="*/ 2980742 h 5064067"/>
                <a:gd name="connsiteX5" fmla="*/ 4313884 w 10480065"/>
                <a:gd name="connsiteY5" fmla="*/ 4162179 h 5064067"/>
                <a:gd name="connsiteX6" fmla="*/ 5163547 w 10480065"/>
                <a:gd name="connsiteY6" fmla="*/ 1791213 h 5064067"/>
                <a:gd name="connsiteX7" fmla="*/ 5770450 w 10480065"/>
                <a:gd name="connsiteY7" fmla="*/ 2519496 h 5064067"/>
                <a:gd name="connsiteX8" fmla="*/ 6336893 w 10480065"/>
                <a:gd name="connsiteY8" fmla="*/ 1006285 h 5064067"/>
                <a:gd name="connsiteX9" fmla="*/ 7081495 w 10480065"/>
                <a:gd name="connsiteY9" fmla="*/ 1772347 h 5064067"/>
                <a:gd name="connsiteX10" fmla="*/ 10480065 w 10480065"/>
                <a:gd name="connsiteY10" fmla="*/ 0 h 5064067"/>
                <a:gd name="connsiteX0" fmla="*/ 1253002 w 10472973"/>
                <a:gd name="connsiteY0" fmla="*/ 5292489 h 5292778"/>
                <a:gd name="connsiteX1" fmla="*/ 54095 w 10472973"/>
                <a:gd name="connsiteY1" fmla="*/ 5064067 h 5292778"/>
                <a:gd name="connsiteX2" fmla="*/ 2138126 w 10472973"/>
                <a:gd name="connsiteY2" fmla="*/ 3474356 h 5292778"/>
                <a:gd name="connsiteX3" fmla="*/ 2834041 w 10472973"/>
                <a:gd name="connsiteY3" fmla="*/ 4728622 h 5292778"/>
                <a:gd name="connsiteX4" fmla="*/ 3683705 w 10472973"/>
                <a:gd name="connsiteY4" fmla="*/ 2980742 h 5292778"/>
                <a:gd name="connsiteX5" fmla="*/ 4306792 w 10472973"/>
                <a:gd name="connsiteY5" fmla="*/ 4162179 h 5292778"/>
                <a:gd name="connsiteX6" fmla="*/ 5156455 w 10472973"/>
                <a:gd name="connsiteY6" fmla="*/ 1791213 h 5292778"/>
                <a:gd name="connsiteX7" fmla="*/ 5763358 w 10472973"/>
                <a:gd name="connsiteY7" fmla="*/ 2519496 h 5292778"/>
                <a:gd name="connsiteX8" fmla="*/ 6329801 w 10472973"/>
                <a:gd name="connsiteY8" fmla="*/ 1006285 h 5292778"/>
                <a:gd name="connsiteX9" fmla="*/ 7074403 w 10472973"/>
                <a:gd name="connsiteY9" fmla="*/ 1772347 h 5292778"/>
                <a:gd name="connsiteX10" fmla="*/ 10472973 w 10472973"/>
                <a:gd name="connsiteY10" fmla="*/ 0 h 5292778"/>
                <a:gd name="connsiteX0" fmla="*/ 1253002 w 10472973"/>
                <a:gd name="connsiteY0" fmla="*/ 5292489 h 5292778"/>
                <a:gd name="connsiteX1" fmla="*/ 54095 w 10472973"/>
                <a:gd name="connsiteY1" fmla="*/ 5064067 h 5292778"/>
                <a:gd name="connsiteX2" fmla="*/ 2138126 w 10472973"/>
                <a:gd name="connsiteY2" fmla="*/ 3474356 h 5292778"/>
                <a:gd name="connsiteX3" fmla="*/ 2834041 w 10472973"/>
                <a:gd name="connsiteY3" fmla="*/ 4728622 h 5292778"/>
                <a:gd name="connsiteX4" fmla="*/ 3683705 w 10472973"/>
                <a:gd name="connsiteY4" fmla="*/ 2980742 h 5292778"/>
                <a:gd name="connsiteX5" fmla="*/ 4306792 w 10472973"/>
                <a:gd name="connsiteY5" fmla="*/ 4162179 h 5292778"/>
                <a:gd name="connsiteX6" fmla="*/ 5156455 w 10472973"/>
                <a:gd name="connsiteY6" fmla="*/ 1791213 h 5292778"/>
                <a:gd name="connsiteX7" fmla="*/ 5763358 w 10472973"/>
                <a:gd name="connsiteY7" fmla="*/ 2519496 h 5292778"/>
                <a:gd name="connsiteX8" fmla="*/ 6329801 w 10472973"/>
                <a:gd name="connsiteY8" fmla="*/ 1006285 h 5292778"/>
                <a:gd name="connsiteX9" fmla="*/ 7074403 w 10472973"/>
                <a:gd name="connsiteY9" fmla="*/ 1772347 h 5292778"/>
                <a:gd name="connsiteX10" fmla="*/ 10472973 w 10472973"/>
                <a:gd name="connsiteY10" fmla="*/ 0 h 5292778"/>
                <a:gd name="connsiteX0" fmla="*/ 1278351 w 10498322"/>
                <a:gd name="connsiteY0" fmla="*/ 5292489 h 5294168"/>
                <a:gd name="connsiteX1" fmla="*/ 53321 w 10498322"/>
                <a:gd name="connsiteY1" fmla="*/ 5273051 h 5294168"/>
                <a:gd name="connsiteX2" fmla="*/ 2163475 w 10498322"/>
                <a:gd name="connsiteY2" fmla="*/ 3474356 h 5294168"/>
                <a:gd name="connsiteX3" fmla="*/ 2859390 w 10498322"/>
                <a:gd name="connsiteY3" fmla="*/ 4728622 h 5294168"/>
                <a:gd name="connsiteX4" fmla="*/ 3709054 w 10498322"/>
                <a:gd name="connsiteY4" fmla="*/ 2980742 h 5294168"/>
                <a:gd name="connsiteX5" fmla="*/ 4332141 w 10498322"/>
                <a:gd name="connsiteY5" fmla="*/ 4162179 h 5294168"/>
                <a:gd name="connsiteX6" fmla="*/ 5181804 w 10498322"/>
                <a:gd name="connsiteY6" fmla="*/ 1791213 h 5294168"/>
                <a:gd name="connsiteX7" fmla="*/ 5788707 w 10498322"/>
                <a:gd name="connsiteY7" fmla="*/ 2519496 h 5294168"/>
                <a:gd name="connsiteX8" fmla="*/ 6355150 w 10498322"/>
                <a:gd name="connsiteY8" fmla="*/ 1006285 h 5294168"/>
                <a:gd name="connsiteX9" fmla="*/ 7099752 w 10498322"/>
                <a:gd name="connsiteY9" fmla="*/ 1772347 h 5294168"/>
                <a:gd name="connsiteX10" fmla="*/ 10498322 w 10498322"/>
                <a:gd name="connsiteY10" fmla="*/ 0 h 5294168"/>
                <a:gd name="connsiteX0" fmla="*/ 1227036 w 10447007"/>
                <a:gd name="connsiteY0" fmla="*/ 5292489 h 5538136"/>
                <a:gd name="connsiteX1" fmla="*/ 2006 w 10447007"/>
                <a:gd name="connsiteY1" fmla="*/ 5273051 h 5538136"/>
                <a:gd name="connsiteX2" fmla="*/ 2112160 w 10447007"/>
                <a:gd name="connsiteY2" fmla="*/ 3474356 h 5538136"/>
                <a:gd name="connsiteX3" fmla="*/ 2808075 w 10447007"/>
                <a:gd name="connsiteY3" fmla="*/ 4728622 h 5538136"/>
                <a:gd name="connsiteX4" fmla="*/ 3657739 w 10447007"/>
                <a:gd name="connsiteY4" fmla="*/ 2980742 h 5538136"/>
                <a:gd name="connsiteX5" fmla="*/ 4280826 w 10447007"/>
                <a:gd name="connsiteY5" fmla="*/ 4162179 h 5538136"/>
                <a:gd name="connsiteX6" fmla="*/ 5130489 w 10447007"/>
                <a:gd name="connsiteY6" fmla="*/ 1791213 h 5538136"/>
                <a:gd name="connsiteX7" fmla="*/ 5737392 w 10447007"/>
                <a:gd name="connsiteY7" fmla="*/ 2519496 h 5538136"/>
                <a:gd name="connsiteX8" fmla="*/ 6303835 w 10447007"/>
                <a:gd name="connsiteY8" fmla="*/ 1006285 h 5538136"/>
                <a:gd name="connsiteX9" fmla="*/ 7048437 w 10447007"/>
                <a:gd name="connsiteY9" fmla="*/ 1772347 h 5538136"/>
                <a:gd name="connsiteX10" fmla="*/ 10447007 w 10447007"/>
                <a:gd name="connsiteY10" fmla="*/ 0 h 5538136"/>
                <a:gd name="connsiteX0" fmla="*/ 1122664 w 10342635"/>
                <a:gd name="connsiteY0" fmla="*/ 5292489 h 5626951"/>
                <a:gd name="connsiteX1" fmla="*/ 2125 w 10342635"/>
                <a:gd name="connsiteY1" fmla="*/ 5390604 h 5626951"/>
                <a:gd name="connsiteX2" fmla="*/ 2007788 w 10342635"/>
                <a:gd name="connsiteY2" fmla="*/ 3474356 h 5626951"/>
                <a:gd name="connsiteX3" fmla="*/ 2703703 w 10342635"/>
                <a:gd name="connsiteY3" fmla="*/ 4728622 h 5626951"/>
                <a:gd name="connsiteX4" fmla="*/ 3553367 w 10342635"/>
                <a:gd name="connsiteY4" fmla="*/ 2980742 h 5626951"/>
                <a:gd name="connsiteX5" fmla="*/ 4176454 w 10342635"/>
                <a:gd name="connsiteY5" fmla="*/ 4162179 h 5626951"/>
                <a:gd name="connsiteX6" fmla="*/ 5026117 w 10342635"/>
                <a:gd name="connsiteY6" fmla="*/ 1791213 h 5626951"/>
                <a:gd name="connsiteX7" fmla="*/ 5633020 w 10342635"/>
                <a:gd name="connsiteY7" fmla="*/ 2519496 h 5626951"/>
                <a:gd name="connsiteX8" fmla="*/ 6199463 w 10342635"/>
                <a:gd name="connsiteY8" fmla="*/ 1006285 h 5626951"/>
                <a:gd name="connsiteX9" fmla="*/ 6944065 w 10342635"/>
                <a:gd name="connsiteY9" fmla="*/ 1772347 h 5626951"/>
                <a:gd name="connsiteX10" fmla="*/ 10342635 w 10342635"/>
                <a:gd name="connsiteY10" fmla="*/ 0 h 5626951"/>
                <a:gd name="connsiteX0" fmla="*/ 1126652 w 10346623"/>
                <a:gd name="connsiteY0" fmla="*/ 5292489 h 5626951"/>
                <a:gd name="connsiteX1" fmla="*/ 6113 w 10346623"/>
                <a:gd name="connsiteY1" fmla="*/ 5390604 h 5626951"/>
                <a:gd name="connsiteX2" fmla="*/ 2011776 w 10346623"/>
                <a:gd name="connsiteY2" fmla="*/ 3474356 h 5626951"/>
                <a:gd name="connsiteX3" fmla="*/ 2707691 w 10346623"/>
                <a:gd name="connsiteY3" fmla="*/ 4728622 h 5626951"/>
                <a:gd name="connsiteX4" fmla="*/ 3557355 w 10346623"/>
                <a:gd name="connsiteY4" fmla="*/ 2980742 h 5626951"/>
                <a:gd name="connsiteX5" fmla="*/ 4180442 w 10346623"/>
                <a:gd name="connsiteY5" fmla="*/ 4162179 h 5626951"/>
                <a:gd name="connsiteX6" fmla="*/ 5030105 w 10346623"/>
                <a:gd name="connsiteY6" fmla="*/ 1791213 h 5626951"/>
                <a:gd name="connsiteX7" fmla="*/ 5637008 w 10346623"/>
                <a:gd name="connsiteY7" fmla="*/ 2519496 h 5626951"/>
                <a:gd name="connsiteX8" fmla="*/ 6203451 w 10346623"/>
                <a:gd name="connsiteY8" fmla="*/ 1006285 h 5626951"/>
                <a:gd name="connsiteX9" fmla="*/ 6948053 w 10346623"/>
                <a:gd name="connsiteY9" fmla="*/ 1772347 h 5626951"/>
                <a:gd name="connsiteX10" fmla="*/ 10346623 w 10346623"/>
                <a:gd name="connsiteY10" fmla="*/ 0 h 5626951"/>
                <a:gd name="connsiteX0" fmla="*/ 1126653 w 10346624"/>
                <a:gd name="connsiteY0" fmla="*/ 5292489 h 5603903"/>
                <a:gd name="connsiteX1" fmla="*/ 6114 w 10346624"/>
                <a:gd name="connsiteY1" fmla="*/ 5390604 h 5603903"/>
                <a:gd name="connsiteX2" fmla="*/ 2011777 w 10346624"/>
                <a:gd name="connsiteY2" fmla="*/ 3474356 h 5603903"/>
                <a:gd name="connsiteX3" fmla="*/ 2707692 w 10346624"/>
                <a:gd name="connsiteY3" fmla="*/ 4728622 h 5603903"/>
                <a:gd name="connsiteX4" fmla="*/ 3557356 w 10346624"/>
                <a:gd name="connsiteY4" fmla="*/ 2980742 h 5603903"/>
                <a:gd name="connsiteX5" fmla="*/ 4180443 w 10346624"/>
                <a:gd name="connsiteY5" fmla="*/ 4162179 h 5603903"/>
                <a:gd name="connsiteX6" fmla="*/ 5030106 w 10346624"/>
                <a:gd name="connsiteY6" fmla="*/ 1791213 h 5603903"/>
                <a:gd name="connsiteX7" fmla="*/ 5637009 w 10346624"/>
                <a:gd name="connsiteY7" fmla="*/ 2519496 h 5603903"/>
                <a:gd name="connsiteX8" fmla="*/ 6203452 w 10346624"/>
                <a:gd name="connsiteY8" fmla="*/ 1006285 h 5603903"/>
                <a:gd name="connsiteX9" fmla="*/ 6948054 w 10346624"/>
                <a:gd name="connsiteY9" fmla="*/ 1772347 h 5603903"/>
                <a:gd name="connsiteX10" fmla="*/ 10346624 w 10346624"/>
                <a:gd name="connsiteY10" fmla="*/ 0 h 5603903"/>
                <a:gd name="connsiteX0" fmla="*/ 1178899 w 10346624"/>
                <a:gd name="connsiteY0" fmla="*/ 5462289 h 5647731"/>
                <a:gd name="connsiteX1" fmla="*/ 6114 w 10346624"/>
                <a:gd name="connsiteY1" fmla="*/ 5390604 h 5647731"/>
                <a:gd name="connsiteX2" fmla="*/ 2011777 w 10346624"/>
                <a:gd name="connsiteY2" fmla="*/ 3474356 h 5647731"/>
                <a:gd name="connsiteX3" fmla="*/ 2707692 w 10346624"/>
                <a:gd name="connsiteY3" fmla="*/ 4728622 h 5647731"/>
                <a:gd name="connsiteX4" fmla="*/ 3557356 w 10346624"/>
                <a:gd name="connsiteY4" fmla="*/ 2980742 h 5647731"/>
                <a:gd name="connsiteX5" fmla="*/ 4180443 w 10346624"/>
                <a:gd name="connsiteY5" fmla="*/ 4162179 h 5647731"/>
                <a:gd name="connsiteX6" fmla="*/ 5030106 w 10346624"/>
                <a:gd name="connsiteY6" fmla="*/ 1791213 h 5647731"/>
                <a:gd name="connsiteX7" fmla="*/ 5637009 w 10346624"/>
                <a:gd name="connsiteY7" fmla="*/ 2519496 h 5647731"/>
                <a:gd name="connsiteX8" fmla="*/ 6203452 w 10346624"/>
                <a:gd name="connsiteY8" fmla="*/ 1006285 h 5647731"/>
                <a:gd name="connsiteX9" fmla="*/ 6948054 w 10346624"/>
                <a:gd name="connsiteY9" fmla="*/ 1772347 h 5647731"/>
                <a:gd name="connsiteX10" fmla="*/ 10346624 w 10346624"/>
                <a:gd name="connsiteY10" fmla="*/ 0 h 5647731"/>
                <a:gd name="connsiteX0" fmla="*/ 1178899 w 10346624"/>
                <a:gd name="connsiteY0" fmla="*/ 5462289 h 5684628"/>
                <a:gd name="connsiteX1" fmla="*/ 6114 w 10346624"/>
                <a:gd name="connsiteY1" fmla="*/ 5390604 h 5684628"/>
                <a:gd name="connsiteX2" fmla="*/ 2011777 w 10346624"/>
                <a:gd name="connsiteY2" fmla="*/ 3474356 h 5684628"/>
                <a:gd name="connsiteX3" fmla="*/ 2707692 w 10346624"/>
                <a:gd name="connsiteY3" fmla="*/ 4728622 h 5684628"/>
                <a:gd name="connsiteX4" fmla="*/ 3557356 w 10346624"/>
                <a:gd name="connsiteY4" fmla="*/ 2980742 h 5684628"/>
                <a:gd name="connsiteX5" fmla="*/ 4180443 w 10346624"/>
                <a:gd name="connsiteY5" fmla="*/ 4162179 h 5684628"/>
                <a:gd name="connsiteX6" fmla="*/ 5030106 w 10346624"/>
                <a:gd name="connsiteY6" fmla="*/ 1791213 h 5684628"/>
                <a:gd name="connsiteX7" fmla="*/ 5637009 w 10346624"/>
                <a:gd name="connsiteY7" fmla="*/ 2519496 h 5684628"/>
                <a:gd name="connsiteX8" fmla="*/ 6203452 w 10346624"/>
                <a:gd name="connsiteY8" fmla="*/ 1006285 h 5684628"/>
                <a:gd name="connsiteX9" fmla="*/ 6948054 w 10346624"/>
                <a:gd name="connsiteY9" fmla="*/ 1772347 h 5684628"/>
                <a:gd name="connsiteX10" fmla="*/ 10346624 w 10346624"/>
                <a:gd name="connsiteY10" fmla="*/ 0 h 5684628"/>
                <a:gd name="connsiteX0" fmla="*/ 1244207 w 10346624"/>
                <a:gd name="connsiteY0" fmla="*/ 5514536 h 5705666"/>
                <a:gd name="connsiteX1" fmla="*/ 6114 w 10346624"/>
                <a:gd name="connsiteY1" fmla="*/ 5390604 h 5705666"/>
                <a:gd name="connsiteX2" fmla="*/ 2011777 w 10346624"/>
                <a:gd name="connsiteY2" fmla="*/ 3474356 h 5705666"/>
                <a:gd name="connsiteX3" fmla="*/ 2707692 w 10346624"/>
                <a:gd name="connsiteY3" fmla="*/ 4728622 h 5705666"/>
                <a:gd name="connsiteX4" fmla="*/ 3557356 w 10346624"/>
                <a:gd name="connsiteY4" fmla="*/ 2980742 h 5705666"/>
                <a:gd name="connsiteX5" fmla="*/ 4180443 w 10346624"/>
                <a:gd name="connsiteY5" fmla="*/ 4162179 h 5705666"/>
                <a:gd name="connsiteX6" fmla="*/ 5030106 w 10346624"/>
                <a:gd name="connsiteY6" fmla="*/ 1791213 h 5705666"/>
                <a:gd name="connsiteX7" fmla="*/ 5637009 w 10346624"/>
                <a:gd name="connsiteY7" fmla="*/ 2519496 h 5705666"/>
                <a:gd name="connsiteX8" fmla="*/ 6203452 w 10346624"/>
                <a:gd name="connsiteY8" fmla="*/ 1006285 h 5705666"/>
                <a:gd name="connsiteX9" fmla="*/ 6948054 w 10346624"/>
                <a:gd name="connsiteY9" fmla="*/ 1772347 h 5705666"/>
                <a:gd name="connsiteX10" fmla="*/ 10346624 w 10346624"/>
                <a:gd name="connsiteY10" fmla="*/ 0 h 5705666"/>
                <a:gd name="connsiteX0" fmla="*/ 1244207 w 10346624"/>
                <a:gd name="connsiteY0" fmla="*/ 5514536 h 5680480"/>
                <a:gd name="connsiteX1" fmla="*/ 6114 w 10346624"/>
                <a:gd name="connsiteY1" fmla="*/ 5390604 h 5680480"/>
                <a:gd name="connsiteX2" fmla="*/ 2011777 w 10346624"/>
                <a:gd name="connsiteY2" fmla="*/ 3474356 h 5680480"/>
                <a:gd name="connsiteX3" fmla="*/ 2707692 w 10346624"/>
                <a:gd name="connsiteY3" fmla="*/ 4728622 h 5680480"/>
                <a:gd name="connsiteX4" fmla="*/ 3557356 w 10346624"/>
                <a:gd name="connsiteY4" fmla="*/ 2980742 h 5680480"/>
                <a:gd name="connsiteX5" fmla="*/ 4180443 w 10346624"/>
                <a:gd name="connsiteY5" fmla="*/ 4162179 h 5680480"/>
                <a:gd name="connsiteX6" fmla="*/ 5030106 w 10346624"/>
                <a:gd name="connsiteY6" fmla="*/ 1791213 h 5680480"/>
                <a:gd name="connsiteX7" fmla="*/ 5637009 w 10346624"/>
                <a:gd name="connsiteY7" fmla="*/ 2519496 h 5680480"/>
                <a:gd name="connsiteX8" fmla="*/ 6203452 w 10346624"/>
                <a:gd name="connsiteY8" fmla="*/ 1006285 h 5680480"/>
                <a:gd name="connsiteX9" fmla="*/ 6948054 w 10346624"/>
                <a:gd name="connsiteY9" fmla="*/ 1772347 h 5680480"/>
                <a:gd name="connsiteX10" fmla="*/ 10346624 w 10346624"/>
                <a:gd name="connsiteY10" fmla="*/ 0 h 5680480"/>
                <a:gd name="connsiteX0" fmla="*/ 1218172 w 10320589"/>
                <a:gd name="connsiteY0" fmla="*/ 5514536 h 5713996"/>
                <a:gd name="connsiteX1" fmla="*/ 6202 w 10320589"/>
                <a:gd name="connsiteY1" fmla="*/ 5442849 h 5713996"/>
                <a:gd name="connsiteX2" fmla="*/ 1985742 w 10320589"/>
                <a:gd name="connsiteY2" fmla="*/ 3474356 h 5713996"/>
                <a:gd name="connsiteX3" fmla="*/ 2681657 w 10320589"/>
                <a:gd name="connsiteY3" fmla="*/ 4728622 h 5713996"/>
                <a:gd name="connsiteX4" fmla="*/ 3531321 w 10320589"/>
                <a:gd name="connsiteY4" fmla="*/ 2980742 h 5713996"/>
                <a:gd name="connsiteX5" fmla="*/ 4154408 w 10320589"/>
                <a:gd name="connsiteY5" fmla="*/ 4162179 h 5713996"/>
                <a:gd name="connsiteX6" fmla="*/ 5004071 w 10320589"/>
                <a:gd name="connsiteY6" fmla="*/ 1791213 h 5713996"/>
                <a:gd name="connsiteX7" fmla="*/ 5610974 w 10320589"/>
                <a:gd name="connsiteY7" fmla="*/ 2519496 h 5713996"/>
                <a:gd name="connsiteX8" fmla="*/ 6177417 w 10320589"/>
                <a:gd name="connsiteY8" fmla="*/ 1006285 h 5713996"/>
                <a:gd name="connsiteX9" fmla="*/ 6922019 w 10320589"/>
                <a:gd name="connsiteY9" fmla="*/ 1772347 h 5713996"/>
                <a:gd name="connsiteX10" fmla="*/ 10320589 w 10320589"/>
                <a:gd name="connsiteY10" fmla="*/ 0 h 5713996"/>
                <a:gd name="connsiteX0" fmla="*/ 1229345 w 10331762"/>
                <a:gd name="connsiteY0" fmla="*/ 5514536 h 5713996"/>
                <a:gd name="connsiteX1" fmla="*/ 17375 w 10331762"/>
                <a:gd name="connsiteY1" fmla="*/ 5442849 h 5713996"/>
                <a:gd name="connsiteX2" fmla="*/ 1996915 w 10331762"/>
                <a:gd name="connsiteY2" fmla="*/ 3474356 h 5713996"/>
                <a:gd name="connsiteX3" fmla="*/ 2692830 w 10331762"/>
                <a:gd name="connsiteY3" fmla="*/ 4728622 h 5713996"/>
                <a:gd name="connsiteX4" fmla="*/ 3542494 w 10331762"/>
                <a:gd name="connsiteY4" fmla="*/ 2980742 h 5713996"/>
                <a:gd name="connsiteX5" fmla="*/ 4165581 w 10331762"/>
                <a:gd name="connsiteY5" fmla="*/ 4162179 h 5713996"/>
                <a:gd name="connsiteX6" fmla="*/ 5015244 w 10331762"/>
                <a:gd name="connsiteY6" fmla="*/ 1791213 h 5713996"/>
                <a:gd name="connsiteX7" fmla="*/ 5622147 w 10331762"/>
                <a:gd name="connsiteY7" fmla="*/ 2519496 h 5713996"/>
                <a:gd name="connsiteX8" fmla="*/ 6188590 w 10331762"/>
                <a:gd name="connsiteY8" fmla="*/ 1006285 h 5713996"/>
                <a:gd name="connsiteX9" fmla="*/ 6933192 w 10331762"/>
                <a:gd name="connsiteY9" fmla="*/ 1772347 h 5713996"/>
                <a:gd name="connsiteX10" fmla="*/ 10331762 w 10331762"/>
                <a:gd name="connsiteY10" fmla="*/ 0 h 5713996"/>
                <a:gd name="connsiteX0" fmla="*/ 1190511 w 10292928"/>
                <a:gd name="connsiteY0" fmla="*/ 5514536 h 5816280"/>
                <a:gd name="connsiteX1" fmla="*/ 17726 w 10292928"/>
                <a:gd name="connsiteY1" fmla="*/ 5586525 h 5816280"/>
                <a:gd name="connsiteX2" fmla="*/ 1958081 w 10292928"/>
                <a:gd name="connsiteY2" fmla="*/ 3474356 h 5816280"/>
                <a:gd name="connsiteX3" fmla="*/ 2653996 w 10292928"/>
                <a:gd name="connsiteY3" fmla="*/ 4728622 h 5816280"/>
                <a:gd name="connsiteX4" fmla="*/ 3503660 w 10292928"/>
                <a:gd name="connsiteY4" fmla="*/ 2980742 h 5816280"/>
                <a:gd name="connsiteX5" fmla="*/ 4126747 w 10292928"/>
                <a:gd name="connsiteY5" fmla="*/ 4162179 h 5816280"/>
                <a:gd name="connsiteX6" fmla="*/ 4976410 w 10292928"/>
                <a:gd name="connsiteY6" fmla="*/ 1791213 h 5816280"/>
                <a:gd name="connsiteX7" fmla="*/ 5583313 w 10292928"/>
                <a:gd name="connsiteY7" fmla="*/ 2519496 h 5816280"/>
                <a:gd name="connsiteX8" fmla="*/ 6149756 w 10292928"/>
                <a:gd name="connsiteY8" fmla="*/ 1006285 h 5816280"/>
                <a:gd name="connsiteX9" fmla="*/ 6894358 w 10292928"/>
                <a:gd name="connsiteY9" fmla="*/ 1772347 h 5816280"/>
                <a:gd name="connsiteX10" fmla="*/ 10292928 w 10292928"/>
                <a:gd name="connsiteY10" fmla="*/ 0 h 5816280"/>
                <a:gd name="connsiteX0" fmla="*/ 1190510 w 10292927"/>
                <a:gd name="connsiteY0" fmla="*/ 5514536 h 5816280"/>
                <a:gd name="connsiteX1" fmla="*/ 17725 w 10292927"/>
                <a:gd name="connsiteY1" fmla="*/ 5586525 h 5816280"/>
                <a:gd name="connsiteX2" fmla="*/ 1958080 w 10292927"/>
                <a:gd name="connsiteY2" fmla="*/ 3474356 h 5816280"/>
                <a:gd name="connsiteX3" fmla="*/ 2653995 w 10292927"/>
                <a:gd name="connsiteY3" fmla="*/ 4728622 h 5816280"/>
                <a:gd name="connsiteX4" fmla="*/ 3503659 w 10292927"/>
                <a:gd name="connsiteY4" fmla="*/ 2980742 h 5816280"/>
                <a:gd name="connsiteX5" fmla="*/ 4126746 w 10292927"/>
                <a:gd name="connsiteY5" fmla="*/ 4162179 h 5816280"/>
                <a:gd name="connsiteX6" fmla="*/ 4976409 w 10292927"/>
                <a:gd name="connsiteY6" fmla="*/ 1791213 h 5816280"/>
                <a:gd name="connsiteX7" fmla="*/ 5583312 w 10292927"/>
                <a:gd name="connsiteY7" fmla="*/ 2519496 h 5816280"/>
                <a:gd name="connsiteX8" fmla="*/ 6149755 w 10292927"/>
                <a:gd name="connsiteY8" fmla="*/ 1006285 h 5816280"/>
                <a:gd name="connsiteX9" fmla="*/ 6894357 w 10292927"/>
                <a:gd name="connsiteY9" fmla="*/ 1772347 h 5816280"/>
                <a:gd name="connsiteX10" fmla="*/ 10292927 w 10292927"/>
                <a:gd name="connsiteY10" fmla="*/ 0 h 5816280"/>
                <a:gd name="connsiteX0" fmla="*/ 1190510 w 9809651"/>
                <a:gd name="connsiteY0" fmla="*/ 5658213 h 5959957"/>
                <a:gd name="connsiteX1" fmla="*/ 17725 w 9809651"/>
                <a:gd name="connsiteY1" fmla="*/ 5730202 h 5959957"/>
                <a:gd name="connsiteX2" fmla="*/ 1958080 w 9809651"/>
                <a:gd name="connsiteY2" fmla="*/ 3618033 h 5959957"/>
                <a:gd name="connsiteX3" fmla="*/ 2653995 w 9809651"/>
                <a:gd name="connsiteY3" fmla="*/ 4872299 h 5959957"/>
                <a:gd name="connsiteX4" fmla="*/ 3503659 w 9809651"/>
                <a:gd name="connsiteY4" fmla="*/ 3124419 h 5959957"/>
                <a:gd name="connsiteX5" fmla="*/ 4126746 w 9809651"/>
                <a:gd name="connsiteY5" fmla="*/ 4305856 h 5959957"/>
                <a:gd name="connsiteX6" fmla="*/ 4976409 w 9809651"/>
                <a:gd name="connsiteY6" fmla="*/ 1934890 h 5959957"/>
                <a:gd name="connsiteX7" fmla="*/ 5583312 w 9809651"/>
                <a:gd name="connsiteY7" fmla="*/ 2663173 h 5959957"/>
                <a:gd name="connsiteX8" fmla="*/ 6149755 w 9809651"/>
                <a:gd name="connsiteY8" fmla="*/ 1149962 h 5959957"/>
                <a:gd name="connsiteX9" fmla="*/ 6894357 w 9809651"/>
                <a:gd name="connsiteY9" fmla="*/ 1916024 h 5959957"/>
                <a:gd name="connsiteX10" fmla="*/ 9809651 w 9809651"/>
                <a:gd name="connsiteY10" fmla="*/ 0 h 5959957"/>
                <a:gd name="connsiteX0" fmla="*/ 1190510 w 9809651"/>
                <a:gd name="connsiteY0" fmla="*/ 5658213 h 5959957"/>
                <a:gd name="connsiteX1" fmla="*/ 17725 w 9809651"/>
                <a:gd name="connsiteY1" fmla="*/ 5730202 h 5959957"/>
                <a:gd name="connsiteX2" fmla="*/ 1958080 w 9809651"/>
                <a:gd name="connsiteY2" fmla="*/ 3618033 h 5959957"/>
                <a:gd name="connsiteX3" fmla="*/ 2653995 w 9809651"/>
                <a:gd name="connsiteY3" fmla="*/ 4872299 h 5959957"/>
                <a:gd name="connsiteX4" fmla="*/ 3503659 w 9809651"/>
                <a:gd name="connsiteY4" fmla="*/ 3124419 h 5959957"/>
                <a:gd name="connsiteX5" fmla="*/ 4126746 w 9809651"/>
                <a:gd name="connsiteY5" fmla="*/ 4305856 h 5959957"/>
                <a:gd name="connsiteX6" fmla="*/ 4976409 w 9809651"/>
                <a:gd name="connsiteY6" fmla="*/ 1934890 h 5959957"/>
                <a:gd name="connsiteX7" fmla="*/ 5583312 w 9809651"/>
                <a:gd name="connsiteY7" fmla="*/ 2663173 h 5959957"/>
                <a:gd name="connsiteX8" fmla="*/ 6149755 w 9809651"/>
                <a:gd name="connsiteY8" fmla="*/ 1149962 h 5959957"/>
                <a:gd name="connsiteX9" fmla="*/ 6894357 w 9809651"/>
                <a:gd name="connsiteY9" fmla="*/ 1916024 h 5959957"/>
                <a:gd name="connsiteX10" fmla="*/ 9809651 w 9809651"/>
                <a:gd name="connsiteY10" fmla="*/ 0 h 59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09651" h="5959957">
                  <a:moveTo>
                    <a:pt x="1190510" y="5658213"/>
                  </a:moveTo>
                  <a:cubicBezTo>
                    <a:pt x="992947" y="5720347"/>
                    <a:pt x="284364" y="6257692"/>
                    <a:pt x="17725" y="5730202"/>
                  </a:cubicBezTo>
                  <a:cubicBezTo>
                    <a:pt x="-196667" y="5176589"/>
                    <a:pt x="1597693" y="3619829"/>
                    <a:pt x="1958080" y="3618033"/>
                  </a:cubicBezTo>
                  <a:cubicBezTo>
                    <a:pt x="2343801" y="3631520"/>
                    <a:pt x="2438207" y="4891180"/>
                    <a:pt x="2653995" y="4872299"/>
                  </a:cubicBezTo>
                  <a:cubicBezTo>
                    <a:pt x="2880571" y="4872299"/>
                    <a:pt x="3244714" y="3140604"/>
                    <a:pt x="3503659" y="3124419"/>
                  </a:cubicBezTo>
                  <a:cubicBezTo>
                    <a:pt x="3703263" y="3105537"/>
                    <a:pt x="3959510" y="4308553"/>
                    <a:pt x="4126746" y="4305856"/>
                  </a:cubicBezTo>
                  <a:cubicBezTo>
                    <a:pt x="4296679" y="4292369"/>
                    <a:pt x="4652728" y="1932193"/>
                    <a:pt x="4976409" y="1934890"/>
                  </a:cubicBezTo>
                  <a:cubicBezTo>
                    <a:pt x="5267723" y="1942982"/>
                    <a:pt x="5381011" y="2663173"/>
                    <a:pt x="5583312" y="2663173"/>
                  </a:cubicBezTo>
                  <a:cubicBezTo>
                    <a:pt x="5796402" y="2646989"/>
                    <a:pt x="5952849" y="1158054"/>
                    <a:pt x="6149755" y="1149962"/>
                  </a:cubicBezTo>
                  <a:cubicBezTo>
                    <a:pt x="6373634" y="1149962"/>
                    <a:pt x="6630018" y="1899840"/>
                    <a:pt x="6894357" y="1916024"/>
                  </a:cubicBezTo>
                  <a:cubicBezTo>
                    <a:pt x="7178365" y="1911577"/>
                    <a:pt x="8381735" y="563131"/>
                    <a:pt x="9809651" y="0"/>
                  </a:cubicBezTo>
                </a:path>
              </a:pathLst>
            </a:custGeom>
            <a:noFill/>
            <a:ln w="28575" cap="flat" cmpd="sng" algn="ctr">
              <a:solidFill>
                <a:srgbClr val="ACA7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EFC1E5-4F35-49F2-A0FB-DF133A5147AB}"/>
                </a:ext>
              </a:extLst>
            </p:cNvPr>
            <p:cNvGrpSpPr/>
            <p:nvPr/>
          </p:nvGrpSpPr>
          <p:grpSpPr>
            <a:xfrm>
              <a:off x="555051" y="2451057"/>
              <a:ext cx="4855233" cy="3424406"/>
              <a:chOff x="1102679" y="1419517"/>
              <a:chExt cx="5383086" cy="37967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5BE564-EBA4-4F13-9175-BFFB135B2B3B}"/>
                  </a:ext>
                </a:extLst>
              </p:cNvPr>
              <p:cNvGrpSpPr/>
              <p:nvPr/>
            </p:nvGrpSpPr>
            <p:grpSpPr>
              <a:xfrm>
                <a:off x="3564615" y="2898363"/>
                <a:ext cx="188446" cy="1471350"/>
                <a:chOff x="10641180" y="438150"/>
                <a:chExt cx="247650" cy="1828800"/>
              </a:xfrm>
              <a:solidFill>
                <a:srgbClr val="EA0000"/>
              </a:solidFill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BEAF6F44-D3FE-44F3-BF1A-001709E9B498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8714252B-B96C-4CC0-9ACC-E07B91334AB6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CD1D6E1-FAEE-46E9-A9B0-0518DCCCB280}"/>
                  </a:ext>
                </a:extLst>
              </p:cNvPr>
              <p:cNvGrpSpPr/>
              <p:nvPr/>
            </p:nvGrpSpPr>
            <p:grpSpPr>
              <a:xfrm>
                <a:off x="1537009" y="3468044"/>
                <a:ext cx="188446" cy="1391622"/>
                <a:chOff x="10641180" y="-97372"/>
                <a:chExt cx="247650" cy="1828800"/>
              </a:xfrm>
              <a:solidFill>
                <a:srgbClr val="EA0000"/>
              </a:solidFill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5162F39D-D20E-441B-A115-895B89F63544}"/>
                    </a:ext>
                  </a:extLst>
                </p:cNvPr>
                <p:cNvSpPr/>
                <p:nvPr/>
              </p:nvSpPr>
              <p:spPr>
                <a:xfrm>
                  <a:off x="10751289" y="-97372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AE72FC87-809C-42D3-AAEB-53E44A4D59EE}"/>
                    </a:ext>
                  </a:extLst>
                </p:cNvPr>
                <p:cNvSpPr/>
                <p:nvPr/>
              </p:nvSpPr>
              <p:spPr>
                <a:xfrm>
                  <a:off x="10641180" y="509010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F6B58BA-FAB2-4496-97EF-66EC65B3D8BC}"/>
                  </a:ext>
                </a:extLst>
              </p:cNvPr>
              <p:cNvGrpSpPr/>
              <p:nvPr/>
            </p:nvGrpSpPr>
            <p:grpSpPr>
              <a:xfrm>
                <a:off x="4244827" y="2379454"/>
                <a:ext cx="188446" cy="1600365"/>
                <a:chOff x="10641180" y="362514"/>
                <a:chExt cx="247650" cy="1989158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AEE7AC36-E245-459B-A000-5E3A87874B84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930BFC61-CE1F-4D20-BF9C-D4AF3930E60E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1882343-B89F-49EB-BD3F-95C0ED13763C}"/>
                  </a:ext>
                </a:extLst>
              </p:cNvPr>
              <p:cNvGrpSpPr/>
              <p:nvPr/>
            </p:nvGrpSpPr>
            <p:grpSpPr>
              <a:xfrm>
                <a:off x="4916619" y="1757491"/>
                <a:ext cx="188446" cy="1600365"/>
                <a:chOff x="10641180" y="362514"/>
                <a:chExt cx="247650" cy="1989158"/>
              </a:xfrm>
            </p:grpSpPr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AEBEE45D-B033-4E66-A712-6067438C96F7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0AD4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F9605B3-69DB-4D97-96D8-8D32EEC5A5E7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rgbClr val="70AD4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2AF2E65-D3CD-40CA-9039-C643C769E8DC}"/>
                  </a:ext>
                </a:extLst>
              </p:cNvPr>
              <p:cNvGrpSpPr/>
              <p:nvPr/>
            </p:nvGrpSpPr>
            <p:grpSpPr>
              <a:xfrm>
                <a:off x="1976044" y="3527844"/>
                <a:ext cx="188446" cy="834973"/>
                <a:chOff x="10641180" y="500718"/>
                <a:chExt cx="247650" cy="1097280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6D5986AE-2514-4E5E-A9AB-18C9E41B5950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F447B99D-4C9B-4EBC-95A0-83749734AF3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9AE3FCF-3B67-42D1-A838-93B10EFF8692}"/>
                  </a:ext>
                </a:extLst>
              </p:cNvPr>
              <p:cNvGrpSpPr/>
              <p:nvPr/>
            </p:nvGrpSpPr>
            <p:grpSpPr>
              <a:xfrm>
                <a:off x="2672964" y="3824597"/>
                <a:ext cx="188446" cy="1391622"/>
                <a:chOff x="10630391" y="1182550"/>
                <a:chExt cx="247650" cy="1828800"/>
              </a:xfrm>
            </p:grpSpPr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48C8862C-D817-413A-90CF-4130C7291CE5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5793D7C9-F247-48B3-B07D-F8AA3267B6DE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772A45E-499D-4B3B-B105-E9FA2FA18949}"/>
                  </a:ext>
                </a:extLst>
              </p:cNvPr>
              <p:cNvGrpSpPr/>
              <p:nvPr/>
            </p:nvGrpSpPr>
            <p:grpSpPr>
              <a:xfrm>
                <a:off x="4916619" y="1881571"/>
                <a:ext cx="188446" cy="1391622"/>
                <a:chOff x="10662618" y="438150"/>
                <a:chExt cx="247650" cy="1828800"/>
              </a:xfrm>
            </p:grpSpPr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9A735D4C-7E15-4A90-AB1E-C3852C5ACBC2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925A1FF5-489F-4069-A6DF-66B12A33C8F2}"/>
                    </a:ext>
                  </a:extLst>
                </p:cNvPr>
                <p:cNvSpPr/>
                <p:nvPr/>
              </p:nvSpPr>
              <p:spPr>
                <a:xfrm>
                  <a:off x="10662618" y="759462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11D67AB-DC4A-4EF0-962E-2CDAEE92D40E}"/>
                  </a:ext>
                </a:extLst>
              </p:cNvPr>
              <p:cNvGrpSpPr/>
              <p:nvPr/>
            </p:nvGrpSpPr>
            <p:grpSpPr>
              <a:xfrm>
                <a:off x="4469112" y="2121847"/>
                <a:ext cx="188446" cy="834973"/>
                <a:chOff x="10641180" y="500718"/>
                <a:chExt cx="247650" cy="1097280"/>
              </a:xfrm>
            </p:grpSpPr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D9C2028F-37A1-42D5-AA8B-01D6BC44C69F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3C0AFA16-8C88-48E5-B2FD-E2EB93C9A8E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BD1CE9D-87ED-4734-8454-108EE938128C}"/>
                  </a:ext>
                </a:extLst>
              </p:cNvPr>
              <p:cNvGrpSpPr/>
              <p:nvPr/>
            </p:nvGrpSpPr>
            <p:grpSpPr>
              <a:xfrm>
                <a:off x="4685654" y="2027235"/>
                <a:ext cx="188446" cy="1391622"/>
                <a:chOff x="10641180" y="438150"/>
                <a:chExt cx="247650" cy="1828800"/>
              </a:xfrm>
              <a:solidFill>
                <a:srgbClr val="EA0000"/>
              </a:solidFill>
            </p:grpSpPr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5D9FACFB-63C7-46FC-9FB6-8E52491EBDFB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BFFFF8F5-CEA4-4E17-9C3B-8ED8C21AC1A6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CCCB1F8-20D6-4085-A5AA-EE6E43336D32}"/>
                  </a:ext>
                </a:extLst>
              </p:cNvPr>
              <p:cNvGrpSpPr/>
              <p:nvPr/>
            </p:nvGrpSpPr>
            <p:grpSpPr>
              <a:xfrm>
                <a:off x="2217221" y="3528766"/>
                <a:ext cx="188446" cy="1391622"/>
                <a:chOff x="10653055" y="438150"/>
                <a:chExt cx="247650" cy="1828800"/>
              </a:xfrm>
              <a:solidFill>
                <a:srgbClr val="EA0000"/>
              </a:solidFill>
            </p:grpSpPr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DB2E7B80-2EAC-4507-AAD4-140D16C03BB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B571E44C-0C1D-4137-AEC4-D7DA387F855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39BED67-6CD5-4C32-AE2D-09200EFF3B04}"/>
                  </a:ext>
                </a:extLst>
              </p:cNvPr>
              <p:cNvGrpSpPr/>
              <p:nvPr/>
            </p:nvGrpSpPr>
            <p:grpSpPr>
              <a:xfrm>
                <a:off x="2440326" y="3979819"/>
                <a:ext cx="188446" cy="834973"/>
                <a:chOff x="10641180" y="500718"/>
                <a:chExt cx="247650" cy="1097280"/>
              </a:xfrm>
              <a:solidFill>
                <a:srgbClr val="EA0000"/>
              </a:solidFill>
            </p:grpSpPr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56474C72-8D29-42BB-BD68-D05D75074DA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B5F24AE7-7706-4706-BAEB-E9D8876A467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594B151-1E04-4683-8F3D-24EB23AE2283}"/>
                  </a:ext>
                </a:extLst>
              </p:cNvPr>
              <p:cNvGrpSpPr/>
              <p:nvPr/>
            </p:nvGrpSpPr>
            <p:grpSpPr>
              <a:xfrm>
                <a:off x="1317491" y="3801808"/>
                <a:ext cx="188446" cy="834973"/>
                <a:chOff x="10641180" y="278676"/>
                <a:chExt cx="247650" cy="1097280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10FBAE54-2904-4B0A-94E5-DFA69F585930}"/>
                    </a:ext>
                  </a:extLst>
                </p:cNvPr>
                <p:cNvSpPr/>
                <p:nvPr/>
              </p:nvSpPr>
              <p:spPr>
                <a:xfrm>
                  <a:off x="10751289" y="278676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E544E6B-C266-490C-97C4-F352BCCB5FE6}"/>
                    </a:ext>
                  </a:extLst>
                </p:cNvPr>
                <p:cNvSpPr/>
                <p:nvPr/>
              </p:nvSpPr>
              <p:spPr>
                <a:xfrm>
                  <a:off x="10641180" y="519299"/>
                  <a:ext cx="247650" cy="61603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FB5537E-A227-4557-A397-CB9C074D327A}"/>
                  </a:ext>
                </a:extLst>
              </p:cNvPr>
              <p:cNvGrpSpPr/>
              <p:nvPr/>
            </p:nvGrpSpPr>
            <p:grpSpPr>
              <a:xfrm>
                <a:off x="1102679" y="4055614"/>
                <a:ext cx="188446" cy="834973"/>
                <a:chOff x="10641180" y="278676"/>
                <a:chExt cx="247650" cy="1097280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6DD48811-6083-4558-9ED1-CD9C8C31CFE4}"/>
                    </a:ext>
                  </a:extLst>
                </p:cNvPr>
                <p:cNvSpPr/>
                <p:nvPr/>
              </p:nvSpPr>
              <p:spPr>
                <a:xfrm>
                  <a:off x="10751289" y="278676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0495170E-E03E-47A0-87C6-7CFFEF05384E}"/>
                    </a:ext>
                  </a:extLst>
                </p:cNvPr>
                <p:cNvSpPr/>
                <p:nvPr/>
              </p:nvSpPr>
              <p:spPr>
                <a:xfrm>
                  <a:off x="10641180" y="357773"/>
                  <a:ext cx="247650" cy="61603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C9B7BE3-D652-4304-834E-8184F0C615F8}"/>
                  </a:ext>
                </a:extLst>
              </p:cNvPr>
              <p:cNvGrpSpPr/>
              <p:nvPr/>
            </p:nvGrpSpPr>
            <p:grpSpPr>
              <a:xfrm>
                <a:off x="6297319" y="1419517"/>
                <a:ext cx="188446" cy="834973"/>
                <a:chOff x="10641180" y="605206"/>
                <a:chExt cx="247650" cy="1097280"/>
              </a:xfrm>
            </p:grpSpPr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6F7C57C8-3F82-43E2-9A7A-32A9778271A5}"/>
                    </a:ext>
                  </a:extLst>
                </p:cNvPr>
                <p:cNvSpPr/>
                <p:nvPr/>
              </p:nvSpPr>
              <p:spPr>
                <a:xfrm>
                  <a:off x="10751289" y="605206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15BE3EE8-B3CD-4BC2-9E12-36AD185A3D3E}"/>
                    </a:ext>
                  </a:extLst>
                </p:cNvPr>
                <p:cNvSpPr/>
                <p:nvPr/>
              </p:nvSpPr>
              <p:spPr>
                <a:xfrm>
                  <a:off x="10641180" y="684304"/>
                  <a:ext cx="247650" cy="61603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88D4C04-4819-4680-8966-20FFF3355280}"/>
                  </a:ext>
                </a:extLst>
              </p:cNvPr>
              <p:cNvGrpSpPr/>
              <p:nvPr/>
            </p:nvGrpSpPr>
            <p:grpSpPr>
              <a:xfrm>
                <a:off x="5615211" y="1500297"/>
                <a:ext cx="188446" cy="1471350"/>
                <a:chOff x="10641180" y="438150"/>
                <a:chExt cx="247650" cy="1828800"/>
              </a:xfrm>
              <a:solidFill>
                <a:srgbClr val="EA0000"/>
              </a:solidFill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D4FAB1C8-AABF-4C49-B4DA-E20A6722E4D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CD9CA957-E810-4A9D-9E21-394731312B19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F039496-54D2-40DC-873C-29E1227672BF}"/>
                  </a:ext>
                </a:extLst>
              </p:cNvPr>
              <p:cNvGrpSpPr/>
              <p:nvPr/>
            </p:nvGrpSpPr>
            <p:grpSpPr>
              <a:xfrm>
                <a:off x="5378257" y="1777351"/>
                <a:ext cx="188446" cy="834973"/>
                <a:chOff x="10641180" y="500718"/>
                <a:chExt cx="247650" cy="1097280"/>
              </a:xfrm>
              <a:solidFill>
                <a:srgbClr val="EA0000"/>
              </a:solidFill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50A4932E-F319-4DB5-B698-749B41BE3A4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C7EAC9B0-4AD4-4EF1-A24E-A4D8DADDD42E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50D63D3-4028-49E2-84EE-E8BB08F53BB9}"/>
                  </a:ext>
                </a:extLst>
              </p:cNvPr>
              <p:cNvGrpSpPr/>
              <p:nvPr/>
            </p:nvGrpSpPr>
            <p:grpSpPr>
              <a:xfrm>
                <a:off x="5836163" y="1859500"/>
                <a:ext cx="188446" cy="834973"/>
                <a:chOff x="10641180" y="500718"/>
                <a:chExt cx="247650" cy="1097280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E67263AB-2AEA-4EDB-A48B-7221ABE7BADF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FE015615-4652-496E-AD80-CAC85DD7E89D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CF28CB6-B897-420E-86C0-323A26FBE98E}"/>
                  </a:ext>
                </a:extLst>
              </p:cNvPr>
              <p:cNvGrpSpPr/>
              <p:nvPr/>
            </p:nvGrpSpPr>
            <p:grpSpPr>
              <a:xfrm>
                <a:off x="5161253" y="1476120"/>
                <a:ext cx="188446" cy="1391622"/>
                <a:chOff x="10641180" y="438150"/>
                <a:chExt cx="247650" cy="1828800"/>
              </a:xfrm>
            </p:grpSpPr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F3E33A75-EA1F-415E-9582-38607514A9D8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43B98721-808B-4F18-9E99-94C9F8A0E7FD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CCD6190-AC27-48F0-8B69-7A6CE891E7A4}"/>
                  </a:ext>
                </a:extLst>
              </p:cNvPr>
              <p:cNvGrpSpPr/>
              <p:nvPr/>
            </p:nvGrpSpPr>
            <p:grpSpPr>
              <a:xfrm>
                <a:off x="1758631" y="3523581"/>
                <a:ext cx="188446" cy="1391622"/>
                <a:chOff x="10641180" y="438150"/>
                <a:chExt cx="247650" cy="1828800"/>
              </a:xfrm>
            </p:grpSpPr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D3706ABF-F360-4051-A3B6-58BAD6A7A4D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40FFA3A2-C780-4470-B3B6-294B801985F6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C6205A1-611B-4652-B4DE-5811432CD0DE}"/>
                  </a:ext>
                </a:extLst>
              </p:cNvPr>
              <p:cNvGrpSpPr/>
              <p:nvPr/>
            </p:nvGrpSpPr>
            <p:grpSpPr>
              <a:xfrm>
                <a:off x="2889874" y="3736385"/>
                <a:ext cx="188446" cy="834973"/>
                <a:chOff x="10641180" y="500718"/>
                <a:chExt cx="247650" cy="1097280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1EE5472B-F4AA-495F-8075-FA4EAC58657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A07F50D1-428A-4FFD-87D8-69BB82535B1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37D98F1-95B2-4754-8D86-B055F15ACBF4}"/>
                  </a:ext>
                </a:extLst>
              </p:cNvPr>
              <p:cNvGrpSpPr/>
              <p:nvPr/>
            </p:nvGrpSpPr>
            <p:grpSpPr>
              <a:xfrm>
                <a:off x="3127326" y="3327948"/>
                <a:ext cx="188446" cy="834973"/>
                <a:chOff x="10641180" y="500718"/>
                <a:chExt cx="247650" cy="1097280"/>
              </a:xfrm>
            </p:grpSpPr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7DDAF902-36CE-4C65-B883-81C9DA13F05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608C04F2-5D1A-43B0-B692-32417F3530D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5C2FA04-540A-422A-ACA0-C9FBEAF2AA4A}"/>
                  </a:ext>
                </a:extLst>
              </p:cNvPr>
              <p:cNvGrpSpPr/>
              <p:nvPr/>
            </p:nvGrpSpPr>
            <p:grpSpPr>
              <a:xfrm>
                <a:off x="3351244" y="3111280"/>
                <a:ext cx="188446" cy="834973"/>
                <a:chOff x="10641180" y="500718"/>
                <a:chExt cx="247650" cy="1097280"/>
              </a:xfrm>
              <a:solidFill>
                <a:srgbClr val="EA0000"/>
              </a:solidFill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B75A88B0-3733-4341-A367-E0574E986CEF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8EBA7947-BE02-485F-A1C1-9AC333C19E5D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04E4091-DF0E-40F5-A4AD-CB7510FBCF73}"/>
                  </a:ext>
                </a:extLst>
              </p:cNvPr>
              <p:cNvGrpSpPr/>
              <p:nvPr/>
            </p:nvGrpSpPr>
            <p:grpSpPr>
              <a:xfrm>
                <a:off x="4028744" y="3339995"/>
                <a:ext cx="188446" cy="834973"/>
                <a:chOff x="10641180" y="500718"/>
                <a:chExt cx="247650" cy="1097280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D6DEAFEE-62D2-4480-8B0F-25DDBC0CB89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B7A02D9A-063F-4DDF-9F1C-08B8B6AFE19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17C021F-A2EF-4332-9401-88379CCFD7D0}"/>
                  </a:ext>
                </a:extLst>
              </p:cNvPr>
              <p:cNvGrpSpPr/>
              <p:nvPr/>
            </p:nvGrpSpPr>
            <p:grpSpPr>
              <a:xfrm>
                <a:off x="3780023" y="3424981"/>
                <a:ext cx="188446" cy="1391622"/>
                <a:chOff x="10641180" y="438150"/>
                <a:chExt cx="247650" cy="18288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10763827-B470-4409-BB83-484F51478516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FEE8E0DF-B63D-42DC-9A62-9AA19B4171BA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2241350-9044-454D-861C-6B4D6B6383A9}"/>
                  </a:ext>
                </a:extLst>
              </p:cNvPr>
              <p:cNvGrpSpPr/>
              <p:nvPr/>
            </p:nvGrpSpPr>
            <p:grpSpPr>
              <a:xfrm>
                <a:off x="6056303" y="1499565"/>
                <a:ext cx="188446" cy="834973"/>
                <a:chOff x="10641180" y="605206"/>
                <a:chExt cx="247650" cy="1097280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34ECB7AC-D0E0-46FB-9261-65DCC18FDF7E}"/>
                    </a:ext>
                  </a:extLst>
                </p:cNvPr>
                <p:cNvSpPr/>
                <p:nvPr/>
              </p:nvSpPr>
              <p:spPr>
                <a:xfrm>
                  <a:off x="10751289" y="605206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A17E45EB-E30D-4B7F-9E8B-B69DE0F3DEBF}"/>
                    </a:ext>
                  </a:extLst>
                </p:cNvPr>
                <p:cNvSpPr/>
                <p:nvPr/>
              </p:nvSpPr>
              <p:spPr>
                <a:xfrm>
                  <a:off x="10641180" y="684304"/>
                  <a:ext cx="247650" cy="82577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E47B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7E1727E-4BE1-486B-AD03-68139BAC0F06}"/>
                </a:ext>
              </a:extLst>
            </p:cNvPr>
            <p:cNvSpPr/>
            <p:nvPr/>
          </p:nvSpPr>
          <p:spPr>
            <a:xfrm>
              <a:off x="-773843" y="4428505"/>
              <a:ext cx="5233844" cy="2224311"/>
            </a:xfrm>
            <a:custGeom>
              <a:avLst/>
              <a:gdLst>
                <a:gd name="connsiteX0" fmla="*/ 4273826 w 4939748"/>
                <a:gd name="connsiteY0" fmla="*/ 0 h 2554356"/>
                <a:gd name="connsiteX1" fmla="*/ 4273826 w 4939748"/>
                <a:gd name="connsiteY1" fmla="*/ 0 h 2554356"/>
                <a:gd name="connsiteX2" fmla="*/ 4939748 w 4939748"/>
                <a:gd name="connsiteY2" fmla="*/ 993913 h 2554356"/>
                <a:gd name="connsiteX3" fmla="*/ 0 w 4939748"/>
                <a:gd name="connsiteY3" fmla="*/ 2554356 h 2554356"/>
                <a:gd name="connsiteX0" fmla="*/ 4273826 w 4939748"/>
                <a:gd name="connsiteY0" fmla="*/ 129209 h 2683565"/>
                <a:gd name="connsiteX1" fmla="*/ 4283766 w 4939748"/>
                <a:gd name="connsiteY1" fmla="*/ 0 h 2683565"/>
                <a:gd name="connsiteX2" fmla="*/ 4939748 w 4939748"/>
                <a:gd name="connsiteY2" fmla="*/ 1123122 h 2683565"/>
                <a:gd name="connsiteX3" fmla="*/ 0 w 4939748"/>
                <a:gd name="connsiteY3" fmla="*/ 2683565 h 2683565"/>
                <a:gd name="connsiteX0" fmla="*/ 4273826 w 4939748"/>
                <a:gd name="connsiteY0" fmla="*/ 129290 h 2683646"/>
                <a:gd name="connsiteX1" fmla="*/ 4283766 w 4939748"/>
                <a:gd name="connsiteY1" fmla="*/ 81 h 2683646"/>
                <a:gd name="connsiteX2" fmla="*/ 4939748 w 4939748"/>
                <a:gd name="connsiteY2" fmla="*/ 1123203 h 2683646"/>
                <a:gd name="connsiteX3" fmla="*/ 0 w 4939748"/>
                <a:gd name="connsiteY3" fmla="*/ 2683646 h 2683646"/>
                <a:gd name="connsiteX0" fmla="*/ 4273826 w 5118652"/>
                <a:gd name="connsiteY0" fmla="*/ 149273 h 2703629"/>
                <a:gd name="connsiteX1" fmla="*/ 4283766 w 5118652"/>
                <a:gd name="connsiteY1" fmla="*/ 20064 h 2703629"/>
                <a:gd name="connsiteX2" fmla="*/ 5118652 w 5118652"/>
                <a:gd name="connsiteY2" fmla="*/ 606473 h 2703629"/>
                <a:gd name="connsiteX3" fmla="*/ 0 w 5118652"/>
                <a:gd name="connsiteY3" fmla="*/ 2703629 h 2703629"/>
                <a:gd name="connsiteX0" fmla="*/ 4273826 w 5218571"/>
                <a:gd name="connsiteY0" fmla="*/ 149273 h 2703629"/>
                <a:gd name="connsiteX1" fmla="*/ 4283766 w 5218571"/>
                <a:gd name="connsiteY1" fmla="*/ 20064 h 2703629"/>
                <a:gd name="connsiteX2" fmla="*/ 5118652 w 5218571"/>
                <a:gd name="connsiteY2" fmla="*/ 606473 h 2703629"/>
                <a:gd name="connsiteX3" fmla="*/ 0 w 5218571"/>
                <a:gd name="connsiteY3" fmla="*/ 2703629 h 2703629"/>
                <a:gd name="connsiteX0" fmla="*/ 4492487 w 5437232"/>
                <a:gd name="connsiteY0" fmla="*/ 149273 h 2733446"/>
                <a:gd name="connsiteX1" fmla="*/ 4502427 w 5437232"/>
                <a:gd name="connsiteY1" fmla="*/ 20064 h 2733446"/>
                <a:gd name="connsiteX2" fmla="*/ 5337313 w 5437232"/>
                <a:gd name="connsiteY2" fmla="*/ 606473 h 2733446"/>
                <a:gd name="connsiteX3" fmla="*/ 0 w 5437232"/>
                <a:gd name="connsiteY3" fmla="*/ 2733446 h 2733446"/>
                <a:gd name="connsiteX0" fmla="*/ 4492487 w 5437232"/>
                <a:gd name="connsiteY0" fmla="*/ 149273 h 2733446"/>
                <a:gd name="connsiteX1" fmla="*/ 4502427 w 5437232"/>
                <a:gd name="connsiteY1" fmla="*/ 20064 h 2733446"/>
                <a:gd name="connsiteX2" fmla="*/ 5337313 w 5437232"/>
                <a:gd name="connsiteY2" fmla="*/ 606473 h 2733446"/>
                <a:gd name="connsiteX3" fmla="*/ 0 w 5437232"/>
                <a:gd name="connsiteY3" fmla="*/ 2733446 h 2733446"/>
                <a:gd name="connsiteX0" fmla="*/ 4492487 w 5454374"/>
                <a:gd name="connsiteY0" fmla="*/ 149273 h 2733446"/>
                <a:gd name="connsiteX1" fmla="*/ 4502427 w 5454374"/>
                <a:gd name="connsiteY1" fmla="*/ 20064 h 2733446"/>
                <a:gd name="connsiteX2" fmla="*/ 5337313 w 5454374"/>
                <a:gd name="connsiteY2" fmla="*/ 606473 h 2733446"/>
                <a:gd name="connsiteX3" fmla="*/ 0 w 5454374"/>
                <a:gd name="connsiteY3" fmla="*/ 2733446 h 2733446"/>
                <a:gd name="connsiteX0" fmla="*/ 4492487 w 5454374"/>
                <a:gd name="connsiteY0" fmla="*/ 149273 h 2733446"/>
                <a:gd name="connsiteX1" fmla="*/ 4502427 w 5454374"/>
                <a:gd name="connsiteY1" fmla="*/ 20064 h 2733446"/>
                <a:gd name="connsiteX2" fmla="*/ 5337313 w 5454374"/>
                <a:gd name="connsiteY2" fmla="*/ 606473 h 2733446"/>
                <a:gd name="connsiteX3" fmla="*/ 0 w 5454374"/>
                <a:gd name="connsiteY3" fmla="*/ 2733446 h 2733446"/>
                <a:gd name="connsiteX0" fmla="*/ 4552122 w 5514009"/>
                <a:gd name="connsiteY0" fmla="*/ 149273 h 2475029"/>
                <a:gd name="connsiteX1" fmla="*/ 4562062 w 5514009"/>
                <a:gd name="connsiteY1" fmla="*/ 20064 h 2475029"/>
                <a:gd name="connsiteX2" fmla="*/ 5396948 w 5514009"/>
                <a:gd name="connsiteY2" fmla="*/ 606473 h 2475029"/>
                <a:gd name="connsiteX3" fmla="*/ 0 w 5514009"/>
                <a:gd name="connsiteY3" fmla="*/ 2475029 h 2475029"/>
                <a:gd name="connsiteX0" fmla="*/ 4552122 w 5569930"/>
                <a:gd name="connsiteY0" fmla="*/ 150503 h 2476259"/>
                <a:gd name="connsiteX1" fmla="*/ 4562062 w 5569930"/>
                <a:gd name="connsiteY1" fmla="*/ 21294 h 2476259"/>
                <a:gd name="connsiteX2" fmla="*/ 5456582 w 5569930"/>
                <a:gd name="connsiteY2" fmla="*/ 627581 h 2476259"/>
                <a:gd name="connsiteX3" fmla="*/ 0 w 5569930"/>
                <a:gd name="connsiteY3" fmla="*/ 2476259 h 2476259"/>
                <a:gd name="connsiteX0" fmla="*/ 4552122 w 5569930"/>
                <a:gd name="connsiteY0" fmla="*/ 150503 h 2476259"/>
                <a:gd name="connsiteX1" fmla="*/ 4562062 w 5569930"/>
                <a:gd name="connsiteY1" fmla="*/ 21294 h 2476259"/>
                <a:gd name="connsiteX2" fmla="*/ 5456582 w 5569930"/>
                <a:gd name="connsiteY2" fmla="*/ 627581 h 2476259"/>
                <a:gd name="connsiteX3" fmla="*/ 0 w 5569930"/>
                <a:gd name="connsiteY3" fmla="*/ 2476259 h 2476259"/>
                <a:gd name="connsiteX0" fmla="*/ 4552122 w 5612233"/>
                <a:gd name="connsiteY0" fmla="*/ 150503 h 2476259"/>
                <a:gd name="connsiteX1" fmla="*/ 4562062 w 5612233"/>
                <a:gd name="connsiteY1" fmla="*/ 21294 h 2476259"/>
                <a:gd name="connsiteX2" fmla="*/ 5456582 w 5612233"/>
                <a:gd name="connsiteY2" fmla="*/ 627581 h 2476259"/>
                <a:gd name="connsiteX3" fmla="*/ 0 w 5612233"/>
                <a:gd name="connsiteY3" fmla="*/ 2476259 h 2476259"/>
                <a:gd name="connsiteX0" fmla="*/ 4552122 w 5613979"/>
                <a:gd name="connsiteY0" fmla="*/ 12811 h 2338567"/>
                <a:gd name="connsiteX1" fmla="*/ 4581941 w 5613979"/>
                <a:gd name="connsiteY1" fmla="*/ 122141 h 2338567"/>
                <a:gd name="connsiteX2" fmla="*/ 5456582 w 5613979"/>
                <a:gd name="connsiteY2" fmla="*/ 489889 h 2338567"/>
                <a:gd name="connsiteX3" fmla="*/ 0 w 5613979"/>
                <a:gd name="connsiteY3" fmla="*/ 2338567 h 2338567"/>
                <a:gd name="connsiteX0" fmla="*/ 4581941 w 5613979"/>
                <a:gd name="connsiteY0" fmla="*/ 0 h 2216426"/>
                <a:gd name="connsiteX1" fmla="*/ 5456582 w 5613979"/>
                <a:gd name="connsiteY1" fmla="*/ 367748 h 2216426"/>
                <a:gd name="connsiteX2" fmla="*/ 0 w 5613979"/>
                <a:gd name="connsiteY2" fmla="*/ 2216426 h 2216426"/>
                <a:gd name="connsiteX0" fmla="*/ 4581941 w 5639288"/>
                <a:gd name="connsiteY0" fmla="*/ 41497 h 2257923"/>
                <a:gd name="connsiteX1" fmla="*/ 5456582 w 5639288"/>
                <a:gd name="connsiteY1" fmla="*/ 409245 h 2257923"/>
                <a:gd name="connsiteX2" fmla="*/ 0 w 5639288"/>
                <a:gd name="connsiteY2" fmla="*/ 2257923 h 2257923"/>
                <a:gd name="connsiteX0" fmla="*/ 4581941 w 5667067"/>
                <a:gd name="connsiteY0" fmla="*/ 35887 h 2252313"/>
                <a:gd name="connsiteX1" fmla="*/ 5456582 w 5667067"/>
                <a:gd name="connsiteY1" fmla="*/ 403635 h 2252313"/>
                <a:gd name="connsiteX2" fmla="*/ 0 w 5667067"/>
                <a:gd name="connsiteY2" fmla="*/ 2252313 h 2252313"/>
                <a:gd name="connsiteX0" fmla="*/ 4581941 w 5706272"/>
                <a:gd name="connsiteY0" fmla="*/ 118468 h 2334894"/>
                <a:gd name="connsiteX1" fmla="*/ 5456582 w 5706272"/>
                <a:gd name="connsiteY1" fmla="*/ 486216 h 2334894"/>
                <a:gd name="connsiteX2" fmla="*/ 0 w 5706272"/>
                <a:gd name="connsiteY2" fmla="*/ 2334894 h 2334894"/>
                <a:gd name="connsiteX0" fmla="*/ 4581941 w 5747857"/>
                <a:gd name="connsiteY0" fmla="*/ 133734 h 2350160"/>
                <a:gd name="connsiteX1" fmla="*/ 5506278 w 5747857"/>
                <a:gd name="connsiteY1" fmla="*/ 421969 h 2350160"/>
                <a:gd name="connsiteX2" fmla="*/ 0 w 5747857"/>
                <a:gd name="connsiteY2" fmla="*/ 2350160 h 2350160"/>
                <a:gd name="connsiteX0" fmla="*/ 4581941 w 5798478"/>
                <a:gd name="connsiteY0" fmla="*/ 217171 h 2433597"/>
                <a:gd name="connsiteX1" fmla="*/ 5506278 w 5798478"/>
                <a:gd name="connsiteY1" fmla="*/ 505406 h 2433597"/>
                <a:gd name="connsiteX2" fmla="*/ 0 w 5798478"/>
                <a:gd name="connsiteY2" fmla="*/ 2433597 h 2433597"/>
                <a:gd name="connsiteX0" fmla="*/ 4581941 w 5837931"/>
                <a:gd name="connsiteY0" fmla="*/ 217171 h 2433597"/>
                <a:gd name="connsiteX1" fmla="*/ 5506278 w 5837931"/>
                <a:gd name="connsiteY1" fmla="*/ 505406 h 2433597"/>
                <a:gd name="connsiteX2" fmla="*/ 0 w 5837931"/>
                <a:gd name="connsiteY2" fmla="*/ 2433597 h 2433597"/>
                <a:gd name="connsiteX0" fmla="*/ 4581941 w 5802859"/>
                <a:gd name="connsiteY0" fmla="*/ 249709 h 2466135"/>
                <a:gd name="connsiteX1" fmla="*/ 5506278 w 5802859"/>
                <a:gd name="connsiteY1" fmla="*/ 537944 h 2466135"/>
                <a:gd name="connsiteX2" fmla="*/ 0 w 5802859"/>
                <a:gd name="connsiteY2" fmla="*/ 2466135 h 2466135"/>
                <a:gd name="connsiteX0" fmla="*/ 4581941 w 5802859"/>
                <a:gd name="connsiteY0" fmla="*/ 249709 h 2466135"/>
                <a:gd name="connsiteX1" fmla="*/ 5506278 w 5802859"/>
                <a:gd name="connsiteY1" fmla="*/ 537944 h 2466135"/>
                <a:gd name="connsiteX2" fmla="*/ 0 w 5802859"/>
                <a:gd name="connsiteY2" fmla="*/ 2466135 h 246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2859" h="2466135">
                  <a:moveTo>
                    <a:pt x="4581941" y="249709"/>
                  </a:moveTo>
                  <a:cubicBezTo>
                    <a:pt x="5607327" y="-257186"/>
                    <a:pt x="6192078" y="93996"/>
                    <a:pt x="5506278" y="537944"/>
                  </a:cubicBezTo>
                  <a:cubicBezTo>
                    <a:pt x="4204253" y="1256874"/>
                    <a:pt x="2961860" y="1558361"/>
                    <a:pt x="0" y="2466135"/>
                  </a:cubicBezTo>
                </a:path>
              </a:pathLst>
            </a:custGeom>
            <a:noFill/>
            <a:ln w="28575" cap="flat" cmpd="sng" algn="ctr">
              <a:solidFill>
                <a:srgbClr val="ACA7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561398D-05E0-4188-9E36-73AD8902E648}"/>
                </a:ext>
              </a:extLst>
            </p:cNvPr>
            <p:cNvSpPr/>
            <p:nvPr/>
          </p:nvSpPr>
          <p:spPr>
            <a:xfrm rot="364981">
              <a:off x="5724638" y="2274716"/>
              <a:ext cx="1147866" cy="552138"/>
            </a:xfrm>
            <a:custGeom>
              <a:avLst/>
              <a:gdLst>
                <a:gd name="connsiteX0" fmla="*/ 1330868 w 1417917"/>
                <a:gd name="connsiteY0" fmla="*/ 154 h 682036"/>
                <a:gd name="connsiteX1" fmla="*/ 1351060 w 1417917"/>
                <a:gd name="connsiteY1" fmla="*/ 11372 h 682036"/>
                <a:gd name="connsiteX2" fmla="*/ 1345227 w 1417917"/>
                <a:gd name="connsiteY2" fmla="*/ 44576 h 682036"/>
                <a:gd name="connsiteX3" fmla="*/ 1317855 w 1417917"/>
                <a:gd name="connsiteY3" fmla="*/ 76434 h 682036"/>
                <a:gd name="connsiteX4" fmla="*/ 1283754 w 1417917"/>
                <a:gd name="connsiteY4" fmla="*/ 73742 h 682036"/>
                <a:gd name="connsiteX5" fmla="*/ 1288689 w 1417917"/>
                <a:gd name="connsiteY5" fmla="*/ 47268 h 682036"/>
                <a:gd name="connsiteX6" fmla="*/ 1307535 w 1417917"/>
                <a:gd name="connsiteY6" fmla="*/ 29320 h 682036"/>
                <a:gd name="connsiteX7" fmla="*/ 1316061 w 1417917"/>
                <a:gd name="connsiteY7" fmla="*/ 603 h 682036"/>
                <a:gd name="connsiteX8" fmla="*/ 1211511 w 1417917"/>
                <a:gd name="connsiteY8" fmla="*/ 20346 h 682036"/>
                <a:gd name="connsiteX9" fmla="*/ 925236 w 1417917"/>
                <a:gd name="connsiteY9" fmla="*/ 167073 h 682036"/>
                <a:gd name="connsiteX10" fmla="*/ 897416 w 1417917"/>
                <a:gd name="connsiteY10" fmla="*/ 174253 h 682036"/>
                <a:gd name="connsiteX11" fmla="*/ 828315 w 1417917"/>
                <a:gd name="connsiteY11" fmla="*/ 163484 h 682036"/>
                <a:gd name="connsiteX12" fmla="*/ 795559 w 1417917"/>
                <a:gd name="connsiteY12" fmla="*/ 133869 h 682036"/>
                <a:gd name="connsiteX13" fmla="*/ 768637 w 1417917"/>
                <a:gd name="connsiteY13" fmla="*/ 146433 h 682036"/>
                <a:gd name="connsiteX14" fmla="*/ 749791 w 1417917"/>
                <a:gd name="connsiteY14" fmla="*/ 150920 h 682036"/>
                <a:gd name="connsiteX15" fmla="*/ 527232 w 1417917"/>
                <a:gd name="connsiteY15" fmla="*/ 115023 h 682036"/>
                <a:gd name="connsiteX16" fmla="*/ 518258 w 1417917"/>
                <a:gd name="connsiteY16" fmla="*/ 83614 h 682036"/>
                <a:gd name="connsiteX17" fmla="*/ 485053 w 1417917"/>
                <a:gd name="connsiteY17" fmla="*/ 87652 h 682036"/>
                <a:gd name="connsiteX18" fmla="*/ 471143 w 1417917"/>
                <a:gd name="connsiteY18" fmla="*/ 95280 h 682036"/>
                <a:gd name="connsiteX19" fmla="*/ 439734 w 1417917"/>
                <a:gd name="connsiteY19" fmla="*/ 100665 h 682036"/>
                <a:gd name="connsiteX20" fmla="*/ 187111 w 1417917"/>
                <a:gd name="connsiteY20" fmla="*/ 61178 h 682036"/>
                <a:gd name="connsiteX21" fmla="*/ 168265 w 1417917"/>
                <a:gd name="connsiteY21" fmla="*/ 64768 h 682036"/>
                <a:gd name="connsiteX22" fmla="*/ 120703 w 1417917"/>
                <a:gd name="connsiteY22" fmla="*/ 95729 h 682036"/>
                <a:gd name="connsiteX23" fmla="*/ 680690 w 1417917"/>
                <a:gd name="connsiteY23" fmla="*/ 280148 h 682036"/>
                <a:gd name="connsiteX24" fmla="*/ 676203 w 1417917"/>
                <a:gd name="connsiteY24" fmla="*/ 285084 h 682036"/>
                <a:gd name="connsiteX25" fmla="*/ 431657 w 1417917"/>
                <a:gd name="connsiteY25" fmla="*/ 412517 h 682036"/>
                <a:gd name="connsiteX26" fmla="*/ 408773 w 1417917"/>
                <a:gd name="connsiteY26" fmla="*/ 409824 h 682036"/>
                <a:gd name="connsiteX27" fmla="*/ 268776 w 1417917"/>
                <a:gd name="connsiteY27" fmla="*/ 324570 h 682036"/>
                <a:gd name="connsiteX28" fmla="*/ 251276 w 1417917"/>
                <a:gd name="connsiteY28" fmla="*/ 319634 h 682036"/>
                <a:gd name="connsiteX29" fmla="*/ 188009 w 1417917"/>
                <a:gd name="connsiteY29" fmla="*/ 348800 h 682036"/>
                <a:gd name="connsiteX30" fmla="*/ 211342 w 1417917"/>
                <a:gd name="connsiteY30" fmla="*/ 451106 h 682036"/>
                <a:gd name="connsiteX31" fmla="*/ 0 w 1417917"/>
                <a:gd name="connsiteY31" fmla="*/ 428670 h 682036"/>
                <a:gd name="connsiteX32" fmla="*/ 7628 w 1417917"/>
                <a:gd name="connsiteY32" fmla="*/ 436298 h 682036"/>
                <a:gd name="connsiteX33" fmla="*/ 189804 w 1417917"/>
                <a:gd name="connsiteY33" fmla="*/ 527835 h 682036"/>
                <a:gd name="connsiteX34" fmla="*/ 206406 w 1417917"/>
                <a:gd name="connsiteY34" fmla="*/ 548924 h 682036"/>
                <a:gd name="connsiteX35" fmla="*/ 227495 w 1417917"/>
                <a:gd name="connsiteY35" fmla="*/ 564629 h 682036"/>
                <a:gd name="connsiteX36" fmla="*/ 300634 w 1417917"/>
                <a:gd name="connsiteY36" fmla="*/ 587961 h 682036"/>
                <a:gd name="connsiteX37" fmla="*/ 402491 w 1417917"/>
                <a:gd name="connsiteY37" fmla="*/ 655268 h 682036"/>
                <a:gd name="connsiteX38" fmla="*/ 422234 w 1417917"/>
                <a:gd name="connsiteY38" fmla="*/ 666037 h 682036"/>
                <a:gd name="connsiteX39" fmla="*/ 421785 w 1417917"/>
                <a:gd name="connsiteY39" fmla="*/ 550270 h 682036"/>
                <a:gd name="connsiteX40" fmla="*/ 438388 w 1417917"/>
                <a:gd name="connsiteY40" fmla="*/ 531424 h 682036"/>
                <a:gd name="connsiteX41" fmla="*/ 645691 w 1417917"/>
                <a:gd name="connsiteY41" fmla="*/ 481618 h 682036"/>
                <a:gd name="connsiteX42" fmla="*/ 861968 w 1417917"/>
                <a:gd name="connsiteY42" fmla="*/ 393222 h 682036"/>
                <a:gd name="connsiteX43" fmla="*/ 898762 w 1417917"/>
                <a:gd name="connsiteY43" fmla="*/ 396363 h 682036"/>
                <a:gd name="connsiteX44" fmla="*/ 1064335 w 1417917"/>
                <a:gd name="connsiteY44" fmla="*/ 557001 h 682036"/>
                <a:gd name="connsiteX45" fmla="*/ 1141065 w 1417917"/>
                <a:gd name="connsiteY45" fmla="*/ 685331 h 682036"/>
                <a:gd name="connsiteX46" fmla="*/ 1167538 w 1417917"/>
                <a:gd name="connsiteY46" fmla="*/ 667383 h 682036"/>
                <a:gd name="connsiteX47" fmla="*/ 1188627 w 1417917"/>
                <a:gd name="connsiteY47" fmla="*/ 619820 h 682036"/>
                <a:gd name="connsiteX48" fmla="*/ 1202089 w 1417917"/>
                <a:gd name="connsiteY48" fmla="*/ 598730 h 682036"/>
                <a:gd name="connsiteX49" fmla="*/ 1239331 w 1417917"/>
                <a:gd name="connsiteY49" fmla="*/ 584820 h 682036"/>
                <a:gd name="connsiteX50" fmla="*/ 1255934 w 1417917"/>
                <a:gd name="connsiteY50" fmla="*/ 544886 h 682036"/>
                <a:gd name="connsiteX51" fmla="*/ 1219588 w 1417917"/>
                <a:gd name="connsiteY51" fmla="*/ 533668 h 682036"/>
                <a:gd name="connsiteX52" fmla="*/ 1176961 w 1417917"/>
                <a:gd name="connsiteY52" fmla="*/ 547578 h 682036"/>
                <a:gd name="connsiteX53" fmla="*/ 1163948 w 1417917"/>
                <a:gd name="connsiteY53" fmla="*/ 469054 h 682036"/>
                <a:gd name="connsiteX54" fmla="*/ 1163051 w 1417917"/>
                <a:gd name="connsiteY54" fmla="*/ 454695 h 682036"/>
                <a:gd name="connsiteX55" fmla="*/ 1186384 w 1417917"/>
                <a:gd name="connsiteY55" fmla="*/ 447067 h 682036"/>
                <a:gd name="connsiteX56" fmla="*/ 1210614 w 1417917"/>
                <a:gd name="connsiteY56" fmla="*/ 438542 h 682036"/>
                <a:gd name="connsiteX57" fmla="*/ 1232601 w 1417917"/>
                <a:gd name="connsiteY57" fmla="*/ 390979 h 682036"/>
                <a:gd name="connsiteX58" fmla="*/ 1188627 w 1417917"/>
                <a:gd name="connsiteY58" fmla="*/ 379312 h 682036"/>
                <a:gd name="connsiteX59" fmla="*/ 1150936 w 1417917"/>
                <a:gd name="connsiteY59" fmla="*/ 390979 h 682036"/>
                <a:gd name="connsiteX60" fmla="*/ 1132539 w 1417917"/>
                <a:gd name="connsiteY60" fmla="*/ 283289 h 682036"/>
                <a:gd name="connsiteX61" fmla="*/ 1146449 w 1417917"/>
                <a:gd name="connsiteY61" fmla="*/ 250982 h 682036"/>
                <a:gd name="connsiteX62" fmla="*/ 1328175 w 1417917"/>
                <a:gd name="connsiteY62" fmla="*/ 133869 h 682036"/>
                <a:gd name="connsiteX63" fmla="*/ 1420609 w 1417917"/>
                <a:gd name="connsiteY63" fmla="*/ 29320 h 682036"/>
                <a:gd name="connsiteX64" fmla="*/ 1330868 w 1417917"/>
                <a:gd name="connsiteY64" fmla="*/ 154 h 682036"/>
                <a:gd name="connsiteX65" fmla="*/ 261148 w 1417917"/>
                <a:gd name="connsiteY65" fmla="*/ 546232 h 682036"/>
                <a:gd name="connsiteX66" fmla="*/ 253520 w 1417917"/>
                <a:gd name="connsiteY66" fmla="*/ 547578 h 682036"/>
                <a:gd name="connsiteX67" fmla="*/ 245443 w 1417917"/>
                <a:gd name="connsiteY67" fmla="*/ 513925 h 682036"/>
                <a:gd name="connsiteX68" fmla="*/ 215829 w 1417917"/>
                <a:gd name="connsiteY68" fmla="*/ 387838 h 682036"/>
                <a:gd name="connsiteX69" fmla="*/ 227944 w 1417917"/>
                <a:gd name="connsiteY69" fmla="*/ 361364 h 682036"/>
                <a:gd name="connsiteX70" fmla="*/ 260699 w 1417917"/>
                <a:gd name="connsiteY70" fmla="*/ 345210 h 682036"/>
                <a:gd name="connsiteX71" fmla="*/ 263840 w 1417917"/>
                <a:gd name="connsiteY71" fmla="*/ 350595 h 682036"/>
                <a:gd name="connsiteX72" fmla="*/ 223008 w 1417917"/>
                <a:gd name="connsiteY72" fmla="*/ 375274 h 682036"/>
                <a:gd name="connsiteX73" fmla="*/ 261148 w 1417917"/>
                <a:gd name="connsiteY73" fmla="*/ 546232 h 682036"/>
                <a:gd name="connsiteX74" fmla="*/ 717484 w 1417917"/>
                <a:gd name="connsiteY74" fmla="*/ 259956 h 682036"/>
                <a:gd name="connsiteX75" fmla="*/ 170060 w 1417917"/>
                <a:gd name="connsiteY75" fmla="*/ 93934 h 682036"/>
                <a:gd name="connsiteX76" fmla="*/ 172753 w 1417917"/>
                <a:gd name="connsiteY76" fmla="*/ 85857 h 682036"/>
                <a:gd name="connsiteX77" fmla="*/ 720176 w 1417917"/>
                <a:gd name="connsiteY77" fmla="*/ 251879 h 682036"/>
                <a:gd name="connsiteX78" fmla="*/ 717484 w 1417917"/>
                <a:gd name="connsiteY78" fmla="*/ 259956 h 682036"/>
                <a:gd name="connsiteX79" fmla="*/ 1132090 w 1417917"/>
                <a:gd name="connsiteY79" fmla="*/ 605461 h 682036"/>
                <a:gd name="connsiteX80" fmla="*/ 956645 w 1417917"/>
                <a:gd name="connsiteY80" fmla="*/ 354633 h 682036"/>
                <a:gd name="connsiteX81" fmla="*/ 1132090 w 1417917"/>
                <a:gd name="connsiteY81" fmla="*/ 605461 h 6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417917" h="682036">
                  <a:moveTo>
                    <a:pt x="1330868" y="154"/>
                  </a:moveTo>
                  <a:cubicBezTo>
                    <a:pt x="1337150" y="3295"/>
                    <a:pt x="1350162" y="6436"/>
                    <a:pt x="1351060" y="11372"/>
                  </a:cubicBezTo>
                  <a:cubicBezTo>
                    <a:pt x="1352854" y="22141"/>
                    <a:pt x="1350611" y="35153"/>
                    <a:pt x="1345227" y="44576"/>
                  </a:cubicBezTo>
                  <a:cubicBezTo>
                    <a:pt x="1338496" y="56691"/>
                    <a:pt x="1327278" y="66114"/>
                    <a:pt x="1317855" y="76434"/>
                  </a:cubicBezTo>
                  <a:cubicBezTo>
                    <a:pt x="1305291" y="90344"/>
                    <a:pt x="1294522" y="83614"/>
                    <a:pt x="1283754" y="73742"/>
                  </a:cubicBezTo>
                  <a:cubicBezTo>
                    <a:pt x="1271190" y="62076"/>
                    <a:pt x="1277472" y="54896"/>
                    <a:pt x="1288689" y="47268"/>
                  </a:cubicBezTo>
                  <a:cubicBezTo>
                    <a:pt x="1295869" y="42333"/>
                    <a:pt x="1303497" y="36499"/>
                    <a:pt x="1307535" y="29320"/>
                  </a:cubicBezTo>
                  <a:cubicBezTo>
                    <a:pt x="1312022" y="21243"/>
                    <a:pt x="1313368" y="10923"/>
                    <a:pt x="1316061" y="603"/>
                  </a:cubicBezTo>
                  <a:cubicBezTo>
                    <a:pt x="1275228" y="-2089"/>
                    <a:pt x="1242921" y="4192"/>
                    <a:pt x="1211511" y="20346"/>
                  </a:cubicBezTo>
                  <a:cubicBezTo>
                    <a:pt x="1116386" y="69704"/>
                    <a:pt x="1020811" y="118613"/>
                    <a:pt x="925236" y="167073"/>
                  </a:cubicBezTo>
                  <a:cubicBezTo>
                    <a:pt x="916711" y="171560"/>
                    <a:pt x="906390" y="175150"/>
                    <a:pt x="897416" y="174253"/>
                  </a:cubicBezTo>
                  <a:cubicBezTo>
                    <a:pt x="874083" y="172009"/>
                    <a:pt x="851648" y="167073"/>
                    <a:pt x="828315" y="163484"/>
                  </a:cubicBezTo>
                  <a:cubicBezTo>
                    <a:pt x="832802" y="139254"/>
                    <a:pt x="818892" y="126690"/>
                    <a:pt x="795559" y="133869"/>
                  </a:cubicBezTo>
                  <a:cubicBezTo>
                    <a:pt x="786136" y="136561"/>
                    <a:pt x="777611" y="142843"/>
                    <a:pt x="768637" y="146433"/>
                  </a:cubicBezTo>
                  <a:cubicBezTo>
                    <a:pt x="762803" y="148676"/>
                    <a:pt x="756073" y="151817"/>
                    <a:pt x="749791" y="150920"/>
                  </a:cubicBezTo>
                  <a:cubicBezTo>
                    <a:pt x="673959" y="139254"/>
                    <a:pt x="598576" y="126690"/>
                    <a:pt x="527232" y="115023"/>
                  </a:cubicBezTo>
                  <a:cubicBezTo>
                    <a:pt x="524091" y="102459"/>
                    <a:pt x="524091" y="85857"/>
                    <a:pt x="518258" y="83614"/>
                  </a:cubicBezTo>
                  <a:cubicBezTo>
                    <a:pt x="509283" y="80024"/>
                    <a:pt x="496271" y="84960"/>
                    <a:pt x="485053" y="87652"/>
                  </a:cubicBezTo>
                  <a:cubicBezTo>
                    <a:pt x="480117" y="88998"/>
                    <a:pt x="476079" y="93934"/>
                    <a:pt x="471143" y="95280"/>
                  </a:cubicBezTo>
                  <a:cubicBezTo>
                    <a:pt x="460823" y="97972"/>
                    <a:pt x="449605" y="102011"/>
                    <a:pt x="439734" y="100665"/>
                  </a:cubicBezTo>
                  <a:cubicBezTo>
                    <a:pt x="355377" y="88101"/>
                    <a:pt x="271468" y="74191"/>
                    <a:pt x="187111" y="61178"/>
                  </a:cubicBezTo>
                  <a:cubicBezTo>
                    <a:pt x="181278" y="60281"/>
                    <a:pt x="173650" y="61627"/>
                    <a:pt x="168265" y="64768"/>
                  </a:cubicBezTo>
                  <a:cubicBezTo>
                    <a:pt x="153010" y="73742"/>
                    <a:pt x="138202" y="84062"/>
                    <a:pt x="120703" y="95729"/>
                  </a:cubicBezTo>
                  <a:cubicBezTo>
                    <a:pt x="308711" y="157651"/>
                    <a:pt x="494028" y="218675"/>
                    <a:pt x="680690" y="280148"/>
                  </a:cubicBezTo>
                  <a:cubicBezTo>
                    <a:pt x="677998" y="283289"/>
                    <a:pt x="677100" y="284186"/>
                    <a:pt x="676203" y="285084"/>
                  </a:cubicBezTo>
                  <a:cubicBezTo>
                    <a:pt x="594987" y="327711"/>
                    <a:pt x="513322" y="370787"/>
                    <a:pt x="431657" y="412517"/>
                  </a:cubicBezTo>
                  <a:cubicBezTo>
                    <a:pt x="425824" y="415658"/>
                    <a:pt x="415055" y="413414"/>
                    <a:pt x="408773" y="409824"/>
                  </a:cubicBezTo>
                  <a:cubicBezTo>
                    <a:pt x="361659" y="382004"/>
                    <a:pt x="315442" y="352838"/>
                    <a:pt x="268776" y="324570"/>
                  </a:cubicBezTo>
                  <a:cubicBezTo>
                    <a:pt x="263840" y="321429"/>
                    <a:pt x="255764" y="317839"/>
                    <a:pt x="251276" y="319634"/>
                  </a:cubicBezTo>
                  <a:cubicBezTo>
                    <a:pt x="229739" y="328160"/>
                    <a:pt x="209098" y="338929"/>
                    <a:pt x="188009" y="348800"/>
                  </a:cubicBezTo>
                  <a:cubicBezTo>
                    <a:pt x="195637" y="383351"/>
                    <a:pt x="203265" y="416106"/>
                    <a:pt x="211342" y="451106"/>
                  </a:cubicBezTo>
                  <a:cubicBezTo>
                    <a:pt x="139099" y="443478"/>
                    <a:pt x="69550" y="436298"/>
                    <a:pt x="0" y="428670"/>
                  </a:cubicBezTo>
                  <a:cubicBezTo>
                    <a:pt x="2244" y="433157"/>
                    <a:pt x="4487" y="434503"/>
                    <a:pt x="7628" y="436298"/>
                  </a:cubicBezTo>
                  <a:cubicBezTo>
                    <a:pt x="68204" y="466810"/>
                    <a:pt x="129228" y="496874"/>
                    <a:pt x="189804" y="527835"/>
                  </a:cubicBezTo>
                  <a:cubicBezTo>
                    <a:pt x="196983" y="531873"/>
                    <a:pt x="204162" y="540847"/>
                    <a:pt x="206406" y="548924"/>
                  </a:cubicBezTo>
                  <a:cubicBezTo>
                    <a:pt x="209996" y="561039"/>
                    <a:pt x="216277" y="567321"/>
                    <a:pt x="227495" y="564629"/>
                  </a:cubicBezTo>
                  <a:cubicBezTo>
                    <a:pt x="256661" y="558347"/>
                    <a:pt x="278199" y="573154"/>
                    <a:pt x="300634" y="587961"/>
                  </a:cubicBezTo>
                  <a:cubicBezTo>
                    <a:pt x="334287" y="610846"/>
                    <a:pt x="368389" y="632832"/>
                    <a:pt x="402491" y="655268"/>
                  </a:cubicBezTo>
                  <a:cubicBezTo>
                    <a:pt x="407427" y="658409"/>
                    <a:pt x="412363" y="660652"/>
                    <a:pt x="422234" y="666037"/>
                  </a:cubicBezTo>
                  <a:cubicBezTo>
                    <a:pt x="422234" y="624756"/>
                    <a:pt x="422683" y="587513"/>
                    <a:pt x="421785" y="550270"/>
                  </a:cubicBezTo>
                  <a:cubicBezTo>
                    <a:pt x="421785" y="537706"/>
                    <a:pt x="426273" y="533668"/>
                    <a:pt x="438388" y="531424"/>
                  </a:cubicBezTo>
                  <a:cubicBezTo>
                    <a:pt x="508386" y="519309"/>
                    <a:pt x="579282" y="509886"/>
                    <a:pt x="645691" y="481618"/>
                  </a:cubicBezTo>
                  <a:cubicBezTo>
                    <a:pt x="717484" y="451106"/>
                    <a:pt x="790175" y="423286"/>
                    <a:pt x="861968" y="393222"/>
                  </a:cubicBezTo>
                  <a:cubicBezTo>
                    <a:pt x="875878" y="387389"/>
                    <a:pt x="886198" y="388286"/>
                    <a:pt x="898762" y="396363"/>
                  </a:cubicBezTo>
                  <a:cubicBezTo>
                    <a:pt x="964722" y="438990"/>
                    <a:pt x="1020811" y="491938"/>
                    <a:pt x="1064335" y="557001"/>
                  </a:cubicBezTo>
                  <a:cubicBezTo>
                    <a:pt x="1092155" y="598282"/>
                    <a:pt x="1115488" y="642255"/>
                    <a:pt x="1141065" y="685331"/>
                  </a:cubicBezTo>
                  <a:cubicBezTo>
                    <a:pt x="1148692" y="679947"/>
                    <a:pt x="1157666" y="672319"/>
                    <a:pt x="1167538" y="667383"/>
                  </a:cubicBezTo>
                  <a:cubicBezTo>
                    <a:pt x="1188179" y="657062"/>
                    <a:pt x="1197602" y="643153"/>
                    <a:pt x="1188627" y="619820"/>
                  </a:cubicBezTo>
                  <a:cubicBezTo>
                    <a:pt x="1184140" y="608602"/>
                    <a:pt x="1189525" y="601423"/>
                    <a:pt x="1202089" y="598730"/>
                  </a:cubicBezTo>
                  <a:cubicBezTo>
                    <a:pt x="1215101" y="595590"/>
                    <a:pt x="1227665" y="590654"/>
                    <a:pt x="1239331" y="584820"/>
                  </a:cubicBezTo>
                  <a:cubicBezTo>
                    <a:pt x="1256831" y="576295"/>
                    <a:pt x="1262664" y="560590"/>
                    <a:pt x="1255934" y="544886"/>
                  </a:cubicBezTo>
                  <a:cubicBezTo>
                    <a:pt x="1248306" y="527386"/>
                    <a:pt x="1233050" y="530976"/>
                    <a:pt x="1219588" y="533668"/>
                  </a:cubicBezTo>
                  <a:cubicBezTo>
                    <a:pt x="1205678" y="536809"/>
                    <a:pt x="1192217" y="542642"/>
                    <a:pt x="1176961" y="547578"/>
                  </a:cubicBezTo>
                  <a:cubicBezTo>
                    <a:pt x="1172474" y="520207"/>
                    <a:pt x="1167987" y="494630"/>
                    <a:pt x="1163948" y="469054"/>
                  </a:cubicBezTo>
                  <a:cubicBezTo>
                    <a:pt x="1163051" y="464567"/>
                    <a:pt x="1163500" y="460080"/>
                    <a:pt x="1163051" y="454695"/>
                  </a:cubicBezTo>
                  <a:cubicBezTo>
                    <a:pt x="1171128" y="452003"/>
                    <a:pt x="1178756" y="449759"/>
                    <a:pt x="1186384" y="447067"/>
                  </a:cubicBezTo>
                  <a:cubicBezTo>
                    <a:pt x="1194461" y="444375"/>
                    <a:pt x="1202986" y="442131"/>
                    <a:pt x="1210614" y="438542"/>
                  </a:cubicBezTo>
                  <a:cubicBezTo>
                    <a:pt x="1230357" y="429568"/>
                    <a:pt x="1240229" y="408478"/>
                    <a:pt x="1232601" y="390979"/>
                  </a:cubicBezTo>
                  <a:cubicBezTo>
                    <a:pt x="1225422" y="373928"/>
                    <a:pt x="1213306" y="370787"/>
                    <a:pt x="1188627" y="379312"/>
                  </a:cubicBezTo>
                  <a:cubicBezTo>
                    <a:pt x="1176961" y="383351"/>
                    <a:pt x="1164846" y="386940"/>
                    <a:pt x="1150936" y="390979"/>
                  </a:cubicBezTo>
                  <a:cubicBezTo>
                    <a:pt x="1144654" y="353736"/>
                    <a:pt x="1139718" y="318288"/>
                    <a:pt x="1132539" y="283289"/>
                  </a:cubicBezTo>
                  <a:cubicBezTo>
                    <a:pt x="1129398" y="268033"/>
                    <a:pt x="1132539" y="259507"/>
                    <a:pt x="1146449" y="250982"/>
                  </a:cubicBezTo>
                  <a:cubicBezTo>
                    <a:pt x="1207473" y="212842"/>
                    <a:pt x="1268049" y="174253"/>
                    <a:pt x="1328175" y="133869"/>
                  </a:cubicBezTo>
                  <a:cubicBezTo>
                    <a:pt x="1367662" y="107395"/>
                    <a:pt x="1395482" y="70152"/>
                    <a:pt x="1420609" y="29320"/>
                  </a:cubicBezTo>
                  <a:cubicBezTo>
                    <a:pt x="1392790" y="5987"/>
                    <a:pt x="1361829" y="-295"/>
                    <a:pt x="1330868" y="154"/>
                  </a:cubicBezTo>
                  <a:close/>
                  <a:moveTo>
                    <a:pt x="261148" y="546232"/>
                  </a:moveTo>
                  <a:cubicBezTo>
                    <a:pt x="258456" y="546680"/>
                    <a:pt x="256212" y="547129"/>
                    <a:pt x="253520" y="547578"/>
                  </a:cubicBezTo>
                  <a:cubicBezTo>
                    <a:pt x="250828" y="536360"/>
                    <a:pt x="248136" y="525142"/>
                    <a:pt x="245443" y="513925"/>
                  </a:cubicBezTo>
                  <a:cubicBezTo>
                    <a:pt x="235572" y="471746"/>
                    <a:pt x="226149" y="429568"/>
                    <a:pt x="215829" y="387838"/>
                  </a:cubicBezTo>
                  <a:cubicBezTo>
                    <a:pt x="212688" y="374825"/>
                    <a:pt x="214034" y="366748"/>
                    <a:pt x="227944" y="361364"/>
                  </a:cubicBezTo>
                  <a:cubicBezTo>
                    <a:pt x="239162" y="356877"/>
                    <a:pt x="249482" y="350595"/>
                    <a:pt x="260699" y="345210"/>
                  </a:cubicBezTo>
                  <a:cubicBezTo>
                    <a:pt x="261597" y="347005"/>
                    <a:pt x="262943" y="348800"/>
                    <a:pt x="263840" y="350595"/>
                  </a:cubicBezTo>
                  <a:cubicBezTo>
                    <a:pt x="250828" y="358223"/>
                    <a:pt x="237815" y="366300"/>
                    <a:pt x="223008" y="375274"/>
                  </a:cubicBezTo>
                  <a:cubicBezTo>
                    <a:pt x="235123" y="431811"/>
                    <a:pt x="248136" y="489246"/>
                    <a:pt x="261148" y="546232"/>
                  </a:cubicBezTo>
                  <a:close/>
                  <a:moveTo>
                    <a:pt x="717484" y="259956"/>
                  </a:moveTo>
                  <a:cubicBezTo>
                    <a:pt x="534860" y="204765"/>
                    <a:pt x="352685" y="149125"/>
                    <a:pt x="170060" y="93934"/>
                  </a:cubicBezTo>
                  <a:cubicBezTo>
                    <a:pt x="170958" y="91242"/>
                    <a:pt x="171855" y="88550"/>
                    <a:pt x="172753" y="85857"/>
                  </a:cubicBezTo>
                  <a:cubicBezTo>
                    <a:pt x="355377" y="141048"/>
                    <a:pt x="537552" y="196688"/>
                    <a:pt x="720176" y="251879"/>
                  </a:cubicBezTo>
                  <a:cubicBezTo>
                    <a:pt x="718830" y="254571"/>
                    <a:pt x="718382" y="257264"/>
                    <a:pt x="717484" y="259956"/>
                  </a:cubicBezTo>
                  <a:close/>
                  <a:moveTo>
                    <a:pt x="1132090" y="605461"/>
                  </a:moveTo>
                  <a:cubicBezTo>
                    <a:pt x="1088566" y="511232"/>
                    <a:pt x="1023503" y="432709"/>
                    <a:pt x="956645" y="354633"/>
                  </a:cubicBezTo>
                  <a:cubicBezTo>
                    <a:pt x="997478" y="370338"/>
                    <a:pt x="1130295" y="560142"/>
                    <a:pt x="1132090" y="605461"/>
                  </a:cubicBezTo>
                  <a:close/>
                </a:path>
              </a:pathLst>
            </a:custGeom>
            <a:solidFill>
              <a:srgbClr val="6C63FF"/>
            </a:solidFill>
            <a:ln w="448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4535C25-9A60-4ED7-B497-1CE7DB37C03B}"/>
                </a:ext>
              </a:extLst>
            </p:cNvPr>
            <p:cNvGrpSpPr/>
            <p:nvPr/>
          </p:nvGrpSpPr>
          <p:grpSpPr>
            <a:xfrm>
              <a:off x="4185830" y="3671432"/>
              <a:ext cx="923380" cy="331506"/>
              <a:chOff x="6409688" y="3227337"/>
              <a:chExt cx="1023769" cy="367546"/>
            </a:xfrm>
          </p:grpSpPr>
          <p:sp>
            <p:nvSpPr>
              <p:cNvPr id="88" name="Arrow: Pentagon 87">
                <a:extLst>
                  <a:ext uri="{FF2B5EF4-FFF2-40B4-BE49-F238E27FC236}">
                    <a16:creationId xmlns:a16="http://schemas.microsoft.com/office/drawing/2014/main" id="{DE9E1B69-F7A3-4271-8D53-9005B8FBF42D}"/>
                  </a:ext>
                </a:extLst>
              </p:cNvPr>
              <p:cNvSpPr/>
              <p:nvPr/>
            </p:nvSpPr>
            <p:spPr>
              <a:xfrm flipH="1">
                <a:off x="6409688" y="3229123"/>
                <a:ext cx="1023769" cy="365760"/>
              </a:xfrm>
              <a:prstGeom prst="homePlate">
                <a:avLst/>
              </a:prstGeom>
              <a:solidFill>
                <a:srgbClr val="4E47B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9" name="TextBox 109">
                <a:extLst>
                  <a:ext uri="{FF2B5EF4-FFF2-40B4-BE49-F238E27FC236}">
                    <a16:creationId xmlns:a16="http://schemas.microsoft.com/office/drawing/2014/main" id="{BD7DEC74-E09B-4432-8493-78517BF2DA99}"/>
                  </a:ext>
                </a:extLst>
              </p:cNvPr>
              <p:cNvSpPr txBox="1"/>
              <p:nvPr/>
            </p:nvSpPr>
            <p:spPr>
              <a:xfrm>
                <a:off x="6640850" y="3227337"/>
                <a:ext cx="773241" cy="343699"/>
              </a:xfrm>
              <a:prstGeom prst="rect">
                <a:avLst/>
              </a:prstGeom>
              <a:solidFill>
                <a:srgbClr val="4E47B7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BUY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DB46016-85CC-42DE-9354-48488EBAD633}"/>
                </a:ext>
              </a:extLst>
            </p:cNvPr>
            <p:cNvGrpSpPr/>
            <p:nvPr/>
          </p:nvGrpSpPr>
          <p:grpSpPr>
            <a:xfrm>
              <a:off x="500127" y="4159654"/>
              <a:ext cx="948308" cy="344442"/>
              <a:chOff x="6579954" y="3838296"/>
              <a:chExt cx="1051407" cy="381888"/>
            </a:xfrm>
          </p:grpSpPr>
          <p:sp>
            <p:nvSpPr>
              <p:cNvPr id="91" name="Arrow: Pentagon 90">
                <a:extLst>
                  <a:ext uri="{FF2B5EF4-FFF2-40B4-BE49-F238E27FC236}">
                    <a16:creationId xmlns:a16="http://schemas.microsoft.com/office/drawing/2014/main" id="{0F3CF8E5-2FD6-4470-BB33-B266983684FD}"/>
                  </a:ext>
                </a:extLst>
              </p:cNvPr>
              <p:cNvSpPr/>
              <p:nvPr/>
            </p:nvSpPr>
            <p:spPr>
              <a:xfrm>
                <a:off x="6607592" y="3848663"/>
                <a:ext cx="1023769" cy="365760"/>
              </a:xfrm>
              <a:prstGeom prst="homePlate">
                <a:avLst/>
              </a:prstGeom>
              <a:solidFill>
                <a:srgbClr val="E2BC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2" name="TextBox 118">
                <a:extLst>
                  <a:ext uri="{FF2B5EF4-FFF2-40B4-BE49-F238E27FC236}">
                    <a16:creationId xmlns:a16="http://schemas.microsoft.com/office/drawing/2014/main" id="{783D853D-A09D-482B-ACDF-BD8A58729393}"/>
                  </a:ext>
                </a:extLst>
              </p:cNvPr>
              <p:cNvSpPr txBox="1"/>
              <p:nvPr/>
            </p:nvSpPr>
            <p:spPr>
              <a:xfrm>
                <a:off x="6579954" y="3838296"/>
                <a:ext cx="978836" cy="38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SELL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8D8115A-5B73-436D-874E-00A538B38819}"/>
                </a:ext>
              </a:extLst>
            </p:cNvPr>
            <p:cNvGrpSpPr/>
            <p:nvPr/>
          </p:nvGrpSpPr>
          <p:grpSpPr>
            <a:xfrm>
              <a:off x="1935932" y="5270225"/>
              <a:ext cx="923380" cy="331505"/>
              <a:chOff x="6409688" y="3227337"/>
              <a:chExt cx="1023769" cy="367546"/>
            </a:xfrm>
          </p:grpSpPr>
          <p:sp>
            <p:nvSpPr>
              <p:cNvPr id="94" name="Arrow: Pentagon 93">
                <a:extLst>
                  <a:ext uri="{FF2B5EF4-FFF2-40B4-BE49-F238E27FC236}">
                    <a16:creationId xmlns:a16="http://schemas.microsoft.com/office/drawing/2014/main" id="{6460510A-63ED-49DB-97FE-E3BA7DD62ECC}"/>
                  </a:ext>
                </a:extLst>
              </p:cNvPr>
              <p:cNvSpPr/>
              <p:nvPr/>
            </p:nvSpPr>
            <p:spPr>
              <a:xfrm flipH="1">
                <a:off x="6409688" y="3229123"/>
                <a:ext cx="1023769" cy="365760"/>
              </a:xfrm>
              <a:prstGeom prst="homePlate">
                <a:avLst/>
              </a:prstGeom>
              <a:solidFill>
                <a:srgbClr val="4E47B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5" name="TextBox 124">
                <a:extLst>
                  <a:ext uri="{FF2B5EF4-FFF2-40B4-BE49-F238E27FC236}">
                    <a16:creationId xmlns:a16="http://schemas.microsoft.com/office/drawing/2014/main" id="{B5FD4935-67C2-401E-AD52-7FEDFC47CA9A}"/>
                  </a:ext>
                </a:extLst>
              </p:cNvPr>
              <p:cNvSpPr txBox="1"/>
              <p:nvPr/>
            </p:nvSpPr>
            <p:spPr>
              <a:xfrm>
                <a:off x="6640849" y="3227337"/>
                <a:ext cx="773241" cy="343700"/>
              </a:xfrm>
              <a:prstGeom prst="rect">
                <a:avLst/>
              </a:prstGeom>
              <a:solidFill>
                <a:srgbClr val="4E47B7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BUY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1E25FE28-4F82-4618-B2B8-1F35DEECB69A}"/>
              </a:ext>
            </a:extLst>
          </p:cNvPr>
          <p:cNvSpPr txBox="1"/>
          <p:nvPr/>
        </p:nvSpPr>
        <p:spPr>
          <a:xfrm>
            <a:off x="620102" y="637279"/>
            <a:ext cx="27014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4400" b="1" spc="600" dirty="0">
                <a:solidFill>
                  <a:srgbClr val="6C63FF"/>
                </a:solidFill>
              </a:rPr>
              <a:t>SAHAM</a:t>
            </a:r>
            <a:endParaRPr kumimoji="1" lang="id-ID" altLang="ja-JP" sz="4400" b="1" spc="600" dirty="0">
              <a:solidFill>
                <a:srgbClr val="6C63FF"/>
              </a:solidFill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5EA7A7F-A41D-4024-8B4B-48F4648C52F2}"/>
              </a:ext>
            </a:extLst>
          </p:cNvPr>
          <p:cNvGrpSpPr/>
          <p:nvPr/>
        </p:nvGrpSpPr>
        <p:grpSpPr>
          <a:xfrm>
            <a:off x="6494214" y="2775204"/>
            <a:ext cx="5501458" cy="3063231"/>
            <a:chOff x="6494214" y="2775204"/>
            <a:chExt cx="5501458" cy="3063231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099BA23D-73CE-4CDD-98D1-376D2A2B9A21}"/>
                </a:ext>
              </a:extLst>
            </p:cNvPr>
            <p:cNvSpPr/>
            <p:nvPr/>
          </p:nvSpPr>
          <p:spPr>
            <a:xfrm>
              <a:off x="6494214" y="2775204"/>
              <a:ext cx="5501458" cy="3063231"/>
            </a:xfrm>
            <a:prstGeom prst="roundRect">
              <a:avLst/>
            </a:prstGeom>
            <a:solidFill>
              <a:srgbClr val="E3ECFC"/>
            </a:solidFill>
            <a:ln>
              <a:solidFill>
                <a:schemeClr val="bg1"/>
              </a:solidFill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0BD7E5C-0756-4D9F-BA1C-678A841A8532}"/>
                </a:ext>
              </a:extLst>
            </p:cNvPr>
            <p:cNvSpPr txBox="1"/>
            <p:nvPr/>
          </p:nvSpPr>
          <p:spPr>
            <a:xfrm>
              <a:off x="6751267" y="3049051"/>
              <a:ext cx="505872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Pada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tanggal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17 Mei 1991 PT Semen Gresik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Tbk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mendapatkan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persetujuan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Badan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Pengawas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Pasar Modal (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Bapepam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)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lewat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surat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bernomor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S-622/PM/1991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menerbitkan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prospektus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IPO pada 20 Mei 1991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dengan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menawarkan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sebanyak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40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juta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saham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pada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harga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Rp 7.000 per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saham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dengan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menargetkan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modal segar Rp 280 </a:t>
              </a:r>
              <a:r>
                <a:rPr lang="en-US" sz="2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miliar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id-ID" sz="2000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9BCBC50-AFE1-4958-B63B-39D33F09383F}"/>
              </a:ext>
            </a:extLst>
          </p:cNvPr>
          <p:cNvGrpSpPr/>
          <p:nvPr/>
        </p:nvGrpSpPr>
        <p:grpSpPr>
          <a:xfrm>
            <a:off x="8161855" y="882729"/>
            <a:ext cx="2502172" cy="1790763"/>
            <a:chOff x="8235697" y="999665"/>
            <a:chExt cx="3519537" cy="2518874"/>
          </a:xfrm>
        </p:grpSpPr>
        <p:sp>
          <p:nvSpPr>
            <p:cNvPr id="109" name="TextBox 105">
              <a:extLst>
                <a:ext uri="{FF2B5EF4-FFF2-40B4-BE49-F238E27FC236}">
                  <a16:creationId xmlns:a16="http://schemas.microsoft.com/office/drawing/2014/main" id="{6E966652-7D2E-4F74-B895-F85DD3E0D169}"/>
                </a:ext>
              </a:extLst>
            </p:cNvPr>
            <p:cNvSpPr txBox="1"/>
            <p:nvPr/>
          </p:nvSpPr>
          <p:spPr>
            <a:xfrm>
              <a:off x="8260400" y="2366689"/>
              <a:ext cx="3336114" cy="9957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b="1" dirty="0">
                  <a:solidFill>
                    <a:srgbClr val="4E47B7"/>
                  </a:solidFill>
                  <a:latin typeface="Arial"/>
                  <a:cs typeface="Arial" pitchFamily="34" charset="0"/>
                </a:rPr>
                <a:t>SAHAM 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E47B7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0" name="TextBox 106">
              <a:extLst>
                <a:ext uri="{FF2B5EF4-FFF2-40B4-BE49-F238E27FC236}">
                  <a16:creationId xmlns:a16="http://schemas.microsoft.com/office/drawing/2014/main" id="{EF70A560-3DD0-40BE-B46D-EE8FB45EF680}"/>
                </a:ext>
              </a:extLst>
            </p:cNvPr>
            <p:cNvSpPr txBox="1"/>
            <p:nvPr/>
          </p:nvSpPr>
          <p:spPr>
            <a:xfrm>
              <a:off x="8235697" y="3128914"/>
              <a:ext cx="3519537" cy="3896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it-IT" altLang="ko-KR" sz="12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PT Semen Indonesia (Persero) Tbk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pic>
          <p:nvPicPr>
            <p:cNvPr id="111" name="Picture 2">
              <a:extLst>
                <a:ext uri="{FF2B5EF4-FFF2-40B4-BE49-F238E27FC236}">
                  <a16:creationId xmlns:a16="http://schemas.microsoft.com/office/drawing/2014/main" id="{9156A80F-1682-47C9-A3A1-12E5542E0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8149" y="999665"/>
              <a:ext cx="1862091" cy="143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33DB7CE-C47F-4F64-A7F4-CE22AC6E9167}"/>
              </a:ext>
            </a:extLst>
          </p:cNvPr>
          <p:cNvSpPr/>
          <p:nvPr/>
        </p:nvSpPr>
        <p:spPr>
          <a:xfrm rot="10800000">
            <a:off x="2" y="0"/>
            <a:ext cx="12191999" cy="6858001"/>
          </a:xfrm>
          <a:custGeom>
            <a:avLst/>
            <a:gdLst>
              <a:gd name="connsiteX0" fmla="*/ 4248179 w 12191999"/>
              <a:gd name="connsiteY0" fmla="*/ 852186 h 6858001"/>
              <a:gd name="connsiteX1" fmla="*/ 4093899 w 12191999"/>
              <a:gd name="connsiteY1" fmla="*/ 795698 h 6858001"/>
              <a:gd name="connsiteX2" fmla="*/ 4399056 w 12191999"/>
              <a:gd name="connsiteY2" fmla="*/ 485356 h 6858001"/>
              <a:gd name="connsiteX3" fmla="*/ 4834017 w 12191999"/>
              <a:gd name="connsiteY3" fmla="*/ 469783 h 6858001"/>
              <a:gd name="connsiteX4" fmla="*/ 4528860 w 12191999"/>
              <a:gd name="connsiteY4" fmla="*/ 780126 h 6858001"/>
              <a:gd name="connsiteX5" fmla="*/ 4248179 w 12191999"/>
              <a:gd name="connsiteY5" fmla="*/ 852186 h 6858001"/>
              <a:gd name="connsiteX6" fmla="*/ 0 w 12191999"/>
              <a:gd name="connsiteY6" fmla="*/ 1729631 h 6858001"/>
              <a:gd name="connsiteX7" fmla="*/ 0 w 12191999"/>
              <a:gd name="connsiteY7" fmla="*/ 0 h 6858001"/>
              <a:gd name="connsiteX8" fmla="*/ 4267200 w 12191999"/>
              <a:gd name="connsiteY8" fmla="*/ 0 h 6858001"/>
              <a:gd name="connsiteX9" fmla="*/ 4257040 w 12191999"/>
              <a:gd name="connsiteY9" fmla="*/ 32911 h 6858001"/>
              <a:gd name="connsiteX10" fmla="*/ 0 w 12191999"/>
              <a:gd name="connsiteY10" fmla="*/ 1729631 h 6858001"/>
              <a:gd name="connsiteX11" fmla="*/ 9294905 w 12191999"/>
              <a:gd name="connsiteY11" fmla="*/ 6423039 h 6858001"/>
              <a:gd name="connsiteX12" fmla="*/ 9207713 w 12191999"/>
              <a:gd name="connsiteY12" fmla="*/ 6250249 h 6858001"/>
              <a:gd name="connsiteX13" fmla="*/ 9359284 w 12191999"/>
              <a:gd name="connsiteY13" fmla="*/ 6129897 h 6858001"/>
              <a:gd name="connsiteX14" fmla="*/ 9446476 w 12191999"/>
              <a:gd name="connsiteY14" fmla="*/ 6302686 h 6858001"/>
              <a:gd name="connsiteX15" fmla="*/ 9294905 w 12191999"/>
              <a:gd name="connsiteY15" fmla="*/ 6423039 h 6858001"/>
              <a:gd name="connsiteX16" fmla="*/ 8984346 w 12191999"/>
              <a:gd name="connsiteY16" fmla="*/ 6612125 h 6858001"/>
              <a:gd name="connsiteX17" fmla="*/ 8755285 w 12191999"/>
              <a:gd name="connsiteY17" fmla="*/ 6564682 h 6858001"/>
              <a:gd name="connsiteX18" fmla="*/ 8514590 w 12191999"/>
              <a:gd name="connsiteY18" fmla="*/ 6298659 h 6858001"/>
              <a:gd name="connsiteX19" fmla="*/ 8873014 w 12191999"/>
              <a:gd name="connsiteY19" fmla="*/ 6283354 h 6858001"/>
              <a:gd name="connsiteX20" fmla="*/ 9113709 w 12191999"/>
              <a:gd name="connsiteY20" fmla="*/ 6549377 h 6858001"/>
              <a:gd name="connsiteX21" fmla="*/ 8984346 w 12191999"/>
              <a:gd name="connsiteY21" fmla="*/ 6612125 h 6858001"/>
              <a:gd name="connsiteX22" fmla="*/ 12191999 w 12191999"/>
              <a:gd name="connsiteY22" fmla="*/ 6858000 h 6858001"/>
              <a:gd name="connsiteX23" fmla="*/ 9159025 w 12191999"/>
              <a:gd name="connsiteY23" fmla="*/ 6858000 h 6858001"/>
              <a:gd name="connsiteX24" fmla="*/ 9166246 w 12191999"/>
              <a:gd name="connsiteY24" fmla="*/ 6834608 h 6858001"/>
              <a:gd name="connsiteX25" fmla="*/ 12191999 w 12191999"/>
              <a:gd name="connsiteY25" fmla="*/ 5628640 h 6858001"/>
              <a:gd name="connsiteX26" fmla="*/ 7162800 w 12191999"/>
              <a:gd name="connsiteY26" fmla="*/ 6858001 h 6858001"/>
              <a:gd name="connsiteX27" fmla="*/ 0 w 12191999"/>
              <a:gd name="connsiteY27" fmla="*/ 6858001 h 6858001"/>
              <a:gd name="connsiteX28" fmla="*/ 0 w 12191999"/>
              <a:gd name="connsiteY28" fmla="*/ 5160139 h 6858001"/>
              <a:gd name="connsiteX29" fmla="*/ 7115265 w 12191999"/>
              <a:gd name="connsiteY29" fmla="*/ 6683455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1999" h="6858001">
                <a:moveTo>
                  <a:pt x="4248179" y="852186"/>
                </a:moveTo>
                <a:cubicBezTo>
                  <a:pt x="4169466" y="855004"/>
                  <a:pt x="4111821" y="836397"/>
                  <a:pt x="4093899" y="795698"/>
                </a:cubicBezTo>
                <a:cubicBezTo>
                  <a:pt x="4058055" y="714300"/>
                  <a:pt x="4194679" y="575355"/>
                  <a:pt x="4399056" y="485356"/>
                </a:cubicBezTo>
                <a:cubicBezTo>
                  <a:pt x="4603434" y="395357"/>
                  <a:pt x="4798173" y="388385"/>
                  <a:pt x="4834017" y="469783"/>
                </a:cubicBezTo>
                <a:cubicBezTo>
                  <a:pt x="4869861" y="551182"/>
                  <a:pt x="4733237" y="690127"/>
                  <a:pt x="4528860" y="780126"/>
                </a:cubicBezTo>
                <a:cubicBezTo>
                  <a:pt x="4426671" y="825125"/>
                  <a:pt x="4326891" y="849368"/>
                  <a:pt x="4248179" y="852186"/>
                </a:cubicBezTo>
                <a:close/>
                <a:moveTo>
                  <a:pt x="0" y="1729631"/>
                </a:moveTo>
                <a:lnTo>
                  <a:pt x="0" y="0"/>
                </a:lnTo>
                <a:lnTo>
                  <a:pt x="4267200" y="0"/>
                </a:lnTo>
                <a:lnTo>
                  <a:pt x="4257040" y="32911"/>
                </a:lnTo>
                <a:cubicBezTo>
                  <a:pt x="4219787" y="1506111"/>
                  <a:pt x="1002453" y="-332849"/>
                  <a:pt x="0" y="1729631"/>
                </a:cubicBezTo>
                <a:close/>
                <a:moveTo>
                  <a:pt x="9294905" y="6423039"/>
                </a:moveTo>
                <a:cubicBezTo>
                  <a:pt x="9228972" y="6408559"/>
                  <a:pt x="9189935" y="6331198"/>
                  <a:pt x="9207713" y="6250249"/>
                </a:cubicBezTo>
                <a:cubicBezTo>
                  <a:pt x="9225490" y="6169300"/>
                  <a:pt x="9293352" y="6115417"/>
                  <a:pt x="9359284" y="6129897"/>
                </a:cubicBezTo>
                <a:cubicBezTo>
                  <a:pt x="9425217" y="6144377"/>
                  <a:pt x="9464254" y="6221738"/>
                  <a:pt x="9446476" y="6302686"/>
                </a:cubicBezTo>
                <a:cubicBezTo>
                  <a:pt x="9428698" y="6383635"/>
                  <a:pt x="9360837" y="6437519"/>
                  <a:pt x="9294905" y="6423039"/>
                </a:cubicBezTo>
                <a:close/>
                <a:moveTo>
                  <a:pt x="8984346" y="6612125"/>
                </a:moveTo>
                <a:cubicBezTo>
                  <a:pt x="8919485" y="6614894"/>
                  <a:pt x="8838006" y="6599299"/>
                  <a:pt x="8755285" y="6564682"/>
                </a:cubicBezTo>
                <a:cubicBezTo>
                  <a:pt x="8589842" y="6495448"/>
                  <a:pt x="8482079" y="6376346"/>
                  <a:pt x="8514590" y="6298659"/>
                </a:cubicBezTo>
                <a:cubicBezTo>
                  <a:pt x="8547100" y="6220972"/>
                  <a:pt x="8707571" y="6214120"/>
                  <a:pt x="8873014" y="6283354"/>
                </a:cubicBezTo>
                <a:cubicBezTo>
                  <a:pt x="9038456" y="6352588"/>
                  <a:pt x="9146219" y="6471690"/>
                  <a:pt x="9113709" y="6549377"/>
                </a:cubicBezTo>
                <a:cubicBezTo>
                  <a:pt x="9097454" y="6588220"/>
                  <a:pt x="9049208" y="6609355"/>
                  <a:pt x="8984346" y="6612125"/>
                </a:cubicBezTo>
                <a:close/>
                <a:moveTo>
                  <a:pt x="12191999" y="6858000"/>
                </a:moveTo>
                <a:lnTo>
                  <a:pt x="9159025" y="6858000"/>
                </a:lnTo>
                <a:lnTo>
                  <a:pt x="9166246" y="6834608"/>
                </a:lnTo>
                <a:cubicBezTo>
                  <a:pt x="9199946" y="5946380"/>
                  <a:pt x="11378392" y="7397874"/>
                  <a:pt x="12191999" y="5628640"/>
                </a:cubicBezTo>
                <a:close/>
                <a:moveTo>
                  <a:pt x="7162800" y="6858001"/>
                </a:moveTo>
                <a:lnTo>
                  <a:pt x="0" y="6858001"/>
                </a:lnTo>
                <a:lnTo>
                  <a:pt x="0" y="5160139"/>
                </a:lnTo>
                <a:cubicBezTo>
                  <a:pt x="1682689" y="7184736"/>
                  <a:pt x="7052734" y="5237314"/>
                  <a:pt x="7115265" y="6683455"/>
                </a:cubicBez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AF1F71B-A0FD-4D6F-8167-C5935AEC3486}"/>
              </a:ext>
            </a:extLst>
          </p:cNvPr>
          <p:cNvSpPr txBox="1"/>
          <p:nvPr/>
        </p:nvSpPr>
        <p:spPr>
          <a:xfrm>
            <a:off x="603820" y="1317024"/>
            <a:ext cx="6091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Saham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surat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berharga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dikeluarkan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oleh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perusahaan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Swasta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maupun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BUMN yang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mencari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modal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bursa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efek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cara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menerbitkan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efek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bisa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disebut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emiten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ID" dirty="0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11A2514A-DB8F-4490-8D0A-85B35B76F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4">
            <a:extLst>
              <a:ext uri="{FF2B5EF4-FFF2-40B4-BE49-F238E27FC236}">
                <a16:creationId xmlns:a16="http://schemas.microsoft.com/office/drawing/2014/main" id="{A6DDDCBE-CEC8-4777-86C5-747B68F1A790}"/>
              </a:ext>
            </a:extLst>
          </p:cNvPr>
          <p:cNvSpPr/>
          <p:nvPr/>
        </p:nvSpPr>
        <p:spPr>
          <a:xfrm>
            <a:off x="6317034" y="5710268"/>
            <a:ext cx="5874966" cy="114773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34">
            <a:extLst>
              <a:ext uri="{FF2B5EF4-FFF2-40B4-BE49-F238E27FC236}">
                <a16:creationId xmlns:a16="http://schemas.microsoft.com/office/drawing/2014/main" id="{7F3C6B9E-D21A-4B04-AF02-561493F66EC6}"/>
              </a:ext>
            </a:extLst>
          </p:cNvPr>
          <p:cNvSpPr/>
          <p:nvPr/>
        </p:nvSpPr>
        <p:spPr>
          <a:xfrm rot="10800000">
            <a:off x="0" y="0"/>
            <a:ext cx="3032974" cy="1229360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573CED-BD6C-49C2-8EC7-C526E8F0B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157" y="3855149"/>
            <a:ext cx="590553" cy="2194974"/>
          </a:xfrm>
          <a:prstGeom prst="rect">
            <a:avLst/>
          </a:prstGeom>
        </p:spPr>
      </p:pic>
      <p:sp>
        <p:nvSpPr>
          <p:cNvPr id="2" name="TextBox 88">
            <a:extLst>
              <a:ext uri="{FF2B5EF4-FFF2-40B4-BE49-F238E27FC236}">
                <a16:creationId xmlns:a16="http://schemas.microsoft.com/office/drawing/2014/main" id="{3A519AA6-BBE3-4C4B-AEB2-AFB99336A506}"/>
              </a:ext>
            </a:extLst>
          </p:cNvPr>
          <p:cNvSpPr txBox="1"/>
          <p:nvPr/>
        </p:nvSpPr>
        <p:spPr>
          <a:xfrm>
            <a:off x="225952" y="1052527"/>
            <a:ext cx="1144534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i="1" dirty="0"/>
              <a:t>Long Short Term Memory Networks</a:t>
            </a:r>
            <a:r>
              <a:rPr lang="en-US" dirty="0"/>
              <a:t> (LSTM) 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i="1" dirty="0"/>
              <a:t> Recurrent Neural Network</a:t>
            </a:r>
            <a:r>
              <a:rPr lang="en-US" dirty="0"/>
              <a:t> (RNN). LSTM </a:t>
            </a:r>
            <a:r>
              <a:rPr lang="en-US" dirty="0" err="1"/>
              <a:t>diajukan</a:t>
            </a:r>
            <a:r>
              <a:rPr lang="en-US" dirty="0"/>
              <a:t> oleh Sepp </a:t>
            </a:r>
            <a:r>
              <a:rPr lang="en-US" dirty="0" err="1"/>
              <a:t>Hochreiter</a:t>
            </a:r>
            <a:r>
              <a:rPr lang="en-US" dirty="0"/>
              <a:t> dan Jurgen </a:t>
            </a:r>
            <a:r>
              <a:rPr lang="en-US" dirty="0" err="1"/>
              <a:t>Schimidhuber</a:t>
            </a:r>
            <a:r>
              <a:rPr lang="en-US" dirty="0"/>
              <a:t> pada </a:t>
            </a:r>
            <a:r>
              <a:rPr lang="en-US" dirty="0" err="1"/>
              <a:t>tahun</a:t>
            </a:r>
            <a:r>
              <a:rPr lang="en-US" dirty="0"/>
              <a:t> 1927. LSTM di </a:t>
            </a:r>
            <a:r>
              <a:rPr lang="en-US" i="1" dirty="0"/>
              <a:t>design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menghindari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i="1" dirty="0"/>
              <a:t>long term dependency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RNN (Grave, 2014).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pada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masukannya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i="1" dirty="0"/>
              <a:t>memory cells</a:t>
            </a:r>
            <a:r>
              <a:rPr lang="en-US" dirty="0"/>
              <a:t> dan </a:t>
            </a:r>
            <a:r>
              <a:rPr lang="en-US" i="1" dirty="0"/>
              <a:t>gate units</a:t>
            </a:r>
            <a:r>
              <a:rPr lang="en-US" dirty="0"/>
              <a:t>  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3" name="TextBox 105">
            <a:extLst>
              <a:ext uri="{FF2B5EF4-FFF2-40B4-BE49-F238E27FC236}">
                <a16:creationId xmlns:a16="http://schemas.microsoft.com/office/drawing/2014/main" id="{DF31911A-B82D-4D1F-A6FC-13E2CAE3AC54}"/>
              </a:ext>
            </a:extLst>
          </p:cNvPr>
          <p:cNvSpPr txBox="1"/>
          <p:nvPr/>
        </p:nvSpPr>
        <p:spPr>
          <a:xfrm>
            <a:off x="765726" y="331728"/>
            <a:ext cx="763534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r>
              <a:rPr lang="en-US" altLang="ko-KR" sz="4400" b="1" dirty="0">
                <a:solidFill>
                  <a:srgbClr val="6C63FF"/>
                </a:solidFill>
                <a:cs typeface="Arial" pitchFamily="34" charset="0"/>
              </a:rPr>
              <a:t>Long Short Term Memory (LSTM)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54DA59-E1B8-47CF-B054-942AA2DAF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387" y="3761608"/>
            <a:ext cx="1012823" cy="22711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CB8240-3038-408F-BDBA-92BA95FC3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567" y="3865665"/>
            <a:ext cx="1080963" cy="216712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A2F786D-4AF2-495D-8F00-D0972AFAF3CB}"/>
              </a:ext>
            </a:extLst>
          </p:cNvPr>
          <p:cNvGrpSpPr/>
          <p:nvPr/>
        </p:nvGrpSpPr>
        <p:grpSpPr>
          <a:xfrm>
            <a:off x="3368153" y="3349953"/>
            <a:ext cx="5489598" cy="1419207"/>
            <a:chOff x="1492606" y="1234741"/>
            <a:chExt cx="9153540" cy="2366434"/>
          </a:xfrm>
        </p:grpSpPr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8A41C898-859A-445C-ADB2-EDF62EE23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815" y="1511034"/>
              <a:ext cx="1579704" cy="157658"/>
            </a:xfrm>
            <a:custGeom>
              <a:avLst/>
              <a:gdLst>
                <a:gd name="T0" fmla="*/ 0 w 1012"/>
                <a:gd name="T1" fmla="*/ 67 h 101"/>
                <a:gd name="T2" fmla="*/ 0 w 1012"/>
                <a:gd name="T3" fmla="*/ 35 h 101"/>
                <a:gd name="T4" fmla="*/ 508 w 1012"/>
                <a:gd name="T5" fmla="*/ 35 h 101"/>
                <a:gd name="T6" fmla="*/ 950 w 1012"/>
                <a:gd name="T7" fmla="*/ 34 h 101"/>
                <a:gd name="T8" fmla="*/ 950 w 1012"/>
                <a:gd name="T9" fmla="*/ 0 h 101"/>
                <a:gd name="T10" fmla="*/ 1012 w 1012"/>
                <a:gd name="T11" fmla="*/ 50 h 101"/>
                <a:gd name="T12" fmla="*/ 950 w 1012"/>
                <a:gd name="T13" fmla="*/ 101 h 101"/>
                <a:gd name="T14" fmla="*/ 950 w 1012"/>
                <a:gd name="T15" fmla="*/ 67 h 101"/>
                <a:gd name="T16" fmla="*/ 508 w 1012"/>
                <a:gd name="T17" fmla="*/ 67 h 101"/>
                <a:gd name="T18" fmla="*/ 0 w 1012"/>
                <a:gd name="T19" fmla="*/ 6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2" h="101">
                  <a:moveTo>
                    <a:pt x="0" y="67"/>
                  </a:moveTo>
                  <a:lnTo>
                    <a:pt x="0" y="35"/>
                  </a:lnTo>
                  <a:lnTo>
                    <a:pt x="508" y="35"/>
                  </a:lnTo>
                  <a:lnTo>
                    <a:pt x="950" y="34"/>
                  </a:lnTo>
                  <a:lnTo>
                    <a:pt x="950" y="0"/>
                  </a:lnTo>
                  <a:lnTo>
                    <a:pt x="1012" y="50"/>
                  </a:lnTo>
                  <a:lnTo>
                    <a:pt x="950" y="101"/>
                  </a:lnTo>
                  <a:lnTo>
                    <a:pt x="950" y="67"/>
                  </a:lnTo>
                  <a:lnTo>
                    <a:pt x="508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ED2224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5F1748B1-327D-4C62-83A6-A7E873A1E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313" y="1511034"/>
              <a:ext cx="3232774" cy="159219"/>
            </a:xfrm>
            <a:custGeom>
              <a:avLst/>
              <a:gdLst>
                <a:gd name="T0" fmla="*/ 32 w 2071"/>
                <a:gd name="T1" fmla="*/ 61 h 102"/>
                <a:gd name="T2" fmla="*/ 0 w 2071"/>
                <a:gd name="T3" fmla="*/ 61 h 102"/>
                <a:gd name="T4" fmla="*/ 0 w 2071"/>
                <a:gd name="T5" fmla="*/ 35 h 102"/>
                <a:gd name="T6" fmla="*/ 2009 w 2071"/>
                <a:gd name="T7" fmla="*/ 35 h 102"/>
                <a:gd name="T8" fmla="*/ 2009 w 2071"/>
                <a:gd name="T9" fmla="*/ 0 h 102"/>
                <a:gd name="T10" fmla="*/ 2071 w 2071"/>
                <a:gd name="T11" fmla="*/ 51 h 102"/>
                <a:gd name="T12" fmla="*/ 2009 w 2071"/>
                <a:gd name="T13" fmla="*/ 102 h 102"/>
                <a:gd name="T14" fmla="*/ 2009 w 2071"/>
                <a:gd name="T15" fmla="*/ 67 h 102"/>
                <a:gd name="T16" fmla="*/ 32 w 2071"/>
                <a:gd name="T17" fmla="*/ 67 h 102"/>
                <a:gd name="T18" fmla="*/ 32 w 2071"/>
                <a:gd name="T19" fmla="*/ 6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71" h="102">
                  <a:moveTo>
                    <a:pt x="32" y="61"/>
                  </a:moveTo>
                  <a:lnTo>
                    <a:pt x="0" y="61"/>
                  </a:lnTo>
                  <a:lnTo>
                    <a:pt x="0" y="35"/>
                  </a:lnTo>
                  <a:lnTo>
                    <a:pt x="2009" y="35"/>
                  </a:lnTo>
                  <a:lnTo>
                    <a:pt x="2009" y="0"/>
                  </a:lnTo>
                  <a:lnTo>
                    <a:pt x="2071" y="51"/>
                  </a:lnTo>
                  <a:lnTo>
                    <a:pt x="2009" y="102"/>
                  </a:lnTo>
                  <a:lnTo>
                    <a:pt x="2009" y="67"/>
                  </a:lnTo>
                  <a:lnTo>
                    <a:pt x="32" y="67"/>
                  </a:lnTo>
                  <a:lnTo>
                    <a:pt x="32" y="61"/>
                  </a:lnTo>
                  <a:close/>
                </a:path>
              </a:pathLst>
            </a:custGeom>
            <a:solidFill>
              <a:srgbClr val="ED2224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42">
                  <a:extLst>
                    <a:ext uri="{FF2B5EF4-FFF2-40B4-BE49-F238E27FC236}">
                      <a16:creationId xmlns:a16="http://schemas.microsoft.com/office/drawing/2014/main" id="{AFC18A24-B6F5-4AD6-81CC-378D6EDBA3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12178" y="3001172"/>
                  <a:ext cx="601385" cy="600003"/>
                </a:xfrm>
                <a:prstGeom prst="ellipse">
                  <a:avLst/>
                </a:prstGeom>
                <a:solidFill>
                  <a:srgbClr val="D2EADC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̌"/>
                                <m:ctrlPr>
                                  <a:rPr lang="id-ID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d-ID" sz="1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id-ID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31" name="Oval 42">
                  <a:extLst>
                    <a:ext uri="{FF2B5EF4-FFF2-40B4-BE49-F238E27FC236}">
                      <a16:creationId xmlns:a16="http://schemas.microsoft.com/office/drawing/2014/main" id="{AFC18A24-B6F5-4AD6-81CC-378D6EDBA3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12178" y="3001172"/>
                  <a:ext cx="601385" cy="60000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44">
                  <a:extLst>
                    <a:ext uri="{FF2B5EF4-FFF2-40B4-BE49-F238E27FC236}">
                      <a16:creationId xmlns:a16="http://schemas.microsoft.com/office/drawing/2014/main" id="{F40D50FE-BE2A-4B9C-8974-EB3B683F8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9914" y="3029859"/>
                  <a:ext cx="569755" cy="571316"/>
                </a:xfrm>
                <a:prstGeom prst="ellipse">
                  <a:avLst/>
                </a:prstGeom>
                <a:solidFill>
                  <a:srgbClr val="E7F0C9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d-ID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sz="1400" dirty="0"/>
                </a:p>
              </p:txBody>
            </p:sp>
          </mc:Choice>
          <mc:Fallback xmlns="">
            <p:sp>
              <p:nvSpPr>
                <p:cNvPr id="32" name="Oval 44">
                  <a:extLst>
                    <a:ext uri="{FF2B5EF4-FFF2-40B4-BE49-F238E27FC236}">
                      <a16:creationId xmlns:a16="http://schemas.microsoft.com/office/drawing/2014/main" id="{F40D50FE-BE2A-4B9C-8974-EB3B683F8E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9914" y="3029859"/>
                  <a:ext cx="569755" cy="57131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Freeform 51">
              <a:extLst>
                <a:ext uri="{FF2B5EF4-FFF2-40B4-BE49-F238E27FC236}">
                  <a16:creationId xmlns:a16="http://schemas.microsoft.com/office/drawing/2014/main" id="{F5E5BE5E-6A74-4065-BBF2-10C154B59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50" y="1885667"/>
              <a:ext cx="714925" cy="351219"/>
            </a:xfrm>
            <a:custGeom>
              <a:avLst/>
              <a:gdLst>
                <a:gd name="T0" fmla="*/ 38 w 458"/>
                <a:gd name="T1" fmla="*/ 223 h 225"/>
                <a:gd name="T2" fmla="*/ 6 w 458"/>
                <a:gd name="T3" fmla="*/ 225 h 225"/>
                <a:gd name="T4" fmla="*/ 0 w 458"/>
                <a:gd name="T5" fmla="*/ 100 h 225"/>
                <a:gd name="T6" fmla="*/ 392 w 458"/>
                <a:gd name="T7" fmla="*/ 100 h 225"/>
                <a:gd name="T8" fmla="*/ 391 w 458"/>
                <a:gd name="T9" fmla="*/ 62 h 225"/>
                <a:gd name="T10" fmla="*/ 357 w 458"/>
                <a:gd name="T11" fmla="*/ 62 h 225"/>
                <a:gd name="T12" fmla="*/ 406 w 458"/>
                <a:gd name="T13" fmla="*/ 0 h 225"/>
                <a:gd name="T14" fmla="*/ 458 w 458"/>
                <a:gd name="T15" fmla="*/ 60 h 225"/>
                <a:gd name="T16" fmla="*/ 423 w 458"/>
                <a:gd name="T17" fmla="*/ 61 h 225"/>
                <a:gd name="T18" fmla="*/ 425 w 458"/>
                <a:gd name="T19" fmla="*/ 133 h 225"/>
                <a:gd name="T20" fmla="*/ 34 w 458"/>
                <a:gd name="T21" fmla="*/ 133 h 225"/>
                <a:gd name="T22" fmla="*/ 38 w 458"/>
                <a:gd name="T23" fmla="*/ 22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8" h="225">
                  <a:moveTo>
                    <a:pt x="38" y="223"/>
                  </a:moveTo>
                  <a:lnTo>
                    <a:pt x="6" y="225"/>
                  </a:lnTo>
                  <a:lnTo>
                    <a:pt x="0" y="100"/>
                  </a:lnTo>
                  <a:lnTo>
                    <a:pt x="392" y="100"/>
                  </a:lnTo>
                  <a:lnTo>
                    <a:pt x="391" y="62"/>
                  </a:lnTo>
                  <a:lnTo>
                    <a:pt x="357" y="62"/>
                  </a:lnTo>
                  <a:lnTo>
                    <a:pt x="406" y="0"/>
                  </a:lnTo>
                  <a:lnTo>
                    <a:pt x="458" y="60"/>
                  </a:lnTo>
                  <a:lnTo>
                    <a:pt x="423" y="61"/>
                  </a:lnTo>
                  <a:lnTo>
                    <a:pt x="425" y="133"/>
                  </a:lnTo>
                  <a:lnTo>
                    <a:pt x="34" y="133"/>
                  </a:lnTo>
                  <a:lnTo>
                    <a:pt x="38" y="223"/>
                  </a:lnTo>
                  <a:close/>
                </a:path>
              </a:pathLst>
            </a:custGeom>
            <a:solidFill>
              <a:srgbClr val="8F6DB0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54">
              <a:extLst>
                <a:ext uri="{FF2B5EF4-FFF2-40B4-BE49-F238E27FC236}">
                  <a16:creationId xmlns:a16="http://schemas.microsoft.com/office/drawing/2014/main" id="{E0CE2009-E557-4422-8746-22E858407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035" y="2388299"/>
              <a:ext cx="693072" cy="641560"/>
            </a:xfrm>
            <a:custGeom>
              <a:avLst/>
              <a:gdLst>
                <a:gd name="T0" fmla="*/ 33 w 444"/>
                <a:gd name="T1" fmla="*/ 411 h 411"/>
                <a:gd name="T2" fmla="*/ 0 w 444"/>
                <a:gd name="T3" fmla="*/ 410 h 411"/>
                <a:gd name="T4" fmla="*/ 6 w 444"/>
                <a:gd name="T5" fmla="*/ 39 h 411"/>
                <a:gd name="T6" fmla="*/ 382 w 444"/>
                <a:gd name="T7" fmla="*/ 34 h 411"/>
                <a:gd name="T8" fmla="*/ 382 w 444"/>
                <a:gd name="T9" fmla="*/ 0 h 411"/>
                <a:gd name="T10" fmla="*/ 444 w 444"/>
                <a:gd name="T11" fmla="*/ 51 h 411"/>
                <a:gd name="T12" fmla="*/ 383 w 444"/>
                <a:gd name="T13" fmla="*/ 101 h 411"/>
                <a:gd name="T14" fmla="*/ 383 w 444"/>
                <a:gd name="T15" fmla="*/ 67 h 411"/>
                <a:gd name="T16" fmla="*/ 38 w 444"/>
                <a:gd name="T17" fmla="*/ 71 h 411"/>
                <a:gd name="T18" fmla="*/ 33 w 444"/>
                <a:gd name="T1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411">
                  <a:moveTo>
                    <a:pt x="33" y="411"/>
                  </a:moveTo>
                  <a:lnTo>
                    <a:pt x="0" y="410"/>
                  </a:lnTo>
                  <a:lnTo>
                    <a:pt x="6" y="39"/>
                  </a:lnTo>
                  <a:lnTo>
                    <a:pt x="382" y="34"/>
                  </a:lnTo>
                  <a:lnTo>
                    <a:pt x="382" y="0"/>
                  </a:lnTo>
                  <a:lnTo>
                    <a:pt x="444" y="51"/>
                  </a:lnTo>
                  <a:lnTo>
                    <a:pt x="383" y="101"/>
                  </a:lnTo>
                  <a:lnTo>
                    <a:pt x="383" y="67"/>
                  </a:lnTo>
                  <a:lnTo>
                    <a:pt x="38" y="71"/>
                  </a:lnTo>
                  <a:lnTo>
                    <a:pt x="33" y="411"/>
                  </a:lnTo>
                  <a:close/>
                </a:path>
              </a:pathLst>
            </a:custGeom>
            <a:solidFill>
              <a:srgbClr val="B89BC9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69">
              <a:extLst>
                <a:ext uri="{FF2B5EF4-FFF2-40B4-BE49-F238E27FC236}">
                  <a16:creationId xmlns:a16="http://schemas.microsoft.com/office/drawing/2014/main" id="{C30FD645-D23B-4706-A876-CA6CCF260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2887" y="2698933"/>
              <a:ext cx="157658" cy="310633"/>
            </a:xfrm>
            <a:custGeom>
              <a:avLst/>
              <a:gdLst>
                <a:gd name="T0" fmla="*/ 59 w 101"/>
                <a:gd name="T1" fmla="*/ 140 h 141"/>
                <a:gd name="T2" fmla="*/ 26 w 101"/>
                <a:gd name="T3" fmla="*/ 141 h 141"/>
                <a:gd name="T4" fmla="*/ 24 w 101"/>
                <a:gd name="T5" fmla="*/ 57 h 141"/>
                <a:gd name="T6" fmla="*/ 34 w 101"/>
                <a:gd name="T7" fmla="*/ 57 h 141"/>
                <a:gd name="T8" fmla="*/ 34 w 101"/>
                <a:gd name="T9" fmla="*/ 63 h 141"/>
                <a:gd name="T10" fmla="*/ 0 w 101"/>
                <a:gd name="T11" fmla="*/ 66 h 141"/>
                <a:gd name="T12" fmla="*/ 47 w 101"/>
                <a:gd name="T13" fmla="*/ 0 h 141"/>
                <a:gd name="T14" fmla="*/ 101 w 101"/>
                <a:gd name="T15" fmla="*/ 58 h 141"/>
                <a:gd name="T16" fmla="*/ 67 w 101"/>
                <a:gd name="T17" fmla="*/ 61 h 141"/>
                <a:gd name="T18" fmla="*/ 70 w 101"/>
                <a:gd name="T19" fmla="*/ 90 h 141"/>
                <a:gd name="T20" fmla="*/ 57 w 101"/>
                <a:gd name="T21" fmla="*/ 90 h 141"/>
                <a:gd name="T22" fmla="*/ 59 w 101"/>
                <a:gd name="T23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41">
                  <a:moveTo>
                    <a:pt x="59" y="140"/>
                  </a:moveTo>
                  <a:lnTo>
                    <a:pt x="26" y="141"/>
                  </a:lnTo>
                  <a:lnTo>
                    <a:pt x="24" y="57"/>
                  </a:lnTo>
                  <a:lnTo>
                    <a:pt x="34" y="57"/>
                  </a:lnTo>
                  <a:lnTo>
                    <a:pt x="34" y="63"/>
                  </a:lnTo>
                  <a:lnTo>
                    <a:pt x="0" y="66"/>
                  </a:lnTo>
                  <a:lnTo>
                    <a:pt x="47" y="0"/>
                  </a:lnTo>
                  <a:lnTo>
                    <a:pt x="101" y="58"/>
                  </a:lnTo>
                  <a:lnTo>
                    <a:pt x="67" y="61"/>
                  </a:lnTo>
                  <a:lnTo>
                    <a:pt x="70" y="90"/>
                  </a:lnTo>
                  <a:lnTo>
                    <a:pt x="57" y="90"/>
                  </a:lnTo>
                  <a:lnTo>
                    <a:pt x="59" y="140"/>
                  </a:lnTo>
                  <a:close/>
                </a:path>
              </a:pathLst>
            </a:custGeom>
            <a:solidFill>
              <a:srgbClr val="B9539F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26">
              <a:extLst>
                <a:ext uri="{FF2B5EF4-FFF2-40B4-BE49-F238E27FC236}">
                  <a16:creationId xmlns:a16="http://schemas.microsoft.com/office/drawing/2014/main" id="{BD59C32B-2355-4A36-985A-8D0ADDE40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763" y="1507912"/>
              <a:ext cx="2066727" cy="157658"/>
            </a:xfrm>
            <a:custGeom>
              <a:avLst/>
              <a:gdLst>
                <a:gd name="T0" fmla="*/ 0 w 1324"/>
                <a:gd name="T1" fmla="*/ 64 h 101"/>
                <a:gd name="T2" fmla="*/ 0 w 1324"/>
                <a:gd name="T3" fmla="*/ 31 h 101"/>
                <a:gd name="T4" fmla="*/ 820 w 1324"/>
                <a:gd name="T5" fmla="*/ 35 h 101"/>
                <a:gd name="T6" fmla="*/ 1262 w 1324"/>
                <a:gd name="T7" fmla="*/ 34 h 101"/>
                <a:gd name="T8" fmla="*/ 1262 w 1324"/>
                <a:gd name="T9" fmla="*/ 0 h 101"/>
                <a:gd name="T10" fmla="*/ 1324 w 1324"/>
                <a:gd name="T11" fmla="*/ 51 h 101"/>
                <a:gd name="T12" fmla="*/ 1262 w 1324"/>
                <a:gd name="T13" fmla="*/ 101 h 101"/>
                <a:gd name="T14" fmla="*/ 1262 w 1324"/>
                <a:gd name="T15" fmla="*/ 67 h 101"/>
                <a:gd name="T16" fmla="*/ 820 w 1324"/>
                <a:gd name="T17" fmla="*/ 68 h 101"/>
                <a:gd name="T18" fmla="*/ 0 w 1324"/>
                <a:gd name="T19" fmla="*/ 6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4" h="101">
                  <a:moveTo>
                    <a:pt x="0" y="64"/>
                  </a:moveTo>
                  <a:lnTo>
                    <a:pt x="0" y="31"/>
                  </a:lnTo>
                  <a:lnTo>
                    <a:pt x="820" y="35"/>
                  </a:lnTo>
                  <a:lnTo>
                    <a:pt x="1262" y="34"/>
                  </a:lnTo>
                  <a:lnTo>
                    <a:pt x="1262" y="0"/>
                  </a:lnTo>
                  <a:lnTo>
                    <a:pt x="1324" y="51"/>
                  </a:lnTo>
                  <a:lnTo>
                    <a:pt x="1262" y="101"/>
                  </a:lnTo>
                  <a:lnTo>
                    <a:pt x="1262" y="67"/>
                  </a:lnTo>
                  <a:lnTo>
                    <a:pt x="820" y="68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ED2224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128">
                  <a:extLst>
                    <a:ext uri="{FF2B5EF4-FFF2-40B4-BE49-F238E27FC236}">
                      <a16:creationId xmlns:a16="http://schemas.microsoft.com/office/drawing/2014/main" id="{AB9DDEF5-45CE-48FF-8082-BE5F5BB44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606" y="1234741"/>
                  <a:ext cx="675902" cy="675902"/>
                </a:xfrm>
                <a:prstGeom prst="ellipse">
                  <a:avLst/>
                </a:prstGeom>
                <a:solidFill>
                  <a:srgbClr val="F6EB16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37" name="Oval 128">
                  <a:extLst>
                    <a:ext uri="{FF2B5EF4-FFF2-40B4-BE49-F238E27FC236}">
                      <a16:creationId xmlns:a16="http://schemas.microsoft.com/office/drawing/2014/main" id="{AB9DDEF5-45CE-48FF-8082-BE5F5BB446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92606" y="1234741"/>
                  <a:ext cx="675902" cy="675902"/>
                </a:xfrm>
                <a:prstGeom prst="ellipse">
                  <a:avLst/>
                </a:prstGeom>
                <a:blipFill>
                  <a:blip r:embed="rId10"/>
                  <a:stretch>
                    <a:fillRect r="-22727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Freeform 144">
              <a:extLst>
                <a:ext uri="{FF2B5EF4-FFF2-40B4-BE49-F238E27FC236}">
                  <a16:creationId xmlns:a16="http://schemas.microsoft.com/office/drawing/2014/main" id="{2D7BFE2E-92F8-4E75-A3E7-C37C4D079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550" y="1815423"/>
              <a:ext cx="664974" cy="1081754"/>
            </a:xfrm>
            <a:custGeom>
              <a:avLst/>
              <a:gdLst>
                <a:gd name="T0" fmla="*/ 33 w 426"/>
                <a:gd name="T1" fmla="*/ 693 h 693"/>
                <a:gd name="T2" fmla="*/ 0 w 426"/>
                <a:gd name="T3" fmla="*/ 693 h 693"/>
                <a:gd name="T4" fmla="*/ 0 w 426"/>
                <a:gd name="T5" fmla="*/ 449 h 693"/>
                <a:gd name="T6" fmla="*/ 359 w 426"/>
                <a:gd name="T7" fmla="*/ 449 h 693"/>
                <a:gd name="T8" fmla="*/ 359 w 426"/>
                <a:gd name="T9" fmla="*/ 62 h 693"/>
                <a:gd name="T10" fmla="*/ 325 w 426"/>
                <a:gd name="T11" fmla="*/ 62 h 693"/>
                <a:gd name="T12" fmla="*/ 376 w 426"/>
                <a:gd name="T13" fmla="*/ 0 h 693"/>
                <a:gd name="T14" fmla="*/ 426 w 426"/>
                <a:gd name="T15" fmla="*/ 62 h 693"/>
                <a:gd name="T16" fmla="*/ 392 w 426"/>
                <a:gd name="T17" fmla="*/ 62 h 693"/>
                <a:gd name="T18" fmla="*/ 392 w 426"/>
                <a:gd name="T19" fmla="*/ 482 h 693"/>
                <a:gd name="T20" fmla="*/ 33 w 426"/>
                <a:gd name="T21" fmla="*/ 482 h 693"/>
                <a:gd name="T22" fmla="*/ 33 w 426"/>
                <a:gd name="T23" fmla="*/ 69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6" h="693">
                  <a:moveTo>
                    <a:pt x="33" y="693"/>
                  </a:moveTo>
                  <a:lnTo>
                    <a:pt x="0" y="693"/>
                  </a:lnTo>
                  <a:lnTo>
                    <a:pt x="0" y="449"/>
                  </a:lnTo>
                  <a:lnTo>
                    <a:pt x="359" y="449"/>
                  </a:lnTo>
                  <a:lnTo>
                    <a:pt x="359" y="62"/>
                  </a:lnTo>
                  <a:lnTo>
                    <a:pt x="325" y="62"/>
                  </a:lnTo>
                  <a:lnTo>
                    <a:pt x="376" y="0"/>
                  </a:lnTo>
                  <a:lnTo>
                    <a:pt x="426" y="62"/>
                  </a:lnTo>
                  <a:lnTo>
                    <a:pt x="392" y="62"/>
                  </a:lnTo>
                  <a:lnTo>
                    <a:pt x="392" y="482"/>
                  </a:lnTo>
                  <a:lnTo>
                    <a:pt x="33" y="482"/>
                  </a:lnTo>
                  <a:lnTo>
                    <a:pt x="33" y="693"/>
                  </a:lnTo>
                  <a:close/>
                </a:path>
              </a:pathLst>
            </a:custGeom>
            <a:solidFill>
              <a:srgbClr val="F499C1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149">
                  <a:extLst>
                    <a:ext uri="{FF2B5EF4-FFF2-40B4-BE49-F238E27FC236}">
                      <a16:creationId xmlns:a16="http://schemas.microsoft.com/office/drawing/2014/main" id="{F52984B7-4054-4002-8275-AE7873BF5E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6697" y="2904982"/>
                  <a:ext cx="594730" cy="594730"/>
                </a:xfrm>
                <a:prstGeom prst="ellipse">
                  <a:avLst/>
                </a:prstGeom>
                <a:solidFill>
                  <a:srgbClr val="ABDFE9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d-ID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39" name="Oval 149">
                  <a:extLst>
                    <a:ext uri="{FF2B5EF4-FFF2-40B4-BE49-F238E27FC236}">
                      <a16:creationId xmlns:a16="http://schemas.microsoft.com/office/drawing/2014/main" id="{F52984B7-4054-4002-8275-AE7873BF5E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56697" y="2904982"/>
                  <a:ext cx="594730" cy="59473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Oval 91">
              <a:extLst>
                <a:ext uri="{FF2B5EF4-FFF2-40B4-BE49-F238E27FC236}">
                  <a16:creationId xmlns:a16="http://schemas.microsoft.com/office/drawing/2014/main" id="{02AC432B-9078-4EA4-8D04-0C315B974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741" y="2247360"/>
              <a:ext cx="457364" cy="458926"/>
            </a:xfrm>
            <a:prstGeom prst="ellipse">
              <a:avLst/>
            </a:prstGeom>
            <a:solidFill>
              <a:srgbClr val="77ADDE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x</a:t>
              </a:r>
              <a:endParaRPr lang="id-ID" sz="1400" dirty="0"/>
            </a:p>
          </p:txBody>
        </p:sp>
        <p:sp>
          <p:nvSpPr>
            <p:cNvPr id="41" name="Oval 91">
              <a:extLst>
                <a:ext uri="{FF2B5EF4-FFF2-40B4-BE49-F238E27FC236}">
                  <a16:creationId xmlns:a16="http://schemas.microsoft.com/office/drawing/2014/main" id="{5C6D8857-11C7-418E-B1F7-BCF3EC37A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7436" y="1358059"/>
              <a:ext cx="457364" cy="458926"/>
            </a:xfrm>
            <a:prstGeom prst="ellipse">
              <a:avLst/>
            </a:prstGeom>
            <a:solidFill>
              <a:srgbClr val="77ADDE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x</a:t>
              </a:r>
              <a:endParaRPr lang="id-ID" sz="1400" dirty="0"/>
            </a:p>
          </p:txBody>
        </p:sp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6746FC02-1343-4EAC-8742-FAD0008E5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0642" y="1297181"/>
              <a:ext cx="585365" cy="585365"/>
            </a:xfrm>
            <a:prstGeom prst="ellipse">
              <a:avLst/>
            </a:prstGeom>
            <a:solidFill>
              <a:srgbClr val="FBF49C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+</a:t>
              </a:r>
              <a:endParaRPr lang="id-ID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137">
                  <a:extLst>
                    <a:ext uri="{FF2B5EF4-FFF2-40B4-BE49-F238E27FC236}">
                      <a16:creationId xmlns:a16="http://schemas.microsoft.com/office/drawing/2014/main" id="{D7323883-66E5-4EB2-B59F-0E63E72FD6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70244" y="1294134"/>
                  <a:ext cx="675902" cy="679023"/>
                </a:xfrm>
                <a:prstGeom prst="ellipse">
                  <a:avLst/>
                </a:prstGeom>
                <a:solidFill>
                  <a:srgbClr val="F6EB16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43" name="Oval 137">
                  <a:extLst>
                    <a:ext uri="{FF2B5EF4-FFF2-40B4-BE49-F238E27FC236}">
                      <a16:creationId xmlns:a16="http://schemas.microsoft.com/office/drawing/2014/main" id="{D7323883-66E5-4EB2-B59F-0E63E72FD6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70244" y="1294134"/>
                  <a:ext cx="675902" cy="679023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16F8FE5A-5D21-4EBF-BB1D-50BEC89EA12F}"/>
              </a:ext>
            </a:extLst>
          </p:cNvPr>
          <p:cNvSpPr/>
          <p:nvPr/>
        </p:nvSpPr>
        <p:spPr>
          <a:xfrm>
            <a:off x="1177551" y="3405980"/>
            <a:ext cx="24835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1600" dirty="0"/>
              <a:t>Dari gerbang ini diberikan output antara dua bilangan 0 atau 1 dimana ft = 0 maka keadaan sebelumnya akan dilupakan, sementara jika ft = 1 keadaan sebelumnya tidak berubah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BC1C60-0473-4427-80B9-5639D6528D1A}"/>
              </a:ext>
            </a:extLst>
          </p:cNvPr>
          <p:cNvSpPr/>
          <p:nvPr/>
        </p:nvSpPr>
        <p:spPr>
          <a:xfrm>
            <a:off x="4984342" y="3422480"/>
            <a:ext cx="31914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1600" dirty="0"/>
              <a:t>Menambahkan informasi baru Penentuan apa yang disimpan dalam keadaan sel, di dalam gerbang ini terdapat 2 lapisan yaitu :</a:t>
            </a:r>
          </a:p>
          <a:p>
            <a:pPr algn="just"/>
            <a:r>
              <a:rPr lang="id-ID" sz="1600" dirty="0"/>
              <a:t>a.</a:t>
            </a:r>
            <a:r>
              <a:rPr lang="en-US" sz="1600" dirty="0"/>
              <a:t> </a:t>
            </a:r>
            <a:r>
              <a:rPr lang="id-ID" sz="1600" dirty="0"/>
              <a:t>lapisan gerbang input.</a:t>
            </a:r>
          </a:p>
          <a:p>
            <a:pPr algn="just"/>
            <a:r>
              <a:rPr lang="id-ID" sz="1600" dirty="0"/>
              <a:t>Menambahkan nilai baru dari input. </a:t>
            </a:r>
            <a:endParaRPr lang="en-US" sz="1600" dirty="0"/>
          </a:p>
          <a:p>
            <a:pPr algn="just"/>
            <a:r>
              <a:rPr lang="id-ID" sz="1600" dirty="0"/>
              <a:t>b.</a:t>
            </a:r>
            <a:r>
              <a:rPr lang="en-US" sz="1600" dirty="0"/>
              <a:t> </a:t>
            </a:r>
            <a:r>
              <a:rPr lang="id-ID" sz="1600" dirty="0"/>
              <a:t>Lapisan tanh </a:t>
            </a:r>
          </a:p>
          <a:p>
            <a:pPr algn="just"/>
            <a:r>
              <a:rPr lang="id-ID" sz="1600" dirty="0"/>
              <a:t>Membuat vektor nilai kandidat baru</a:t>
            </a:r>
            <a:r>
              <a:rPr lang="en-US" sz="1600" dirty="0"/>
              <a:t>.</a:t>
            </a:r>
            <a:endParaRPr lang="id-ID" sz="16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135AA7-9465-41BB-96C0-C31F4904DD23}"/>
              </a:ext>
            </a:extLst>
          </p:cNvPr>
          <p:cNvSpPr/>
          <p:nvPr/>
        </p:nvSpPr>
        <p:spPr>
          <a:xfrm>
            <a:off x="9453519" y="3405980"/>
            <a:ext cx="247256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Proses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ini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akan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menentukan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bagaian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sel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mana yang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akan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dihasilkan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dangan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bantuan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lapisan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gerbang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i="1" dirty="0">
                <a:solidFill>
                  <a:srgbClr val="000000"/>
                </a:solidFill>
                <a:ea typeface="Times New Roman" panose="02020603050405020304" pitchFamily="18" charset="0"/>
              </a:rPr>
              <a:t>output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dan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lapisan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tanh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akan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memberikan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nilai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altLang="id-ID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antara</a:t>
            </a:r>
            <a:r>
              <a:rPr lang="en-US" altLang="id-ID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 -1 dan +1</a:t>
            </a:r>
            <a:endParaRPr kumimoji="0" lang="en-US" altLang="id-ID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710858-DF48-4553-BE1D-D33E4050D920}"/>
                  </a:ext>
                </a:extLst>
              </p:cNvPr>
              <p:cNvSpPr/>
              <p:nvPr/>
            </p:nvSpPr>
            <p:spPr>
              <a:xfrm>
                <a:off x="3961116" y="1800657"/>
                <a:ext cx="8095130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Proses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melupakan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hal-hal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yang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sudah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diseleksi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untuk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dilupakan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sebelumnya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 </m:t>
                    </m:r>
                    <m:sSub>
                      <m:sSubPr>
                        <m:ctrlPr>
                          <a:rPr lang="id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id-ID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dan proses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menambahkan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informasi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yang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sudah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ditentukan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sebelumnya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 </m:t>
                    </m:r>
                    <m:sSub>
                      <m:sSubPr>
                        <m:ctrlPr>
                          <a:rPr lang="id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id-ID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710858-DF48-4553-BE1D-D33E4050D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116" y="1800657"/>
                <a:ext cx="8095130" cy="668516"/>
              </a:xfrm>
              <a:prstGeom prst="rect">
                <a:avLst/>
              </a:prstGeom>
              <a:blipFill>
                <a:blip r:embed="rId13"/>
                <a:stretch>
                  <a:fillRect l="-678" t="-3636" b="-1272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C4C70C0B-893B-45BF-B182-3839968E61CB}"/>
              </a:ext>
            </a:extLst>
          </p:cNvPr>
          <p:cNvSpPr/>
          <p:nvPr/>
        </p:nvSpPr>
        <p:spPr>
          <a:xfrm>
            <a:off x="200473" y="2800693"/>
            <a:ext cx="4407386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948055" lvl="0" algn="just" defTabSz="1096963">
              <a:lnSpc>
                <a:spcPct val="150000"/>
              </a:lnSpc>
              <a:spcAft>
                <a:spcPts val="15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Penjagaan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gerbang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(Keep gate) </a:t>
            </a:r>
            <a:endParaRPr lang="id-ID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B18959-A343-49C9-B7F7-A55E1B3BDDFB}"/>
              </a:ext>
            </a:extLst>
          </p:cNvPr>
          <p:cNvSpPr/>
          <p:nvPr/>
        </p:nvSpPr>
        <p:spPr>
          <a:xfrm>
            <a:off x="3759132" y="2777148"/>
            <a:ext cx="5354671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948055" lvl="0" algn="just">
              <a:lnSpc>
                <a:spcPct val="150000"/>
              </a:lnSpc>
              <a:spcAft>
                <a:spcPts val="15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Menambahkan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(write gate) </a:t>
            </a:r>
            <a:endParaRPr lang="id-ID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064178-A81B-4EC4-9DCB-8A0740CE2082}"/>
              </a:ext>
            </a:extLst>
          </p:cNvPr>
          <p:cNvSpPr/>
          <p:nvPr/>
        </p:nvSpPr>
        <p:spPr>
          <a:xfrm>
            <a:off x="8624813" y="2786718"/>
            <a:ext cx="4129977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948055" lvl="0" algn="just">
              <a:lnSpc>
                <a:spcPct val="150000"/>
              </a:lnSpc>
              <a:spcAft>
                <a:spcPts val="15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Membaca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keputusan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(Output)</a:t>
            </a:r>
            <a:endParaRPr lang="id-ID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5E60E87-06F1-4A17-BC8F-7893931BC077}"/>
                  </a:ext>
                </a:extLst>
              </p:cNvPr>
              <p:cNvSpPr/>
              <p:nvPr/>
            </p:nvSpPr>
            <p:spPr>
              <a:xfrm>
                <a:off x="4640158" y="1420082"/>
                <a:ext cx="4323290" cy="463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948055" algn="just">
                  <a:lnSpc>
                    <a:spcPct val="150000"/>
                  </a:lnSpc>
                  <a:spcAft>
                    <a:spcPts val="15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</a:t>
                </a:r>
                <a:r>
                  <a:rPr lang="en-US" dirty="0"/>
                  <a:t>Update </a:t>
                </a:r>
                <a:r>
                  <a:rPr lang="en-US" i="1" dirty="0"/>
                  <a:t>cell state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5E60E87-06F1-4A17-BC8F-7893931BC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58" y="1420082"/>
                <a:ext cx="4323290" cy="463397"/>
              </a:xfrm>
              <a:prstGeom prst="rect">
                <a:avLst/>
              </a:prstGeom>
              <a:blipFill>
                <a:blip r:embed="rId14"/>
                <a:stretch>
                  <a:fillRect l="-1128" b="-2105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3B754C4-4CE7-4DC4-8C62-1A782E4AD65C}"/>
                  </a:ext>
                </a:extLst>
              </p:cNvPr>
              <p:cNvSpPr/>
              <p:nvPr/>
            </p:nvSpPr>
            <p:spPr>
              <a:xfrm>
                <a:off x="4003757" y="2384685"/>
                <a:ext cx="23732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d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id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d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id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id-ID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id-ID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3B754C4-4CE7-4DC4-8C62-1A782E4AD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757" y="2384685"/>
                <a:ext cx="2373214" cy="369332"/>
              </a:xfrm>
              <a:prstGeom prst="rect">
                <a:avLst/>
              </a:prstGeom>
              <a:blipFill>
                <a:blip r:embed="rId15"/>
                <a:stretch>
                  <a:fillRect t="-6557" r="-5398" b="-1311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3D5B808-8A98-422B-AD29-480B5BB33311}"/>
                  </a:ext>
                </a:extLst>
              </p:cNvPr>
              <p:cNvSpPr/>
              <p:nvPr/>
            </p:nvSpPr>
            <p:spPr>
              <a:xfrm>
                <a:off x="4054043" y="5616609"/>
                <a:ext cx="4260461" cy="520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dan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tanh</m:t>
                      </m:r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̌"/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acc>
                                <m:accPr>
                                  <m:chr m:val="̌"/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sub>
                          </m:sSub>
                        </m:e>
                      </m:d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3D5B808-8A98-422B-AD29-480B5BB33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043" y="5616609"/>
                <a:ext cx="4260461" cy="52059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633B03C-C189-4ED8-9513-06A311A7A757}"/>
                  </a:ext>
                </a:extLst>
              </p:cNvPr>
              <p:cNvSpPr/>
              <p:nvPr/>
            </p:nvSpPr>
            <p:spPr>
              <a:xfrm>
                <a:off x="1177551" y="5167587"/>
                <a:ext cx="1860702" cy="440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id-ID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d-ID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d-ID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id-ID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633B03C-C189-4ED8-9513-06A311A7A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51" y="5167587"/>
                <a:ext cx="1860702" cy="440057"/>
              </a:xfrm>
              <a:prstGeom prst="rect">
                <a:avLst/>
              </a:prstGeom>
              <a:blipFill>
                <a:blip r:embed="rId17"/>
                <a:stretch>
                  <a:fillRect l="-984" b="-833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DD80EC8-3F8D-4B37-90E2-14D9C430A64A}"/>
                  </a:ext>
                </a:extLst>
              </p:cNvPr>
              <p:cNvSpPr/>
              <p:nvPr/>
            </p:nvSpPr>
            <p:spPr>
              <a:xfrm>
                <a:off x="9455938" y="5194967"/>
                <a:ext cx="1864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d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p>
                          </m:sSubSup>
                          <m:r>
                            <a:rPr lang="id-ID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d-ID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DD80EC8-3F8D-4B37-90E2-14D9C430A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938" y="5194967"/>
                <a:ext cx="186403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E0581CD8-73F3-4D15-839F-A50194D0645B}"/>
              </a:ext>
            </a:extLst>
          </p:cNvPr>
          <p:cNvSpPr/>
          <p:nvPr/>
        </p:nvSpPr>
        <p:spPr>
          <a:xfrm rot="20174009">
            <a:off x="10685722" y="5671545"/>
            <a:ext cx="1113397" cy="410721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47902C3-D898-4B3A-82DC-252B38ADD62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6727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-0.37566 -0.0754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9" y="-3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-0.16745 -0.079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-400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10364 -0.0687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-34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0221 -0.403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018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023 L 0.00078 -0.32639 L -0.25143 -0.32408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1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054C1A-5AC2-4231-941E-836DE5F64650}"/>
              </a:ext>
            </a:extLst>
          </p:cNvPr>
          <p:cNvSpPr/>
          <p:nvPr/>
        </p:nvSpPr>
        <p:spPr>
          <a:xfrm>
            <a:off x="1" y="1719667"/>
            <a:ext cx="4609894" cy="3542657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solidFill>
            <a:srgbClr val="6C63FF">
              <a:alpha val="18000"/>
            </a:srgbClr>
          </a:soli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68902AF-E3BA-418E-BB3F-ECD8786FD4F4}"/>
              </a:ext>
            </a:extLst>
          </p:cNvPr>
          <p:cNvSpPr/>
          <p:nvPr/>
        </p:nvSpPr>
        <p:spPr>
          <a:xfrm rot="10800000" flipV="1">
            <a:off x="2" y="0"/>
            <a:ext cx="12191999" cy="6858001"/>
          </a:xfrm>
          <a:custGeom>
            <a:avLst/>
            <a:gdLst>
              <a:gd name="connsiteX0" fmla="*/ 4248179 w 12191999"/>
              <a:gd name="connsiteY0" fmla="*/ 852186 h 6858001"/>
              <a:gd name="connsiteX1" fmla="*/ 4093899 w 12191999"/>
              <a:gd name="connsiteY1" fmla="*/ 795698 h 6858001"/>
              <a:gd name="connsiteX2" fmla="*/ 4399056 w 12191999"/>
              <a:gd name="connsiteY2" fmla="*/ 485356 h 6858001"/>
              <a:gd name="connsiteX3" fmla="*/ 4834017 w 12191999"/>
              <a:gd name="connsiteY3" fmla="*/ 469783 h 6858001"/>
              <a:gd name="connsiteX4" fmla="*/ 4528860 w 12191999"/>
              <a:gd name="connsiteY4" fmla="*/ 780126 h 6858001"/>
              <a:gd name="connsiteX5" fmla="*/ 4248179 w 12191999"/>
              <a:gd name="connsiteY5" fmla="*/ 852186 h 6858001"/>
              <a:gd name="connsiteX6" fmla="*/ 0 w 12191999"/>
              <a:gd name="connsiteY6" fmla="*/ 1729631 h 6858001"/>
              <a:gd name="connsiteX7" fmla="*/ 0 w 12191999"/>
              <a:gd name="connsiteY7" fmla="*/ 0 h 6858001"/>
              <a:gd name="connsiteX8" fmla="*/ 4267200 w 12191999"/>
              <a:gd name="connsiteY8" fmla="*/ 0 h 6858001"/>
              <a:gd name="connsiteX9" fmla="*/ 4257040 w 12191999"/>
              <a:gd name="connsiteY9" fmla="*/ 32911 h 6858001"/>
              <a:gd name="connsiteX10" fmla="*/ 0 w 12191999"/>
              <a:gd name="connsiteY10" fmla="*/ 1729631 h 6858001"/>
              <a:gd name="connsiteX11" fmla="*/ 9294905 w 12191999"/>
              <a:gd name="connsiteY11" fmla="*/ 6423039 h 6858001"/>
              <a:gd name="connsiteX12" fmla="*/ 9207713 w 12191999"/>
              <a:gd name="connsiteY12" fmla="*/ 6250249 h 6858001"/>
              <a:gd name="connsiteX13" fmla="*/ 9359284 w 12191999"/>
              <a:gd name="connsiteY13" fmla="*/ 6129897 h 6858001"/>
              <a:gd name="connsiteX14" fmla="*/ 9446476 w 12191999"/>
              <a:gd name="connsiteY14" fmla="*/ 6302686 h 6858001"/>
              <a:gd name="connsiteX15" fmla="*/ 9294905 w 12191999"/>
              <a:gd name="connsiteY15" fmla="*/ 6423039 h 6858001"/>
              <a:gd name="connsiteX16" fmla="*/ 8984346 w 12191999"/>
              <a:gd name="connsiteY16" fmla="*/ 6612125 h 6858001"/>
              <a:gd name="connsiteX17" fmla="*/ 8755285 w 12191999"/>
              <a:gd name="connsiteY17" fmla="*/ 6564682 h 6858001"/>
              <a:gd name="connsiteX18" fmla="*/ 8514590 w 12191999"/>
              <a:gd name="connsiteY18" fmla="*/ 6298659 h 6858001"/>
              <a:gd name="connsiteX19" fmla="*/ 8873014 w 12191999"/>
              <a:gd name="connsiteY19" fmla="*/ 6283354 h 6858001"/>
              <a:gd name="connsiteX20" fmla="*/ 9113709 w 12191999"/>
              <a:gd name="connsiteY20" fmla="*/ 6549377 h 6858001"/>
              <a:gd name="connsiteX21" fmla="*/ 8984346 w 12191999"/>
              <a:gd name="connsiteY21" fmla="*/ 6612125 h 6858001"/>
              <a:gd name="connsiteX22" fmla="*/ 12191999 w 12191999"/>
              <a:gd name="connsiteY22" fmla="*/ 6858000 h 6858001"/>
              <a:gd name="connsiteX23" fmla="*/ 9159025 w 12191999"/>
              <a:gd name="connsiteY23" fmla="*/ 6858000 h 6858001"/>
              <a:gd name="connsiteX24" fmla="*/ 9166246 w 12191999"/>
              <a:gd name="connsiteY24" fmla="*/ 6834608 h 6858001"/>
              <a:gd name="connsiteX25" fmla="*/ 12191999 w 12191999"/>
              <a:gd name="connsiteY25" fmla="*/ 5628640 h 6858001"/>
              <a:gd name="connsiteX26" fmla="*/ 7162800 w 12191999"/>
              <a:gd name="connsiteY26" fmla="*/ 6858001 h 6858001"/>
              <a:gd name="connsiteX27" fmla="*/ 0 w 12191999"/>
              <a:gd name="connsiteY27" fmla="*/ 6858001 h 6858001"/>
              <a:gd name="connsiteX28" fmla="*/ 0 w 12191999"/>
              <a:gd name="connsiteY28" fmla="*/ 5160139 h 6858001"/>
              <a:gd name="connsiteX29" fmla="*/ 7115265 w 12191999"/>
              <a:gd name="connsiteY29" fmla="*/ 6683455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1999" h="6858001">
                <a:moveTo>
                  <a:pt x="4248179" y="852186"/>
                </a:moveTo>
                <a:cubicBezTo>
                  <a:pt x="4169466" y="855004"/>
                  <a:pt x="4111821" y="836397"/>
                  <a:pt x="4093899" y="795698"/>
                </a:cubicBezTo>
                <a:cubicBezTo>
                  <a:pt x="4058055" y="714300"/>
                  <a:pt x="4194679" y="575355"/>
                  <a:pt x="4399056" y="485356"/>
                </a:cubicBezTo>
                <a:cubicBezTo>
                  <a:pt x="4603434" y="395357"/>
                  <a:pt x="4798173" y="388385"/>
                  <a:pt x="4834017" y="469783"/>
                </a:cubicBezTo>
                <a:cubicBezTo>
                  <a:pt x="4869861" y="551182"/>
                  <a:pt x="4733237" y="690127"/>
                  <a:pt x="4528860" y="780126"/>
                </a:cubicBezTo>
                <a:cubicBezTo>
                  <a:pt x="4426671" y="825125"/>
                  <a:pt x="4326891" y="849368"/>
                  <a:pt x="4248179" y="852186"/>
                </a:cubicBezTo>
                <a:close/>
                <a:moveTo>
                  <a:pt x="0" y="1729631"/>
                </a:moveTo>
                <a:lnTo>
                  <a:pt x="0" y="0"/>
                </a:lnTo>
                <a:lnTo>
                  <a:pt x="4267200" y="0"/>
                </a:lnTo>
                <a:lnTo>
                  <a:pt x="4257040" y="32911"/>
                </a:lnTo>
                <a:cubicBezTo>
                  <a:pt x="4219787" y="1506111"/>
                  <a:pt x="1002453" y="-332849"/>
                  <a:pt x="0" y="1729631"/>
                </a:cubicBezTo>
                <a:close/>
                <a:moveTo>
                  <a:pt x="9294905" y="6423039"/>
                </a:moveTo>
                <a:cubicBezTo>
                  <a:pt x="9228972" y="6408559"/>
                  <a:pt x="9189935" y="6331198"/>
                  <a:pt x="9207713" y="6250249"/>
                </a:cubicBezTo>
                <a:cubicBezTo>
                  <a:pt x="9225490" y="6169300"/>
                  <a:pt x="9293352" y="6115417"/>
                  <a:pt x="9359284" y="6129897"/>
                </a:cubicBezTo>
                <a:cubicBezTo>
                  <a:pt x="9425217" y="6144377"/>
                  <a:pt x="9464254" y="6221738"/>
                  <a:pt x="9446476" y="6302686"/>
                </a:cubicBezTo>
                <a:cubicBezTo>
                  <a:pt x="9428698" y="6383635"/>
                  <a:pt x="9360837" y="6437519"/>
                  <a:pt x="9294905" y="6423039"/>
                </a:cubicBezTo>
                <a:close/>
                <a:moveTo>
                  <a:pt x="8984346" y="6612125"/>
                </a:moveTo>
                <a:cubicBezTo>
                  <a:pt x="8919485" y="6614894"/>
                  <a:pt x="8838006" y="6599299"/>
                  <a:pt x="8755285" y="6564682"/>
                </a:cubicBezTo>
                <a:cubicBezTo>
                  <a:pt x="8589842" y="6495448"/>
                  <a:pt x="8482079" y="6376346"/>
                  <a:pt x="8514590" y="6298659"/>
                </a:cubicBezTo>
                <a:cubicBezTo>
                  <a:pt x="8547100" y="6220972"/>
                  <a:pt x="8707571" y="6214120"/>
                  <a:pt x="8873014" y="6283354"/>
                </a:cubicBezTo>
                <a:cubicBezTo>
                  <a:pt x="9038456" y="6352588"/>
                  <a:pt x="9146219" y="6471690"/>
                  <a:pt x="9113709" y="6549377"/>
                </a:cubicBezTo>
                <a:cubicBezTo>
                  <a:pt x="9097454" y="6588220"/>
                  <a:pt x="9049208" y="6609355"/>
                  <a:pt x="8984346" y="6612125"/>
                </a:cubicBezTo>
                <a:close/>
                <a:moveTo>
                  <a:pt x="12191999" y="6858000"/>
                </a:moveTo>
                <a:lnTo>
                  <a:pt x="9159025" y="6858000"/>
                </a:lnTo>
                <a:lnTo>
                  <a:pt x="9166246" y="6834608"/>
                </a:lnTo>
                <a:cubicBezTo>
                  <a:pt x="9199946" y="5946380"/>
                  <a:pt x="11378392" y="7397874"/>
                  <a:pt x="12191999" y="5628640"/>
                </a:cubicBezTo>
                <a:close/>
                <a:moveTo>
                  <a:pt x="7162800" y="6858001"/>
                </a:moveTo>
                <a:lnTo>
                  <a:pt x="0" y="6858001"/>
                </a:lnTo>
                <a:lnTo>
                  <a:pt x="0" y="5160139"/>
                </a:lnTo>
                <a:cubicBezTo>
                  <a:pt x="1682689" y="7184736"/>
                  <a:pt x="7052734" y="5237314"/>
                  <a:pt x="7115265" y="6683455"/>
                </a:cubicBez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B8B87-6159-4E4D-BC8F-51C8BA236FE0}"/>
              </a:ext>
            </a:extLst>
          </p:cNvPr>
          <p:cNvSpPr/>
          <p:nvPr/>
        </p:nvSpPr>
        <p:spPr>
          <a:xfrm>
            <a:off x="336230" y="177644"/>
            <a:ext cx="6636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 err="1">
                <a:solidFill>
                  <a:srgbClr val="6C63FF"/>
                </a:solidFill>
                <a:cs typeface="Arial" pitchFamily="34" charset="0"/>
              </a:rPr>
              <a:t>Algoritma</a:t>
            </a:r>
            <a:r>
              <a:rPr lang="en-US" altLang="ko-KR" sz="3600" b="1" dirty="0">
                <a:solidFill>
                  <a:srgbClr val="6C63FF"/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rgbClr val="6C63FF"/>
                </a:solidFill>
                <a:cs typeface="Arial" pitchFamily="34" charset="0"/>
              </a:rPr>
              <a:t>pelatihan</a:t>
            </a:r>
            <a:r>
              <a:rPr lang="en-US" altLang="ko-KR" sz="3600" b="1" dirty="0">
                <a:solidFill>
                  <a:srgbClr val="6C63FF"/>
                </a:solidFill>
                <a:cs typeface="Arial" pitchFamily="34" charset="0"/>
              </a:rPr>
              <a:t> </a:t>
            </a:r>
          </a:p>
          <a:p>
            <a:pPr lvl="0"/>
            <a:r>
              <a:rPr lang="en-US" altLang="ko-KR" sz="3600" b="1" dirty="0">
                <a:solidFill>
                  <a:srgbClr val="6C63FF"/>
                </a:solidFill>
                <a:cs typeface="Arial" pitchFamily="34" charset="0"/>
              </a:rPr>
              <a:t>Long Short Term Memory (LSTM) </a:t>
            </a:r>
            <a:endParaRPr lang="en-US" altLang="ko-KR" sz="3600" b="1" dirty="0">
              <a:solidFill>
                <a:srgbClr val="6C63FF"/>
              </a:solidFill>
              <a:latin typeface="Arial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4E0424-5F73-4702-A9E7-8963DE4C86CC}"/>
              </a:ext>
            </a:extLst>
          </p:cNvPr>
          <p:cNvGrpSpPr/>
          <p:nvPr/>
        </p:nvGrpSpPr>
        <p:grpSpPr>
          <a:xfrm>
            <a:off x="4766882" y="1431388"/>
            <a:ext cx="3473806" cy="2007194"/>
            <a:chOff x="1648958" y="1388166"/>
            <a:chExt cx="3891052" cy="2248282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3" name="Section Zoom 22">
                  <a:extLst>
                    <a:ext uri="{FF2B5EF4-FFF2-40B4-BE49-F238E27FC236}">
                      <a16:creationId xmlns:a16="http://schemas.microsoft.com/office/drawing/2014/main" id="{104FE2C8-10F3-40FA-8926-4E9F4CAA837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61054662"/>
                    </p:ext>
                  </p:extLst>
                </p:nvPr>
              </p:nvGraphicFramePr>
              <p:xfrm>
                <a:off x="1648958" y="1388166"/>
                <a:ext cx="3875137" cy="2179782"/>
              </p:xfrm>
              <a:graphic>
                <a:graphicData uri="http://schemas.microsoft.com/office/powerpoint/2016/sectionzoom">
                  <psez:sectionZm>
                    <psez:sectionZmObj sectionId="{C4714AF1-74AB-44E5-BE75-A7873F61AD90}">
                      <psez:zmPr id="{C91E6B4B-C395-49F8-A5A9-2D9D7ED19ACF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459598" cy="1946039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3" name="Section Zoom 22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104FE2C8-10F3-40FA-8926-4E9F4CAA837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66882" y="1431388"/>
                  <a:ext cx="3459598" cy="194603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88A416-23F4-425D-A5BF-168D9C151796}"/>
                </a:ext>
              </a:extLst>
            </p:cNvPr>
            <p:cNvSpPr/>
            <p:nvPr/>
          </p:nvSpPr>
          <p:spPr>
            <a:xfrm>
              <a:off x="1648961" y="3134001"/>
              <a:ext cx="3891049" cy="502447"/>
            </a:xfrm>
            <a:prstGeom prst="rect">
              <a:avLst/>
            </a:prstGeom>
            <a:solidFill>
              <a:srgbClr val="2428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 Placeholder 22">
              <a:extLst>
                <a:ext uri="{FF2B5EF4-FFF2-40B4-BE49-F238E27FC236}">
                  <a16:creationId xmlns:a16="http://schemas.microsoft.com/office/drawing/2014/main" id="{81A6D48B-17B8-4626-A9AB-C35A63FDF16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536572" y="3203703"/>
              <a:ext cx="2271469" cy="36304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1. FORWARD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B6BD428-DD0D-4524-B093-F8F66C750AD0}"/>
              </a:ext>
            </a:extLst>
          </p:cNvPr>
          <p:cNvGrpSpPr/>
          <p:nvPr/>
        </p:nvGrpSpPr>
        <p:grpSpPr>
          <a:xfrm>
            <a:off x="8509012" y="1432995"/>
            <a:ext cx="3535086" cy="2005397"/>
            <a:chOff x="6163343" y="1378851"/>
            <a:chExt cx="3875137" cy="2321957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5" name="Section Zoom 24">
                  <a:extLst>
                    <a:ext uri="{FF2B5EF4-FFF2-40B4-BE49-F238E27FC236}">
                      <a16:creationId xmlns:a16="http://schemas.microsoft.com/office/drawing/2014/main" id="{1C066DE7-F83F-409B-851D-4DFF4C77841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91035629"/>
                    </p:ext>
                  </p:extLst>
                </p:nvPr>
              </p:nvGraphicFramePr>
              <p:xfrm>
                <a:off x="6163343" y="1378851"/>
                <a:ext cx="3875134" cy="2179768"/>
              </p:xfrm>
              <a:graphic>
                <a:graphicData uri="http://schemas.microsoft.com/office/powerpoint/2016/sectionzoom">
                  <psez:sectionZm>
                    <psez:sectionZmObj sectionId="{51259E8B-C66E-4438-9C09-89590D1AAE05}">
                      <psez:zmPr id="{5D3FBFEC-0476-43F9-A8D8-7EB0B55BFF69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535083" cy="1882593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5" name="Section Zoom 24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1C066DE7-F83F-409B-851D-4DFF4C7784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09012" y="1432995"/>
                  <a:ext cx="3535083" cy="188259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43283-962E-4C31-8E65-31029EA1B640}"/>
                </a:ext>
              </a:extLst>
            </p:cNvPr>
            <p:cNvSpPr/>
            <p:nvPr/>
          </p:nvSpPr>
          <p:spPr>
            <a:xfrm>
              <a:off x="6169036" y="3150921"/>
              <a:ext cx="3869444" cy="549887"/>
            </a:xfrm>
            <a:prstGeom prst="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" name="Text Placeholder 22">
              <a:extLst>
                <a:ext uri="{FF2B5EF4-FFF2-40B4-BE49-F238E27FC236}">
                  <a16:creationId xmlns:a16="http://schemas.microsoft.com/office/drawing/2014/main" id="{8E0D2462-3E5C-48C1-90B5-2B3DFD651FBB}"/>
                </a:ext>
              </a:extLst>
            </p:cNvPr>
            <p:cNvSpPr txBox="1">
              <a:spLocks/>
            </p:cNvSpPr>
            <p:nvPr/>
          </p:nvSpPr>
          <p:spPr>
            <a:xfrm>
              <a:off x="6909691" y="3242845"/>
              <a:ext cx="2409736" cy="36304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2. BACKWARD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8D139D-8440-470F-B74E-D77AC4F9A63A}"/>
              </a:ext>
            </a:extLst>
          </p:cNvPr>
          <p:cNvGrpSpPr/>
          <p:nvPr/>
        </p:nvGrpSpPr>
        <p:grpSpPr>
          <a:xfrm>
            <a:off x="4752674" y="3798552"/>
            <a:ext cx="3488014" cy="2021474"/>
            <a:chOff x="1649291" y="4085235"/>
            <a:chExt cx="3891050" cy="2283502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0" name="Section Zoom 29">
                  <a:extLst>
                    <a:ext uri="{FF2B5EF4-FFF2-40B4-BE49-F238E27FC236}">
                      <a16:creationId xmlns:a16="http://schemas.microsoft.com/office/drawing/2014/main" id="{3029A996-B6E3-4006-B1F6-5BE157116A1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89221841"/>
                    </p:ext>
                  </p:extLst>
                </p:nvPr>
              </p:nvGraphicFramePr>
              <p:xfrm>
                <a:off x="1649291" y="4085235"/>
                <a:ext cx="3875135" cy="2179765"/>
              </p:xfrm>
              <a:graphic>
                <a:graphicData uri="http://schemas.microsoft.com/office/powerpoint/2016/sectionzoom">
                  <psez:sectionZm>
                    <psez:sectionZmObj sectionId="{19EBEB19-6A10-41E9-A52C-1A1C6DA8F29B}">
                      <psez:zmPr id="{677DA4F6-EE30-4F27-AEB0-B80940B4F687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473747" cy="192964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0" name="Section Zoom 2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029A996-B6E3-4006-B1F6-5BE157116A1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52674" y="3798552"/>
                  <a:ext cx="3473747" cy="192964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E201840-8D5C-4F40-AECA-4E81DB71988F}"/>
                </a:ext>
              </a:extLst>
            </p:cNvPr>
            <p:cNvSpPr/>
            <p:nvPr/>
          </p:nvSpPr>
          <p:spPr>
            <a:xfrm>
              <a:off x="1649291" y="5818849"/>
              <a:ext cx="3891050" cy="549888"/>
            </a:xfrm>
            <a:prstGeom prst="rect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0" name="Text Placeholder 22">
              <a:extLst>
                <a:ext uri="{FF2B5EF4-FFF2-40B4-BE49-F238E27FC236}">
                  <a16:creationId xmlns:a16="http://schemas.microsoft.com/office/drawing/2014/main" id="{76DED431-4924-4100-A0EE-7B48D538E34A}"/>
                </a:ext>
              </a:extLst>
            </p:cNvPr>
            <p:cNvSpPr txBox="1">
              <a:spLocks/>
            </p:cNvSpPr>
            <p:nvPr/>
          </p:nvSpPr>
          <p:spPr>
            <a:xfrm>
              <a:off x="2200734" y="5910899"/>
              <a:ext cx="2787501" cy="354101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3. Update </a:t>
              </a:r>
              <a:r>
                <a:rPr lang="en-US" sz="18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Bobot</a:t>
              </a:r>
              <a:endParaRPr lang="en-US" sz="1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EE1107-B904-441B-BA69-D99910241B85}"/>
              </a:ext>
            </a:extLst>
          </p:cNvPr>
          <p:cNvGrpSpPr/>
          <p:nvPr/>
        </p:nvGrpSpPr>
        <p:grpSpPr>
          <a:xfrm>
            <a:off x="8488514" y="3767716"/>
            <a:ext cx="3573311" cy="2055938"/>
            <a:chOff x="6163344" y="4094681"/>
            <a:chExt cx="3896741" cy="2272684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2" name="Section Zoom 31">
                  <a:extLst>
                    <a:ext uri="{FF2B5EF4-FFF2-40B4-BE49-F238E27FC236}">
                      <a16:creationId xmlns:a16="http://schemas.microsoft.com/office/drawing/2014/main" id="{51B28893-5FA2-468E-98EA-370E1403B8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0097675"/>
                    </p:ext>
                  </p:extLst>
                </p:nvPr>
              </p:nvGraphicFramePr>
              <p:xfrm>
                <a:off x="6163344" y="4094681"/>
                <a:ext cx="3875135" cy="2179764"/>
              </p:xfrm>
              <a:graphic>
                <a:graphicData uri="http://schemas.microsoft.com/office/powerpoint/2016/sectionzoom">
                  <psez:sectionZm>
                    <psez:sectionZmObj sectionId="{8F9C6234-158B-4514-8E31-FD5CC31D2C5D}">
                      <psez:zmPr id="{DEA943EA-7527-4C65-B758-CAFA50AABB8F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553498" cy="197188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2" name="Section Zoom 31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51B28893-5FA2-468E-98EA-370E1403B8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8514" y="3767716"/>
                  <a:ext cx="3553498" cy="197188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5078831-367A-411F-82DB-F12F69DB8F73}"/>
                </a:ext>
              </a:extLst>
            </p:cNvPr>
            <p:cNvSpPr/>
            <p:nvPr/>
          </p:nvSpPr>
          <p:spPr>
            <a:xfrm>
              <a:off x="6169035" y="5817477"/>
              <a:ext cx="3891050" cy="549888"/>
            </a:xfrm>
            <a:prstGeom prst="rect">
              <a:avLst/>
            </a:prstGeom>
            <a:solidFill>
              <a:srgbClr val="F4A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1" name="Text Placeholder 22">
              <a:extLst>
                <a:ext uri="{FF2B5EF4-FFF2-40B4-BE49-F238E27FC236}">
                  <a16:creationId xmlns:a16="http://schemas.microsoft.com/office/drawing/2014/main" id="{16BAD41A-F066-4475-8F35-7A01C6AC781D}"/>
                </a:ext>
              </a:extLst>
            </p:cNvPr>
            <p:cNvSpPr txBox="1">
              <a:spLocks/>
            </p:cNvSpPr>
            <p:nvPr/>
          </p:nvSpPr>
          <p:spPr>
            <a:xfrm>
              <a:off x="6909691" y="5878827"/>
              <a:ext cx="2409736" cy="36304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4. OPTIMASI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DD72AADB-216D-478D-9F8E-8FA9F0A8EA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538007" y="1907838"/>
            <a:ext cx="5635016" cy="42262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A88EB3-DCC6-4B2A-A0D3-CD62295870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747" y="48566"/>
            <a:ext cx="532046" cy="5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544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636A754F-7E1C-4F1E-AE9E-FB5054175E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0391780"/>
                  </p:ext>
                </p:extLst>
              </p:nvPr>
            </p:nvGraphicFramePr>
            <p:xfrm>
              <a:off x="9392585" y="3900930"/>
              <a:ext cx="2543102" cy="1430495"/>
            </p:xfrm>
            <a:graphic>
              <a:graphicData uri="http://schemas.microsoft.com/office/powerpoint/2016/slidezoom">
                <pslz:sldZm>
                  <pslz:sldZmObj sldId="351" cId="3998783690">
                    <pslz:zmPr id="{16ACD15C-EA56-4062-99E6-3FA71F90A61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43102" cy="1430495"/>
                        </a:xfrm>
                        <a:prstGeom prst="rect">
                          <a:avLst/>
                        </a:prstGeom>
                        <a:solidFill>
                          <a:srgbClr val="000000">
                            <a:alpha val="40000"/>
                          </a:srgbClr>
                        </a:solidFill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114300" dist="50800" dir="1860000" sx="102000" sy="102000" algn="tl" rotWithShape="0">
                            <a:prstClr val="black">
                              <a:alpha val="39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36A754F-7E1C-4F1E-AE9E-FB5054175E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2585" y="3900930"/>
                <a:ext cx="2543102" cy="1430495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 w="3175">
                <a:solidFill>
                  <a:prstClr val="ltGray"/>
                </a:solidFill>
              </a:ln>
              <a:effectLst>
                <a:outerShdw blurRad="114300" dist="50800" dir="1860000" sx="102000" sy="102000" algn="tl" rotWithShape="0">
                  <a:prstClr val="black">
                    <a:alpha val="39000"/>
                  </a:prstClr>
                </a:outerShdw>
              </a:effectLst>
            </p:spPr>
          </p:pic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439C44A-E466-4882-B5F5-6B53109879F6}"/>
              </a:ext>
            </a:extLst>
          </p:cNvPr>
          <p:cNvSpPr/>
          <p:nvPr/>
        </p:nvSpPr>
        <p:spPr>
          <a:xfrm>
            <a:off x="272715" y="1719667"/>
            <a:ext cx="6304546" cy="4368639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solidFill>
            <a:srgbClr val="6C63FF">
              <a:alpha val="18000"/>
            </a:srgbClr>
          </a:soli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00CA48-1D7A-4CCF-BE5F-DC7E18E442A0}"/>
              </a:ext>
            </a:extLst>
          </p:cNvPr>
          <p:cNvSpPr/>
          <p:nvPr/>
        </p:nvSpPr>
        <p:spPr>
          <a:xfrm rot="10800000" flipV="1">
            <a:off x="2" y="0"/>
            <a:ext cx="12191999" cy="6858001"/>
          </a:xfrm>
          <a:custGeom>
            <a:avLst/>
            <a:gdLst>
              <a:gd name="connsiteX0" fmla="*/ 4248179 w 12191999"/>
              <a:gd name="connsiteY0" fmla="*/ 852186 h 6858001"/>
              <a:gd name="connsiteX1" fmla="*/ 4093899 w 12191999"/>
              <a:gd name="connsiteY1" fmla="*/ 795698 h 6858001"/>
              <a:gd name="connsiteX2" fmla="*/ 4399056 w 12191999"/>
              <a:gd name="connsiteY2" fmla="*/ 485356 h 6858001"/>
              <a:gd name="connsiteX3" fmla="*/ 4834017 w 12191999"/>
              <a:gd name="connsiteY3" fmla="*/ 469783 h 6858001"/>
              <a:gd name="connsiteX4" fmla="*/ 4528860 w 12191999"/>
              <a:gd name="connsiteY4" fmla="*/ 780126 h 6858001"/>
              <a:gd name="connsiteX5" fmla="*/ 4248179 w 12191999"/>
              <a:gd name="connsiteY5" fmla="*/ 852186 h 6858001"/>
              <a:gd name="connsiteX6" fmla="*/ 0 w 12191999"/>
              <a:gd name="connsiteY6" fmla="*/ 1729631 h 6858001"/>
              <a:gd name="connsiteX7" fmla="*/ 0 w 12191999"/>
              <a:gd name="connsiteY7" fmla="*/ 0 h 6858001"/>
              <a:gd name="connsiteX8" fmla="*/ 4267200 w 12191999"/>
              <a:gd name="connsiteY8" fmla="*/ 0 h 6858001"/>
              <a:gd name="connsiteX9" fmla="*/ 4257040 w 12191999"/>
              <a:gd name="connsiteY9" fmla="*/ 32911 h 6858001"/>
              <a:gd name="connsiteX10" fmla="*/ 0 w 12191999"/>
              <a:gd name="connsiteY10" fmla="*/ 1729631 h 6858001"/>
              <a:gd name="connsiteX11" fmla="*/ 9294905 w 12191999"/>
              <a:gd name="connsiteY11" fmla="*/ 6423039 h 6858001"/>
              <a:gd name="connsiteX12" fmla="*/ 9207713 w 12191999"/>
              <a:gd name="connsiteY12" fmla="*/ 6250249 h 6858001"/>
              <a:gd name="connsiteX13" fmla="*/ 9359284 w 12191999"/>
              <a:gd name="connsiteY13" fmla="*/ 6129897 h 6858001"/>
              <a:gd name="connsiteX14" fmla="*/ 9446476 w 12191999"/>
              <a:gd name="connsiteY14" fmla="*/ 6302686 h 6858001"/>
              <a:gd name="connsiteX15" fmla="*/ 9294905 w 12191999"/>
              <a:gd name="connsiteY15" fmla="*/ 6423039 h 6858001"/>
              <a:gd name="connsiteX16" fmla="*/ 8984346 w 12191999"/>
              <a:gd name="connsiteY16" fmla="*/ 6612125 h 6858001"/>
              <a:gd name="connsiteX17" fmla="*/ 8755285 w 12191999"/>
              <a:gd name="connsiteY17" fmla="*/ 6564682 h 6858001"/>
              <a:gd name="connsiteX18" fmla="*/ 8514590 w 12191999"/>
              <a:gd name="connsiteY18" fmla="*/ 6298659 h 6858001"/>
              <a:gd name="connsiteX19" fmla="*/ 8873014 w 12191999"/>
              <a:gd name="connsiteY19" fmla="*/ 6283354 h 6858001"/>
              <a:gd name="connsiteX20" fmla="*/ 9113709 w 12191999"/>
              <a:gd name="connsiteY20" fmla="*/ 6549377 h 6858001"/>
              <a:gd name="connsiteX21" fmla="*/ 8984346 w 12191999"/>
              <a:gd name="connsiteY21" fmla="*/ 6612125 h 6858001"/>
              <a:gd name="connsiteX22" fmla="*/ 12191999 w 12191999"/>
              <a:gd name="connsiteY22" fmla="*/ 6858000 h 6858001"/>
              <a:gd name="connsiteX23" fmla="*/ 9159025 w 12191999"/>
              <a:gd name="connsiteY23" fmla="*/ 6858000 h 6858001"/>
              <a:gd name="connsiteX24" fmla="*/ 9166246 w 12191999"/>
              <a:gd name="connsiteY24" fmla="*/ 6834608 h 6858001"/>
              <a:gd name="connsiteX25" fmla="*/ 12191999 w 12191999"/>
              <a:gd name="connsiteY25" fmla="*/ 5628640 h 6858001"/>
              <a:gd name="connsiteX26" fmla="*/ 7162800 w 12191999"/>
              <a:gd name="connsiteY26" fmla="*/ 6858001 h 6858001"/>
              <a:gd name="connsiteX27" fmla="*/ 0 w 12191999"/>
              <a:gd name="connsiteY27" fmla="*/ 6858001 h 6858001"/>
              <a:gd name="connsiteX28" fmla="*/ 0 w 12191999"/>
              <a:gd name="connsiteY28" fmla="*/ 5160139 h 6858001"/>
              <a:gd name="connsiteX29" fmla="*/ 7115265 w 12191999"/>
              <a:gd name="connsiteY29" fmla="*/ 6683455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1999" h="6858001">
                <a:moveTo>
                  <a:pt x="4248179" y="852186"/>
                </a:moveTo>
                <a:cubicBezTo>
                  <a:pt x="4169466" y="855004"/>
                  <a:pt x="4111821" y="836397"/>
                  <a:pt x="4093899" y="795698"/>
                </a:cubicBezTo>
                <a:cubicBezTo>
                  <a:pt x="4058055" y="714300"/>
                  <a:pt x="4194679" y="575355"/>
                  <a:pt x="4399056" y="485356"/>
                </a:cubicBezTo>
                <a:cubicBezTo>
                  <a:pt x="4603434" y="395357"/>
                  <a:pt x="4798173" y="388385"/>
                  <a:pt x="4834017" y="469783"/>
                </a:cubicBezTo>
                <a:cubicBezTo>
                  <a:pt x="4869861" y="551182"/>
                  <a:pt x="4733237" y="690127"/>
                  <a:pt x="4528860" y="780126"/>
                </a:cubicBezTo>
                <a:cubicBezTo>
                  <a:pt x="4426671" y="825125"/>
                  <a:pt x="4326891" y="849368"/>
                  <a:pt x="4248179" y="852186"/>
                </a:cubicBezTo>
                <a:close/>
                <a:moveTo>
                  <a:pt x="0" y="1729631"/>
                </a:moveTo>
                <a:lnTo>
                  <a:pt x="0" y="0"/>
                </a:lnTo>
                <a:lnTo>
                  <a:pt x="4267200" y="0"/>
                </a:lnTo>
                <a:lnTo>
                  <a:pt x="4257040" y="32911"/>
                </a:lnTo>
                <a:cubicBezTo>
                  <a:pt x="4219787" y="1506111"/>
                  <a:pt x="1002453" y="-332849"/>
                  <a:pt x="0" y="1729631"/>
                </a:cubicBezTo>
                <a:close/>
                <a:moveTo>
                  <a:pt x="9294905" y="6423039"/>
                </a:moveTo>
                <a:cubicBezTo>
                  <a:pt x="9228972" y="6408559"/>
                  <a:pt x="9189935" y="6331198"/>
                  <a:pt x="9207713" y="6250249"/>
                </a:cubicBezTo>
                <a:cubicBezTo>
                  <a:pt x="9225490" y="6169300"/>
                  <a:pt x="9293352" y="6115417"/>
                  <a:pt x="9359284" y="6129897"/>
                </a:cubicBezTo>
                <a:cubicBezTo>
                  <a:pt x="9425217" y="6144377"/>
                  <a:pt x="9464254" y="6221738"/>
                  <a:pt x="9446476" y="6302686"/>
                </a:cubicBezTo>
                <a:cubicBezTo>
                  <a:pt x="9428698" y="6383635"/>
                  <a:pt x="9360837" y="6437519"/>
                  <a:pt x="9294905" y="6423039"/>
                </a:cubicBezTo>
                <a:close/>
                <a:moveTo>
                  <a:pt x="8984346" y="6612125"/>
                </a:moveTo>
                <a:cubicBezTo>
                  <a:pt x="8919485" y="6614894"/>
                  <a:pt x="8838006" y="6599299"/>
                  <a:pt x="8755285" y="6564682"/>
                </a:cubicBezTo>
                <a:cubicBezTo>
                  <a:pt x="8589842" y="6495448"/>
                  <a:pt x="8482079" y="6376346"/>
                  <a:pt x="8514590" y="6298659"/>
                </a:cubicBezTo>
                <a:cubicBezTo>
                  <a:pt x="8547100" y="6220972"/>
                  <a:pt x="8707571" y="6214120"/>
                  <a:pt x="8873014" y="6283354"/>
                </a:cubicBezTo>
                <a:cubicBezTo>
                  <a:pt x="9038456" y="6352588"/>
                  <a:pt x="9146219" y="6471690"/>
                  <a:pt x="9113709" y="6549377"/>
                </a:cubicBezTo>
                <a:cubicBezTo>
                  <a:pt x="9097454" y="6588220"/>
                  <a:pt x="9049208" y="6609355"/>
                  <a:pt x="8984346" y="6612125"/>
                </a:cubicBezTo>
                <a:close/>
                <a:moveTo>
                  <a:pt x="12191999" y="6858000"/>
                </a:moveTo>
                <a:lnTo>
                  <a:pt x="9159025" y="6858000"/>
                </a:lnTo>
                <a:lnTo>
                  <a:pt x="9166246" y="6834608"/>
                </a:lnTo>
                <a:cubicBezTo>
                  <a:pt x="9199946" y="5946380"/>
                  <a:pt x="11378392" y="7397874"/>
                  <a:pt x="12191999" y="5628640"/>
                </a:cubicBezTo>
                <a:close/>
                <a:moveTo>
                  <a:pt x="7162800" y="6858001"/>
                </a:moveTo>
                <a:lnTo>
                  <a:pt x="0" y="6858001"/>
                </a:lnTo>
                <a:lnTo>
                  <a:pt x="0" y="5160139"/>
                </a:lnTo>
                <a:cubicBezTo>
                  <a:pt x="1682689" y="7184736"/>
                  <a:pt x="7052734" y="5237314"/>
                  <a:pt x="7115265" y="6683455"/>
                </a:cubicBez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32DE3F-DAFF-4FA9-9049-C9D222D7B933}"/>
              </a:ext>
            </a:extLst>
          </p:cNvPr>
          <p:cNvSpPr/>
          <p:nvPr/>
        </p:nvSpPr>
        <p:spPr>
          <a:xfrm>
            <a:off x="289254" y="258697"/>
            <a:ext cx="72982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000" b="1" dirty="0" err="1">
                <a:solidFill>
                  <a:srgbClr val="6C63FF"/>
                </a:solidFill>
                <a:cs typeface="Arial" pitchFamily="34" charset="0"/>
              </a:rPr>
              <a:t>Algoritma</a:t>
            </a:r>
            <a:r>
              <a:rPr lang="en-US" altLang="ko-KR" sz="4000" b="1" dirty="0">
                <a:solidFill>
                  <a:srgbClr val="6C63FF"/>
                </a:solidFill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rgbClr val="6C63FF"/>
                </a:solidFill>
                <a:cs typeface="Arial" pitchFamily="34" charset="0"/>
              </a:rPr>
              <a:t>pengujian</a:t>
            </a:r>
            <a:r>
              <a:rPr lang="en-US" altLang="ko-KR" sz="4000" b="1" dirty="0">
                <a:solidFill>
                  <a:srgbClr val="6C63FF"/>
                </a:solidFill>
                <a:cs typeface="Arial" pitchFamily="34" charset="0"/>
              </a:rPr>
              <a:t> </a:t>
            </a:r>
          </a:p>
          <a:p>
            <a:pPr lvl="0" algn="ctr"/>
            <a:r>
              <a:rPr lang="en-US" altLang="ko-KR" sz="4000" b="1" dirty="0">
                <a:solidFill>
                  <a:srgbClr val="6C63FF"/>
                </a:solidFill>
                <a:cs typeface="Arial" pitchFamily="34" charset="0"/>
              </a:rPr>
              <a:t>Long Short Term Memory (LSTM) </a:t>
            </a:r>
            <a:endParaRPr lang="en-US" altLang="ko-KR" sz="4000" b="1" dirty="0">
              <a:solidFill>
                <a:srgbClr val="6C63FF"/>
              </a:solidFill>
              <a:latin typeface="Arial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EC2552-B6AE-4E9B-81A4-E4AA084113E7}"/>
              </a:ext>
            </a:extLst>
          </p:cNvPr>
          <p:cNvSpPr/>
          <p:nvPr/>
        </p:nvSpPr>
        <p:spPr>
          <a:xfrm>
            <a:off x="0" y="6618514"/>
            <a:ext cx="12192000" cy="239486"/>
          </a:xfrm>
          <a:prstGeom prst="rect">
            <a:avLst/>
          </a:prstGeom>
          <a:solidFill>
            <a:srgbClr val="FFD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267358-64EB-4D2F-BC30-F4129AD99495}"/>
              </a:ext>
            </a:extLst>
          </p:cNvPr>
          <p:cNvGrpSpPr/>
          <p:nvPr/>
        </p:nvGrpSpPr>
        <p:grpSpPr>
          <a:xfrm>
            <a:off x="6577261" y="2167494"/>
            <a:ext cx="2483920" cy="1435228"/>
            <a:chOff x="7587470" y="1186631"/>
            <a:chExt cx="3880819" cy="2242367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3BFBD33F-16DC-43E5-8D0A-AD1797B5F26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54161837"/>
                    </p:ext>
                  </p:extLst>
                </p:nvPr>
              </p:nvGraphicFramePr>
              <p:xfrm>
                <a:off x="7587470" y="1186631"/>
                <a:ext cx="3864946" cy="2174032"/>
              </p:xfrm>
              <a:graphic>
                <a:graphicData uri="http://schemas.microsoft.com/office/powerpoint/2016/sectionzoom">
                  <psez:sectionZm>
                    <psez:sectionZmObj sectionId="{C4714AF1-74AB-44E5-BE75-A7873F61AD90}">
                      <psez:zmPr id="{C91E6B4B-C395-49F8-A5A9-2D9D7ED19ACF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73760" cy="139149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3BFBD33F-16DC-43E5-8D0A-AD1797B5F26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7261" y="2167494"/>
                  <a:ext cx="2473760" cy="139149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539AA0-8CC5-42A5-B0DA-4815D36CA852}"/>
                </a:ext>
              </a:extLst>
            </p:cNvPr>
            <p:cNvSpPr/>
            <p:nvPr/>
          </p:nvSpPr>
          <p:spPr>
            <a:xfrm>
              <a:off x="7587473" y="2927872"/>
              <a:ext cx="3880816" cy="501126"/>
            </a:xfrm>
            <a:prstGeom prst="rect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 Placeholder 22">
              <a:extLst>
                <a:ext uri="{FF2B5EF4-FFF2-40B4-BE49-F238E27FC236}">
                  <a16:creationId xmlns:a16="http://schemas.microsoft.com/office/drawing/2014/main" id="{C94D2393-7275-4369-8FA9-A8E43766DB80}"/>
                </a:ext>
              </a:extLst>
            </p:cNvPr>
            <p:cNvSpPr txBox="1">
              <a:spLocks/>
            </p:cNvSpPr>
            <p:nvPr/>
          </p:nvSpPr>
          <p:spPr>
            <a:xfrm>
              <a:off x="8221411" y="2976537"/>
              <a:ext cx="2781004" cy="382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1. FORWARD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237AF2D-5005-4C84-9FBC-440B19EF7719}"/>
              </a:ext>
            </a:extLst>
          </p:cNvPr>
          <p:cNvGrpSpPr/>
          <p:nvPr/>
        </p:nvGrpSpPr>
        <p:grpSpPr>
          <a:xfrm>
            <a:off x="6577261" y="3881399"/>
            <a:ext cx="2552435" cy="1444745"/>
            <a:chOff x="7587470" y="3890872"/>
            <a:chExt cx="3145611" cy="1780498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52BB7AB4-32D8-4693-A57B-26EB3667BB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34416645"/>
                    </p:ext>
                  </p:extLst>
                </p:nvPr>
              </p:nvGraphicFramePr>
              <p:xfrm>
                <a:off x="7587470" y="3890872"/>
                <a:ext cx="3144476" cy="1768769"/>
              </p:xfrm>
              <a:graphic>
                <a:graphicData uri="http://schemas.microsoft.com/office/powerpoint/2016/slidezoom">
                  <pslz:sldZm>
                    <pslz:sldZmObj sldId="340" cId="2760748601">
                      <pslz:zmPr id="{CB476B9E-9FF5-4A23-9CA3-A64BE7F8751A}" returnToParent="0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551514" cy="1435228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52BB7AB4-32D8-4693-A57B-26EB3667BB4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77261" y="3881399"/>
                  <a:ext cx="2551514" cy="14352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C85D8F3-0F50-428D-B559-8E731ACEA988}"/>
                </a:ext>
              </a:extLst>
            </p:cNvPr>
            <p:cNvSpPr/>
            <p:nvPr/>
          </p:nvSpPr>
          <p:spPr>
            <a:xfrm>
              <a:off x="7588603" y="5226989"/>
              <a:ext cx="3144478" cy="444381"/>
            </a:xfrm>
            <a:prstGeom prst="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Text Placeholder 22">
              <a:extLst>
                <a:ext uri="{FF2B5EF4-FFF2-40B4-BE49-F238E27FC236}">
                  <a16:creationId xmlns:a16="http://schemas.microsoft.com/office/drawing/2014/main" id="{0DC30413-259B-42D2-B575-294EB18C6022}"/>
                </a:ext>
              </a:extLst>
            </p:cNvPr>
            <p:cNvSpPr txBox="1">
              <a:spLocks/>
            </p:cNvSpPr>
            <p:nvPr/>
          </p:nvSpPr>
          <p:spPr>
            <a:xfrm>
              <a:off x="8350532" y="5308341"/>
              <a:ext cx="1709865" cy="29338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3. MSE</a:t>
              </a: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CC6EC2E-115C-4FE4-ADE8-080829C750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725" y="1342648"/>
            <a:ext cx="7034485" cy="52758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57C445-16F1-4365-A2AB-7246E80F1A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747" y="48566"/>
            <a:ext cx="532046" cy="53204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A9365E-B93C-4F7A-98A1-273878C16C11}"/>
              </a:ext>
            </a:extLst>
          </p:cNvPr>
          <p:cNvGrpSpPr/>
          <p:nvPr/>
        </p:nvGrpSpPr>
        <p:grpSpPr>
          <a:xfrm>
            <a:off x="9384171" y="4978409"/>
            <a:ext cx="2551516" cy="360583"/>
            <a:chOff x="10858876" y="5020152"/>
            <a:chExt cx="3144478" cy="44438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FD6DD3-1B31-4527-98A0-4EB6F9095FAF}"/>
                </a:ext>
              </a:extLst>
            </p:cNvPr>
            <p:cNvSpPr/>
            <p:nvPr/>
          </p:nvSpPr>
          <p:spPr>
            <a:xfrm>
              <a:off x="10858876" y="5020152"/>
              <a:ext cx="3144478" cy="444381"/>
            </a:xfrm>
            <a:prstGeom prst="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 Placeholder 22">
              <a:extLst>
                <a:ext uri="{FF2B5EF4-FFF2-40B4-BE49-F238E27FC236}">
                  <a16:creationId xmlns:a16="http://schemas.microsoft.com/office/drawing/2014/main" id="{0228DB0A-D5E2-47A2-BCFB-9F00AAB71A53}"/>
                </a:ext>
              </a:extLst>
            </p:cNvPr>
            <p:cNvSpPr txBox="1">
              <a:spLocks/>
            </p:cNvSpPr>
            <p:nvPr/>
          </p:nvSpPr>
          <p:spPr>
            <a:xfrm>
              <a:off x="11620803" y="5120522"/>
              <a:ext cx="1806532" cy="27436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4. MAPE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67255B-44F4-4241-A788-90B838BFE32F}"/>
              </a:ext>
            </a:extLst>
          </p:cNvPr>
          <p:cNvGrpSpPr/>
          <p:nvPr/>
        </p:nvGrpSpPr>
        <p:grpSpPr>
          <a:xfrm>
            <a:off x="9358666" y="2191024"/>
            <a:ext cx="2568554" cy="1429227"/>
            <a:chOff x="9358666" y="2191024"/>
            <a:chExt cx="2568554" cy="14292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45437F6D-2C5D-410B-B76C-96CE4AEBF60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3359786"/>
                    </p:ext>
                  </p:extLst>
                </p:nvPr>
              </p:nvGraphicFramePr>
              <p:xfrm>
                <a:off x="9377293" y="2191024"/>
                <a:ext cx="2540848" cy="1429227"/>
              </p:xfrm>
              <a:graphic>
                <a:graphicData uri="http://schemas.microsoft.com/office/powerpoint/2016/slidezoom">
                  <pslz:sldZm>
                    <pslz:sldZmObj sldId="352" cId="3450453821">
                      <pslz:zmPr id="{B8640B35-DC9B-4720-9232-B570773B0AA1}" returnToParent="0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540848" cy="1429227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outerShdw blurRad="406400" dist="38100" sx="99000" sy="990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7" name="Slide Zoom 2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45437F6D-2C5D-410B-B76C-96CE4AEBF60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77293" y="2191024"/>
                  <a:ext cx="2540848" cy="14292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outerShdw blurRad="406400" dist="38100" sx="99000" sy="99000" algn="l" rotWithShape="0">
                    <a:prstClr val="black">
                      <a:alpha val="40000"/>
                    </a:prstClr>
                  </a:outerShdw>
                </a:effectLst>
              </p:spPr>
            </p:pic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7DDEBA-BEEF-4EFB-A354-7D198224D814}"/>
                </a:ext>
              </a:extLst>
            </p:cNvPr>
            <p:cNvSpPr/>
            <p:nvPr/>
          </p:nvSpPr>
          <p:spPr>
            <a:xfrm>
              <a:off x="9358666" y="3268627"/>
              <a:ext cx="2568554" cy="351624"/>
            </a:xfrm>
            <a:prstGeom prst="rect">
              <a:avLst/>
            </a:prstGeom>
            <a:solidFill>
              <a:srgbClr val="FF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05150357-2F5F-4912-B138-77FD06BC5F1C}"/>
              </a:ext>
            </a:extLst>
          </p:cNvPr>
          <p:cNvSpPr txBox="1">
            <a:spLocks/>
          </p:cNvSpPr>
          <p:nvPr/>
        </p:nvSpPr>
        <p:spPr>
          <a:xfrm>
            <a:off x="9933754" y="3313123"/>
            <a:ext cx="1396696" cy="25406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2. MAD </a:t>
            </a:r>
          </a:p>
        </p:txBody>
      </p:sp>
    </p:spTree>
    <p:extLst>
      <p:ext uri="{BB962C8B-B14F-4D97-AF65-F5344CB8AC3E}">
        <p14:creationId xmlns:p14="http://schemas.microsoft.com/office/powerpoint/2010/main" val="397765025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28DB2B0-4CD0-4C18-9975-8AFE48337D36}"/>
              </a:ext>
            </a:extLst>
          </p:cNvPr>
          <p:cNvSpPr/>
          <p:nvPr/>
        </p:nvSpPr>
        <p:spPr>
          <a:xfrm rot="4845398">
            <a:off x="4080402" y="-1855002"/>
            <a:ext cx="3712975" cy="10631918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solidFill>
            <a:srgbClr val="6C63FF">
              <a:alpha val="18000"/>
            </a:srgbClr>
          </a:soli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293ED33-80B3-4E19-803D-B5DF7E3AF484}"/>
              </a:ext>
            </a:extLst>
          </p:cNvPr>
          <p:cNvSpPr/>
          <p:nvPr/>
        </p:nvSpPr>
        <p:spPr>
          <a:xfrm rot="10800000" flipV="1">
            <a:off x="2" y="0"/>
            <a:ext cx="12191999" cy="6858001"/>
          </a:xfrm>
          <a:custGeom>
            <a:avLst/>
            <a:gdLst>
              <a:gd name="connsiteX0" fmla="*/ 4248179 w 12191999"/>
              <a:gd name="connsiteY0" fmla="*/ 852186 h 6858001"/>
              <a:gd name="connsiteX1" fmla="*/ 4093899 w 12191999"/>
              <a:gd name="connsiteY1" fmla="*/ 795698 h 6858001"/>
              <a:gd name="connsiteX2" fmla="*/ 4399056 w 12191999"/>
              <a:gd name="connsiteY2" fmla="*/ 485356 h 6858001"/>
              <a:gd name="connsiteX3" fmla="*/ 4834017 w 12191999"/>
              <a:gd name="connsiteY3" fmla="*/ 469783 h 6858001"/>
              <a:gd name="connsiteX4" fmla="*/ 4528860 w 12191999"/>
              <a:gd name="connsiteY4" fmla="*/ 780126 h 6858001"/>
              <a:gd name="connsiteX5" fmla="*/ 4248179 w 12191999"/>
              <a:gd name="connsiteY5" fmla="*/ 852186 h 6858001"/>
              <a:gd name="connsiteX6" fmla="*/ 0 w 12191999"/>
              <a:gd name="connsiteY6" fmla="*/ 1729631 h 6858001"/>
              <a:gd name="connsiteX7" fmla="*/ 0 w 12191999"/>
              <a:gd name="connsiteY7" fmla="*/ 0 h 6858001"/>
              <a:gd name="connsiteX8" fmla="*/ 4267200 w 12191999"/>
              <a:gd name="connsiteY8" fmla="*/ 0 h 6858001"/>
              <a:gd name="connsiteX9" fmla="*/ 4257040 w 12191999"/>
              <a:gd name="connsiteY9" fmla="*/ 32911 h 6858001"/>
              <a:gd name="connsiteX10" fmla="*/ 0 w 12191999"/>
              <a:gd name="connsiteY10" fmla="*/ 1729631 h 6858001"/>
              <a:gd name="connsiteX11" fmla="*/ 9294905 w 12191999"/>
              <a:gd name="connsiteY11" fmla="*/ 6423039 h 6858001"/>
              <a:gd name="connsiteX12" fmla="*/ 9207713 w 12191999"/>
              <a:gd name="connsiteY12" fmla="*/ 6250249 h 6858001"/>
              <a:gd name="connsiteX13" fmla="*/ 9359284 w 12191999"/>
              <a:gd name="connsiteY13" fmla="*/ 6129897 h 6858001"/>
              <a:gd name="connsiteX14" fmla="*/ 9446476 w 12191999"/>
              <a:gd name="connsiteY14" fmla="*/ 6302686 h 6858001"/>
              <a:gd name="connsiteX15" fmla="*/ 9294905 w 12191999"/>
              <a:gd name="connsiteY15" fmla="*/ 6423039 h 6858001"/>
              <a:gd name="connsiteX16" fmla="*/ 8984346 w 12191999"/>
              <a:gd name="connsiteY16" fmla="*/ 6612125 h 6858001"/>
              <a:gd name="connsiteX17" fmla="*/ 8755285 w 12191999"/>
              <a:gd name="connsiteY17" fmla="*/ 6564682 h 6858001"/>
              <a:gd name="connsiteX18" fmla="*/ 8514590 w 12191999"/>
              <a:gd name="connsiteY18" fmla="*/ 6298659 h 6858001"/>
              <a:gd name="connsiteX19" fmla="*/ 8873014 w 12191999"/>
              <a:gd name="connsiteY19" fmla="*/ 6283354 h 6858001"/>
              <a:gd name="connsiteX20" fmla="*/ 9113709 w 12191999"/>
              <a:gd name="connsiteY20" fmla="*/ 6549377 h 6858001"/>
              <a:gd name="connsiteX21" fmla="*/ 8984346 w 12191999"/>
              <a:gd name="connsiteY21" fmla="*/ 6612125 h 6858001"/>
              <a:gd name="connsiteX22" fmla="*/ 12191999 w 12191999"/>
              <a:gd name="connsiteY22" fmla="*/ 6858000 h 6858001"/>
              <a:gd name="connsiteX23" fmla="*/ 9159025 w 12191999"/>
              <a:gd name="connsiteY23" fmla="*/ 6858000 h 6858001"/>
              <a:gd name="connsiteX24" fmla="*/ 9166246 w 12191999"/>
              <a:gd name="connsiteY24" fmla="*/ 6834608 h 6858001"/>
              <a:gd name="connsiteX25" fmla="*/ 12191999 w 12191999"/>
              <a:gd name="connsiteY25" fmla="*/ 5628640 h 6858001"/>
              <a:gd name="connsiteX26" fmla="*/ 7162800 w 12191999"/>
              <a:gd name="connsiteY26" fmla="*/ 6858001 h 6858001"/>
              <a:gd name="connsiteX27" fmla="*/ 0 w 12191999"/>
              <a:gd name="connsiteY27" fmla="*/ 6858001 h 6858001"/>
              <a:gd name="connsiteX28" fmla="*/ 0 w 12191999"/>
              <a:gd name="connsiteY28" fmla="*/ 5160139 h 6858001"/>
              <a:gd name="connsiteX29" fmla="*/ 7115265 w 12191999"/>
              <a:gd name="connsiteY29" fmla="*/ 6683455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1999" h="6858001">
                <a:moveTo>
                  <a:pt x="4248179" y="852186"/>
                </a:moveTo>
                <a:cubicBezTo>
                  <a:pt x="4169466" y="855004"/>
                  <a:pt x="4111821" y="836397"/>
                  <a:pt x="4093899" y="795698"/>
                </a:cubicBezTo>
                <a:cubicBezTo>
                  <a:pt x="4058055" y="714300"/>
                  <a:pt x="4194679" y="575355"/>
                  <a:pt x="4399056" y="485356"/>
                </a:cubicBezTo>
                <a:cubicBezTo>
                  <a:pt x="4603434" y="395357"/>
                  <a:pt x="4798173" y="388385"/>
                  <a:pt x="4834017" y="469783"/>
                </a:cubicBezTo>
                <a:cubicBezTo>
                  <a:pt x="4869861" y="551182"/>
                  <a:pt x="4733237" y="690127"/>
                  <a:pt x="4528860" y="780126"/>
                </a:cubicBezTo>
                <a:cubicBezTo>
                  <a:pt x="4426671" y="825125"/>
                  <a:pt x="4326891" y="849368"/>
                  <a:pt x="4248179" y="852186"/>
                </a:cubicBezTo>
                <a:close/>
                <a:moveTo>
                  <a:pt x="0" y="1729631"/>
                </a:moveTo>
                <a:lnTo>
                  <a:pt x="0" y="0"/>
                </a:lnTo>
                <a:lnTo>
                  <a:pt x="4267200" y="0"/>
                </a:lnTo>
                <a:lnTo>
                  <a:pt x="4257040" y="32911"/>
                </a:lnTo>
                <a:cubicBezTo>
                  <a:pt x="4219787" y="1506111"/>
                  <a:pt x="1002453" y="-332849"/>
                  <a:pt x="0" y="1729631"/>
                </a:cubicBezTo>
                <a:close/>
                <a:moveTo>
                  <a:pt x="9294905" y="6423039"/>
                </a:moveTo>
                <a:cubicBezTo>
                  <a:pt x="9228972" y="6408559"/>
                  <a:pt x="9189935" y="6331198"/>
                  <a:pt x="9207713" y="6250249"/>
                </a:cubicBezTo>
                <a:cubicBezTo>
                  <a:pt x="9225490" y="6169300"/>
                  <a:pt x="9293352" y="6115417"/>
                  <a:pt x="9359284" y="6129897"/>
                </a:cubicBezTo>
                <a:cubicBezTo>
                  <a:pt x="9425217" y="6144377"/>
                  <a:pt x="9464254" y="6221738"/>
                  <a:pt x="9446476" y="6302686"/>
                </a:cubicBezTo>
                <a:cubicBezTo>
                  <a:pt x="9428698" y="6383635"/>
                  <a:pt x="9360837" y="6437519"/>
                  <a:pt x="9294905" y="6423039"/>
                </a:cubicBezTo>
                <a:close/>
                <a:moveTo>
                  <a:pt x="8984346" y="6612125"/>
                </a:moveTo>
                <a:cubicBezTo>
                  <a:pt x="8919485" y="6614894"/>
                  <a:pt x="8838006" y="6599299"/>
                  <a:pt x="8755285" y="6564682"/>
                </a:cubicBezTo>
                <a:cubicBezTo>
                  <a:pt x="8589842" y="6495448"/>
                  <a:pt x="8482079" y="6376346"/>
                  <a:pt x="8514590" y="6298659"/>
                </a:cubicBezTo>
                <a:cubicBezTo>
                  <a:pt x="8547100" y="6220972"/>
                  <a:pt x="8707571" y="6214120"/>
                  <a:pt x="8873014" y="6283354"/>
                </a:cubicBezTo>
                <a:cubicBezTo>
                  <a:pt x="9038456" y="6352588"/>
                  <a:pt x="9146219" y="6471690"/>
                  <a:pt x="9113709" y="6549377"/>
                </a:cubicBezTo>
                <a:cubicBezTo>
                  <a:pt x="9097454" y="6588220"/>
                  <a:pt x="9049208" y="6609355"/>
                  <a:pt x="8984346" y="6612125"/>
                </a:cubicBezTo>
                <a:close/>
                <a:moveTo>
                  <a:pt x="12191999" y="6858000"/>
                </a:moveTo>
                <a:lnTo>
                  <a:pt x="9159025" y="6858000"/>
                </a:lnTo>
                <a:lnTo>
                  <a:pt x="9166246" y="6834608"/>
                </a:lnTo>
                <a:cubicBezTo>
                  <a:pt x="9199946" y="5946380"/>
                  <a:pt x="11378392" y="7397874"/>
                  <a:pt x="12191999" y="5628640"/>
                </a:cubicBezTo>
                <a:close/>
                <a:moveTo>
                  <a:pt x="7162800" y="6858001"/>
                </a:moveTo>
                <a:lnTo>
                  <a:pt x="0" y="6858001"/>
                </a:lnTo>
                <a:lnTo>
                  <a:pt x="0" y="5160139"/>
                </a:lnTo>
                <a:cubicBezTo>
                  <a:pt x="1682689" y="7184736"/>
                  <a:pt x="7052734" y="5237314"/>
                  <a:pt x="7115265" y="6683455"/>
                </a:cubicBez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BB38F3-AEDA-467D-BFF2-6BCDCE67C0C5}"/>
              </a:ext>
            </a:extLst>
          </p:cNvPr>
          <p:cNvGrpSpPr/>
          <p:nvPr/>
        </p:nvGrpSpPr>
        <p:grpSpPr>
          <a:xfrm>
            <a:off x="464135" y="576880"/>
            <a:ext cx="5213314" cy="1035189"/>
            <a:chOff x="464135" y="576880"/>
            <a:chExt cx="5213314" cy="103518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120A34-CCC8-4CAC-A3D8-44EDEF4E07BE}"/>
                </a:ext>
              </a:extLst>
            </p:cNvPr>
            <p:cNvSpPr txBox="1"/>
            <p:nvPr/>
          </p:nvSpPr>
          <p:spPr>
            <a:xfrm>
              <a:off x="516696" y="1273515"/>
              <a:ext cx="4109881" cy="338554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6C63FF"/>
                  </a:solidFill>
                </a:rPr>
                <a:t>Beberapa</a:t>
              </a:r>
              <a:r>
                <a:rPr lang="en-US" altLang="ko-KR" sz="1600" dirty="0">
                  <a:solidFill>
                    <a:srgbClr val="6C63FF"/>
                  </a:solidFill>
                </a:rPr>
                <a:t> </a:t>
              </a:r>
              <a:r>
                <a:rPr lang="en-US" altLang="ko-KR" sz="1600" dirty="0" err="1">
                  <a:solidFill>
                    <a:srgbClr val="6C63FF"/>
                  </a:solidFill>
                </a:rPr>
                <a:t>Penelitihan</a:t>
              </a:r>
              <a:r>
                <a:rPr lang="en-US" altLang="ko-KR" sz="1600" dirty="0">
                  <a:solidFill>
                    <a:srgbClr val="6C63FF"/>
                  </a:solidFill>
                </a:rPr>
                <a:t> </a:t>
              </a:r>
              <a:r>
                <a:rPr lang="en-US" altLang="ko-KR" sz="1600" dirty="0" err="1">
                  <a:solidFill>
                    <a:srgbClr val="6C63FF"/>
                  </a:solidFill>
                </a:rPr>
                <a:t>Terkait</a:t>
              </a:r>
              <a:endParaRPr lang="en-US" altLang="ko-KR" sz="1600" dirty="0">
                <a:solidFill>
                  <a:srgbClr val="6C63FF"/>
                </a:solidFill>
              </a:endParaRPr>
            </a:p>
          </p:txBody>
        </p:sp>
        <p:sp>
          <p:nvSpPr>
            <p:cNvPr id="54" name="TextBox 105">
              <a:extLst>
                <a:ext uri="{FF2B5EF4-FFF2-40B4-BE49-F238E27FC236}">
                  <a16:creationId xmlns:a16="http://schemas.microsoft.com/office/drawing/2014/main" id="{3372543F-A63F-427C-93A9-7EE592B2B4C4}"/>
                </a:ext>
              </a:extLst>
            </p:cNvPr>
            <p:cNvSpPr txBox="1"/>
            <p:nvPr/>
          </p:nvSpPr>
          <p:spPr>
            <a:xfrm>
              <a:off x="464135" y="576880"/>
              <a:ext cx="5213314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6C63FF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Penelitihan</a:t>
              </a:r>
              <a:r>
                <a:rPr kumimoji="0" lang="en-US" altLang="ko-KR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6C63FF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4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6C63FF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Terkait</a:t>
              </a:r>
              <a:endPara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3E6197-5B3B-417D-925E-A015FE56D7FC}"/>
              </a:ext>
            </a:extLst>
          </p:cNvPr>
          <p:cNvGrpSpPr/>
          <p:nvPr/>
        </p:nvGrpSpPr>
        <p:grpSpPr>
          <a:xfrm>
            <a:off x="914149" y="1332678"/>
            <a:ext cx="10635557" cy="4504854"/>
            <a:chOff x="1966786" y="1524116"/>
            <a:chExt cx="8422523" cy="3567489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9498353F-3959-4876-9DC2-8464B66C4200}"/>
                </a:ext>
              </a:extLst>
            </p:cNvPr>
            <p:cNvCxnSpPr>
              <a:cxnSpLocks/>
              <a:stCxn id="4" idx="6"/>
              <a:endCxn id="57" idx="6"/>
            </p:cNvCxnSpPr>
            <p:nvPr/>
          </p:nvCxnSpPr>
          <p:spPr>
            <a:xfrm flipV="1">
              <a:off x="3140630" y="3802061"/>
              <a:ext cx="6248337" cy="8823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D186834-4980-4F52-922F-A46B8990E402}"/>
                </a:ext>
              </a:extLst>
            </p:cNvPr>
            <p:cNvGrpSpPr/>
            <p:nvPr/>
          </p:nvGrpSpPr>
          <p:grpSpPr>
            <a:xfrm>
              <a:off x="2852598" y="3666868"/>
              <a:ext cx="288032" cy="288032"/>
              <a:chOff x="611560" y="2851238"/>
              <a:chExt cx="288032" cy="288032"/>
            </a:xfrm>
            <a:solidFill>
              <a:schemeClr val="bg1"/>
            </a:solidFill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64087AC-FE96-46A1-8B4B-72C1CA7F809E}"/>
                  </a:ext>
                </a:extLst>
              </p:cNvPr>
              <p:cNvSpPr/>
              <p:nvPr/>
            </p:nvSpPr>
            <p:spPr>
              <a:xfrm>
                <a:off x="611560" y="2851238"/>
                <a:ext cx="288032" cy="288032"/>
              </a:xfrm>
              <a:prstGeom prst="ellipse">
                <a:avLst/>
              </a:prstGeom>
              <a:solidFill>
                <a:srgbClr val="6C63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EDE2748-46AD-4A87-BC27-F431976EEC3E}"/>
                  </a:ext>
                </a:extLst>
              </p:cNvPr>
              <p:cNvSpPr/>
              <p:nvPr/>
            </p:nvSpPr>
            <p:spPr>
              <a:xfrm>
                <a:off x="683568" y="2923246"/>
                <a:ext cx="144016" cy="144016"/>
              </a:xfrm>
              <a:prstGeom prst="ellipse">
                <a:avLst/>
              </a:prstGeom>
              <a:solidFill>
                <a:srgbClr val="6C6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" name="Text Placeholder 17">
              <a:extLst>
                <a:ext uri="{FF2B5EF4-FFF2-40B4-BE49-F238E27FC236}">
                  <a16:creationId xmlns:a16="http://schemas.microsoft.com/office/drawing/2014/main" id="{35B56E6F-5C25-49BC-9B40-10C221E48412}"/>
                </a:ext>
              </a:extLst>
            </p:cNvPr>
            <p:cNvSpPr txBox="1">
              <a:spLocks/>
            </p:cNvSpPr>
            <p:nvPr/>
          </p:nvSpPr>
          <p:spPr>
            <a:xfrm>
              <a:off x="2390702" y="4069507"/>
              <a:ext cx="1211822" cy="360040"/>
            </a:xfrm>
            <a:prstGeom prst="rect">
              <a:avLst/>
            </a:prstGeom>
            <a:ln w="25400">
              <a:solidFill>
                <a:srgbClr val="6C63FF"/>
              </a:solidFill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S. Hochreiter and J. Schmidhuber (1997)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04926D-CCB6-42F2-8964-030904558B7A}"/>
                </a:ext>
              </a:extLst>
            </p:cNvPr>
            <p:cNvSpPr txBox="1"/>
            <p:nvPr/>
          </p:nvSpPr>
          <p:spPr>
            <a:xfrm>
              <a:off x="1966786" y="4579762"/>
              <a:ext cx="2059657" cy="51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Penemuan</a:t>
              </a:r>
              <a:r>
                <a:rPr lang="en-US" sz="1200" dirty="0"/>
                <a:t> </a:t>
              </a:r>
              <a:r>
                <a:rPr lang="en-US" sz="1200" dirty="0" err="1"/>
                <a:t>Metode</a:t>
              </a:r>
              <a:r>
                <a:rPr lang="en-US" sz="1200" dirty="0"/>
                <a:t> LSTM oleh Sepp </a:t>
              </a:r>
              <a:r>
                <a:rPr lang="en-US" sz="1200" dirty="0" err="1"/>
                <a:t>Hochreiter</a:t>
              </a:r>
              <a:r>
                <a:rPr lang="en-US" sz="1200" dirty="0"/>
                <a:t> dan Jurgen </a:t>
              </a:r>
              <a:r>
                <a:rPr lang="en-US" sz="1200" dirty="0" err="1"/>
                <a:t>Schimidhuber</a:t>
              </a:r>
              <a:r>
                <a:rPr lang="en-US" sz="1200" dirty="0"/>
                <a:t> pada </a:t>
              </a:r>
              <a:r>
                <a:rPr lang="en-US" sz="1200" dirty="0" err="1"/>
                <a:t>tahun</a:t>
              </a:r>
              <a:r>
                <a:rPr lang="en-US" sz="1200" dirty="0"/>
                <a:t> 1927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sz="12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2CDCA-D787-404C-966C-EBFD70FF0D72}"/>
                </a:ext>
              </a:extLst>
            </p:cNvPr>
            <p:cNvGrpSpPr/>
            <p:nvPr/>
          </p:nvGrpSpPr>
          <p:grpSpPr>
            <a:xfrm>
              <a:off x="7103654" y="3655772"/>
              <a:ext cx="288032" cy="288032"/>
              <a:chOff x="611560" y="2851238"/>
              <a:chExt cx="288032" cy="288032"/>
            </a:xfrm>
            <a:solidFill>
              <a:schemeClr val="bg1"/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57CE6A-9DF2-4122-BF80-27FCDF403A40}"/>
                  </a:ext>
                </a:extLst>
              </p:cNvPr>
              <p:cNvSpPr/>
              <p:nvPr/>
            </p:nvSpPr>
            <p:spPr>
              <a:xfrm>
                <a:off x="611560" y="2851238"/>
                <a:ext cx="288032" cy="288032"/>
              </a:xfrm>
              <a:prstGeom prst="ellipse">
                <a:avLst/>
              </a:prstGeom>
              <a:solidFill>
                <a:srgbClr val="6C63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0EE9C05-6D9B-489A-B35A-28DA77335949}"/>
                  </a:ext>
                </a:extLst>
              </p:cNvPr>
              <p:cNvSpPr/>
              <p:nvPr/>
            </p:nvSpPr>
            <p:spPr>
              <a:xfrm>
                <a:off x="683568" y="2923246"/>
                <a:ext cx="144016" cy="144016"/>
              </a:xfrm>
              <a:prstGeom prst="ellipse">
                <a:avLst/>
              </a:prstGeom>
              <a:solidFill>
                <a:srgbClr val="6C6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rgbClr val="6C63FF"/>
                  </a:solidFill>
                </a:endParaRPr>
              </a:p>
            </p:txBody>
          </p:sp>
        </p:grpSp>
        <p:sp>
          <p:nvSpPr>
            <p:cNvPr id="11" name="Text Placeholder 17">
              <a:extLst>
                <a:ext uri="{FF2B5EF4-FFF2-40B4-BE49-F238E27FC236}">
                  <a16:creationId xmlns:a16="http://schemas.microsoft.com/office/drawing/2014/main" id="{866FE915-D800-451D-8B2C-A5E08A49D99F}"/>
                </a:ext>
              </a:extLst>
            </p:cNvPr>
            <p:cNvSpPr txBox="1">
              <a:spLocks/>
            </p:cNvSpPr>
            <p:nvPr/>
          </p:nvSpPr>
          <p:spPr>
            <a:xfrm>
              <a:off x="6625724" y="4120675"/>
              <a:ext cx="1342003" cy="360040"/>
            </a:xfrm>
            <a:prstGeom prst="rect">
              <a:avLst/>
            </a:prstGeom>
            <a:ln w="25400">
              <a:solidFill>
                <a:srgbClr val="6C63FF"/>
              </a:solidFill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A.Ghosh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S. Bose,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dkk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(2019)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34BDE1-1487-451A-AC36-74C94440173A}"/>
                </a:ext>
              </a:extLst>
            </p:cNvPr>
            <p:cNvSpPr txBox="1"/>
            <p:nvPr/>
          </p:nvSpPr>
          <p:spPr>
            <a:xfrm>
              <a:off x="6208697" y="4654109"/>
              <a:ext cx="2059657" cy="36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Stock Price Prediction Using LSTM on Indian Share Market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6" name="Text Placeholder 17">
              <a:extLst>
                <a:ext uri="{FF2B5EF4-FFF2-40B4-BE49-F238E27FC236}">
                  <a16:creationId xmlns:a16="http://schemas.microsoft.com/office/drawing/2014/main" id="{E92FF438-17A7-4185-8ED9-4DC7FDFF8C51}"/>
                </a:ext>
              </a:extLst>
            </p:cNvPr>
            <p:cNvSpPr txBox="1">
              <a:spLocks/>
            </p:cNvSpPr>
            <p:nvPr/>
          </p:nvSpPr>
          <p:spPr>
            <a:xfrm>
              <a:off x="8847011" y="4089036"/>
              <a:ext cx="1024939" cy="360040"/>
            </a:xfrm>
            <a:prstGeom prst="rect">
              <a:avLst/>
            </a:prstGeom>
            <a:ln w="25400">
              <a:solidFill>
                <a:srgbClr val="6C63FF"/>
              </a:solidFill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N. Imam,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dkk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(2019)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70C638-3452-4F22-A33A-D1A24DB104A4}"/>
                </a:ext>
              </a:extLst>
            </p:cNvPr>
            <p:cNvSpPr txBox="1"/>
            <p:nvPr/>
          </p:nvSpPr>
          <p:spPr>
            <a:xfrm>
              <a:off x="8329652" y="4640991"/>
              <a:ext cx="2059657" cy="36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Forecasting </a:t>
              </a:r>
              <a:r>
                <a:rPr lang="en-US" altLang="ko-KR" sz="1200" dirty="0" err="1">
                  <a:cs typeface="Arial" pitchFamily="34" charset="0"/>
                </a:rPr>
                <a:t>Saham</a:t>
              </a:r>
              <a:r>
                <a:rPr lang="en-US" altLang="ko-KR" sz="1200" dirty="0">
                  <a:cs typeface="Arial" pitchFamily="34" charset="0"/>
                </a:rPr>
                <a:t> Syariah </a:t>
              </a:r>
              <a:r>
                <a:rPr lang="en-US" altLang="ko-KR" sz="1200" dirty="0" err="1">
                  <a:cs typeface="Arial" pitchFamily="34" charset="0"/>
                </a:rPr>
                <a:t>dengan</a:t>
              </a:r>
              <a:endParaRPr lang="en-US" altLang="ko-KR" sz="1200" dirty="0">
                <a:cs typeface="Arial" pitchFamily="34" charset="0"/>
              </a:endParaRPr>
            </a:p>
            <a:p>
              <a:pPr algn="ctr"/>
              <a:r>
                <a:rPr lang="en-US" altLang="ko-KR" sz="1200" dirty="0" err="1">
                  <a:cs typeface="Arial" pitchFamily="34" charset="0"/>
                </a:rPr>
                <a:t>Menggunakan</a:t>
              </a:r>
              <a:r>
                <a:rPr lang="en-US" altLang="ko-KR" sz="1200" dirty="0">
                  <a:cs typeface="Arial" pitchFamily="34" charset="0"/>
                </a:rPr>
                <a:t> LSTM</a:t>
              </a:r>
            </a:p>
          </p:txBody>
        </p:sp>
        <p:sp>
          <p:nvSpPr>
            <p:cNvPr id="21" name="Text Placeholder 17">
              <a:extLst>
                <a:ext uri="{FF2B5EF4-FFF2-40B4-BE49-F238E27FC236}">
                  <a16:creationId xmlns:a16="http://schemas.microsoft.com/office/drawing/2014/main" id="{305AD0A9-A59F-484B-8335-2309422A4E20}"/>
                </a:ext>
              </a:extLst>
            </p:cNvPr>
            <p:cNvSpPr txBox="1">
              <a:spLocks/>
            </p:cNvSpPr>
            <p:nvPr/>
          </p:nvSpPr>
          <p:spPr>
            <a:xfrm>
              <a:off x="4446568" y="4105511"/>
              <a:ext cx="1342003" cy="360040"/>
            </a:xfrm>
            <a:prstGeom prst="rect">
              <a:avLst/>
            </a:prstGeom>
            <a:ln w="25400">
              <a:solidFill>
                <a:srgbClr val="6C63FF"/>
              </a:solidFill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D.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Karmiani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R.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Kazi,dkk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(2019)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06F97E-5B3E-4A0A-8297-6B2C69E38578}"/>
                </a:ext>
              </a:extLst>
            </p:cNvPr>
            <p:cNvSpPr txBox="1"/>
            <p:nvPr/>
          </p:nvSpPr>
          <p:spPr>
            <a:xfrm>
              <a:off x="4087742" y="4579762"/>
              <a:ext cx="2059657" cy="51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Comparison of Predictive Algorithms: Backpropagation, SVM, LSTM and Kalman Filter for Stock Market</a:t>
              </a:r>
              <a:endParaRPr lang="ko-KR" altLang="en-US" sz="1200" dirty="0">
                <a:cs typeface="Arial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39CA57-885C-46B0-8F59-5489C8AAA90B}"/>
                </a:ext>
              </a:extLst>
            </p:cNvPr>
            <p:cNvGrpSpPr/>
            <p:nvPr/>
          </p:nvGrpSpPr>
          <p:grpSpPr>
            <a:xfrm>
              <a:off x="4920589" y="2776935"/>
              <a:ext cx="414835" cy="704934"/>
              <a:chOff x="3703266" y="3402135"/>
              <a:chExt cx="508246" cy="86366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B770F60-54D9-48A2-A0D1-82DBAE248079}"/>
                  </a:ext>
                </a:extLst>
              </p:cNvPr>
              <p:cNvSpPr/>
              <p:nvPr/>
            </p:nvSpPr>
            <p:spPr>
              <a:xfrm>
                <a:off x="3703266" y="3402135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rgbClr val="FFD200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34B707C-9E9E-45DF-B834-61F42BE26F7F}"/>
                  </a:ext>
                </a:extLst>
              </p:cNvPr>
              <p:cNvSpPr/>
              <p:nvPr/>
            </p:nvSpPr>
            <p:spPr>
              <a:xfrm>
                <a:off x="3896056" y="3708428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CC9E11B-1B95-422D-BB5F-B680400299CE}"/>
                  </a:ext>
                </a:extLst>
              </p:cNvPr>
              <p:cNvSpPr/>
              <p:nvPr/>
            </p:nvSpPr>
            <p:spPr>
              <a:xfrm>
                <a:off x="4078376" y="3924138"/>
                <a:ext cx="1911" cy="3821"/>
              </a:xfrm>
              <a:custGeom>
                <a:avLst/>
                <a:gdLst>
                  <a:gd name="connsiteX0" fmla="*/ 7947 w 6690"/>
                  <a:gd name="connsiteY0" fmla="*/ 16058 h 13381"/>
                  <a:gd name="connsiteX1" fmla="*/ 6609 w 6690"/>
                  <a:gd name="connsiteY1" fmla="*/ 0 h 13381"/>
                  <a:gd name="connsiteX2" fmla="*/ 7947 w 6690"/>
                  <a:gd name="connsiteY2" fmla="*/ 16058 h 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90" h="13381">
                    <a:moveTo>
                      <a:pt x="7947" y="16058"/>
                    </a:moveTo>
                    <a:cubicBezTo>
                      <a:pt x="-2758" y="12044"/>
                      <a:pt x="-2089" y="6022"/>
                      <a:pt x="6609" y="0"/>
                    </a:cubicBezTo>
                    <a:cubicBezTo>
                      <a:pt x="7278" y="5353"/>
                      <a:pt x="7947" y="10705"/>
                      <a:pt x="7947" y="16058"/>
                    </a:cubicBezTo>
                    <a:close/>
                  </a:path>
                </a:pathLst>
              </a:custGeom>
              <a:solidFill>
                <a:srgbClr val="FEFEFE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28563C7-0BC1-4768-9814-868E2FBF92E3}"/>
                </a:ext>
              </a:extLst>
            </p:cNvPr>
            <p:cNvSpPr/>
            <p:nvPr/>
          </p:nvSpPr>
          <p:spPr>
            <a:xfrm>
              <a:off x="7774857" y="3087935"/>
              <a:ext cx="1911" cy="3821"/>
            </a:xfrm>
            <a:custGeom>
              <a:avLst/>
              <a:gdLst>
                <a:gd name="connsiteX0" fmla="*/ 7947 w 6690"/>
                <a:gd name="connsiteY0" fmla="*/ 16058 h 13381"/>
                <a:gd name="connsiteX1" fmla="*/ 6609 w 6690"/>
                <a:gd name="connsiteY1" fmla="*/ 0 h 13381"/>
                <a:gd name="connsiteX2" fmla="*/ 7947 w 6690"/>
                <a:gd name="connsiteY2" fmla="*/ 16058 h 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90" h="13381">
                  <a:moveTo>
                    <a:pt x="7947" y="16058"/>
                  </a:moveTo>
                  <a:cubicBezTo>
                    <a:pt x="-2758" y="12044"/>
                    <a:pt x="-2089" y="6022"/>
                    <a:pt x="6609" y="0"/>
                  </a:cubicBezTo>
                  <a:cubicBezTo>
                    <a:pt x="7278" y="5353"/>
                    <a:pt x="7947" y="10705"/>
                    <a:pt x="7947" y="16058"/>
                  </a:cubicBezTo>
                  <a:close/>
                </a:path>
              </a:pathLst>
            </a:custGeom>
            <a:solidFill>
              <a:srgbClr val="FEFEFE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D334387-2A3A-4EB7-A8B3-24C106541D49}"/>
                </a:ext>
              </a:extLst>
            </p:cNvPr>
            <p:cNvGrpSpPr/>
            <p:nvPr/>
          </p:nvGrpSpPr>
          <p:grpSpPr>
            <a:xfrm>
              <a:off x="6755569" y="1910604"/>
              <a:ext cx="1004571" cy="1596830"/>
              <a:chOff x="5835453" y="2227346"/>
              <a:chExt cx="1230777" cy="195639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F803AF6-D66C-4DA6-9D08-70202DC9DF77}"/>
                  </a:ext>
                </a:extLst>
              </p:cNvPr>
              <p:cNvSpPr/>
              <p:nvPr/>
            </p:nvSpPr>
            <p:spPr>
              <a:xfrm>
                <a:off x="6249677" y="3320076"/>
                <a:ext cx="508246" cy="622888"/>
              </a:xfrm>
              <a:custGeom>
                <a:avLst/>
                <a:gdLst>
                  <a:gd name="connsiteX0" fmla="*/ 1601818 w 1779734"/>
                  <a:gd name="connsiteY0" fmla="*/ 431552 h 2181178"/>
                  <a:gd name="connsiteX1" fmla="*/ 1099344 w 1779734"/>
                  <a:gd name="connsiteY1" fmla="*/ 28770 h 2181178"/>
                  <a:gd name="connsiteX2" fmla="*/ 928061 w 1779734"/>
                  <a:gd name="connsiteY2" fmla="*/ 0 h 2181178"/>
                  <a:gd name="connsiteX3" fmla="*/ 805621 w 1779734"/>
                  <a:gd name="connsiteY3" fmla="*/ 6021 h 2181178"/>
                  <a:gd name="connsiteX4" fmla="*/ 813650 w 1779734"/>
                  <a:gd name="connsiteY4" fmla="*/ 38806 h 2181178"/>
                  <a:gd name="connsiteX5" fmla="*/ 805621 w 1779734"/>
                  <a:gd name="connsiteY5" fmla="*/ 6021 h 2181178"/>
                  <a:gd name="connsiteX6" fmla="*/ 704591 w 1779734"/>
                  <a:gd name="connsiteY6" fmla="*/ 22079 h 2181178"/>
                  <a:gd name="connsiteX7" fmla="*/ 689871 w 1779734"/>
                  <a:gd name="connsiteY7" fmla="*/ 28101 h 2181178"/>
                  <a:gd name="connsiteX8" fmla="*/ 407522 w 1779734"/>
                  <a:gd name="connsiteY8" fmla="*/ 176635 h 2181178"/>
                  <a:gd name="connsiteX9" fmla="*/ 52914 w 1779734"/>
                  <a:gd name="connsiteY9" fmla="*/ 729959 h 2181178"/>
                  <a:gd name="connsiteX10" fmla="*/ 99749 w 1779734"/>
                  <a:gd name="connsiteY10" fmla="*/ 1586372 h 2181178"/>
                  <a:gd name="connsiteX11" fmla="*/ 749419 w 1779734"/>
                  <a:gd name="connsiteY11" fmla="*/ 2169804 h 2181178"/>
                  <a:gd name="connsiteX12" fmla="*/ 994300 w 1779734"/>
                  <a:gd name="connsiteY12" fmla="*/ 2177833 h 2181178"/>
                  <a:gd name="connsiteX13" fmla="*/ 972220 w 1779734"/>
                  <a:gd name="connsiteY13" fmla="*/ 2033313 h 2181178"/>
                  <a:gd name="connsiteX14" fmla="*/ 973558 w 1779734"/>
                  <a:gd name="connsiteY14" fmla="*/ 2005212 h 2181178"/>
                  <a:gd name="connsiteX15" fmla="*/ 1083286 w 1779734"/>
                  <a:gd name="connsiteY15" fmla="*/ 1662647 h 2181178"/>
                  <a:gd name="connsiteX16" fmla="*/ 1148186 w 1779734"/>
                  <a:gd name="connsiteY16" fmla="*/ 1298002 h 2181178"/>
                  <a:gd name="connsiteX17" fmla="*/ 1149525 w 1779734"/>
                  <a:gd name="connsiteY17" fmla="*/ 1174892 h 2181178"/>
                  <a:gd name="connsiteX18" fmla="*/ 1156884 w 1779734"/>
                  <a:gd name="connsiteY18" fmla="*/ 1082560 h 2181178"/>
                  <a:gd name="connsiteX19" fmla="*/ 1245871 w 1779734"/>
                  <a:gd name="connsiteY19" fmla="*/ 1493371 h 2181178"/>
                  <a:gd name="connsiteX20" fmla="*/ 1307426 w 1779734"/>
                  <a:gd name="connsiteY20" fmla="*/ 1735576 h 2181178"/>
                  <a:gd name="connsiteX21" fmla="*/ 1320807 w 1779734"/>
                  <a:gd name="connsiteY21" fmla="*/ 1827908 h 2181178"/>
                  <a:gd name="connsiteX22" fmla="*/ 1322145 w 1779734"/>
                  <a:gd name="connsiteY22" fmla="*/ 1843966 h 2181178"/>
                  <a:gd name="connsiteX23" fmla="*/ 1326829 w 1779734"/>
                  <a:gd name="connsiteY23" fmla="*/ 1884779 h 2181178"/>
                  <a:gd name="connsiteX24" fmla="*/ 1330843 w 1779734"/>
                  <a:gd name="connsiteY24" fmla="*/ 2018593 h 2181178"/>
                  <a:gd name="connsiteX25" fmla="*/ 1333520 w 1779734"/>
                  <a:gd name="connsiteY25" fmla="*/ 2035990 h 2181178"/>
                  <a:gd name="connsiteX26" fmla="*/ 1348908 w 1779734"/>
                  <a:gd name="connsiteY26" fmla="*/ 2029968 h 2181178"/>
                  <a:gd name="connsiteX27" fmla="*/ 1694819 w 1779734"/>
                  <a:gd name="connsiteY27" fmla="*/ 1560948 h 2181178"/>
                  <a:gd name="connsiteX28" fmla="*/ 1728273 w 1779734"/>
                  <a:gd name="connsiteY28" fmla="*/ 1467277 h 2181178"/>
                  <a:gd name="connsiteX29" fmla="*/ 1775777 w 1779734"/>
                  <a:gd name="connsiteY29" fmla="*/ 1219720 h 2181178"/>
                  <a:gd name="connsiteX30" fmla="*/ 1601818 w 1779734"/>
                  <a:gd name="connsiteY30" fmla="*/ 431552 h 21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79734" h="2181178">
                    <a:moveTo>
                      <a:pt x="1601818" y="431552"/>
                    </a:moveTo>
                    <a:cubicBezTo>
                      <a:pt x="1482723" y="238190"/>
                      <a:pt x="1319469" y="96346"/>
                      <a:pt x="1099344" y="28770"/>
                    </a:cubicBezTo>
                    <a:cubicBezTo>
                      <a:pt x="1043811" y="11374"/>
                      <a:pt x="986271" y="3345"/>
                      <a:pt x="928061" y="0"/>
                    </a:cubicBezTo>
                    <a:cubicBezTo>
                      <a:pt x="887248" y="2676"/>
                      <a:pt x="845765" y="-4015"/>
                      <a:pt x="805621" y="6021"/>
                    </a:cubicBezTo>
                    <a:cubicBezTo>
                      <a:pt x="804283" y="18065"/>
                      <a:pt x="808297" y="28770"/>
                      <a:pt x="813650" y="38806"/>
                    </a:cubicBezTo>
                    <a:cubicBezTo>
                      <a:pt x="808297" y="28770"/>
                      <a:pt x="804283" y="18734"/>
                      <a:pt x="805621" y="6021"/>
                    </a:cubicBezTo>
                    <a:cubicBezTo>
                      <a:pt x="770829" y="5353"/>
                      <a:pt x="738714" y="18734"/>
                      <a:pt x="704591" y="22079"/>
                    </a:cubicBezTo>
                    <a:cubicBezTo>
                      <a:pt x="699907" y="24086"/>
                      <a:pt x="695224" y="26763"/>
                      <a:pt x="689871" y="28101"/>
                    </a:cubicBezTo>
                    <a:cubicBezTo>
                      <a:pt x="585496" y="58209"/>
                      <a:pt x="491826" y="108390"/>
                      <a:pt x="407522" y="176635"/>
                    </a:cubicBezTo>
                    <a:cubicBezTo>
                      <a:pt x="228211" y="321824"/>
                      <a:pt x="114468" y="510503"/>
                      <a:pt x="52914" y="729959"/>
                    </a:cubicBezTo>
                    <a:cubicBezTo>
                      <a:pt x="-28713" y="1020337"/>
                      <a:pt x="-18008" y="1308038"/>
                      <a:pt x="99749" y="1586372"/>
                    </a:cubicBezTo>
                    <a:cubicBezTo>
                      <a:pt x="224196" y="1880765"/>
                      <a:pt x="424249" y="2096875"/>
                      <a:pt x="749419" y="2169804"/>
                    </a:cubicBezTo>
                    <a:cubicBezTo>
                      <a:pt x="830377" y="2187869"/>
                      <a:pt x="912004" y="2188538"/>
                      <a:pt x="994300" y="2177833"/>
                    </a:cubicBezTo>
                    <a:cubicBezTo>
                      <a:pt x="994969" y="2128322"/>
                      <a:pt x="989616" y="2080148"/>
                      <a:pt x="972220" y="2033313"/>
                    </a:cubicBezTo>
                    <a:cubicBezTo>
                      <a:pt x="968206" y="2023277"/>
                      <a:pt x="969544" y="2013910"/>
                      <a:pt x="973558" y="2005212"/>
                    </a:cubicBezTo>
                    <a:cubicBezTo>
                      <a:pt x="1019724" y="1894146"/>
                      <a:pt x="1053178" y="1779065"/>
                      <a:pt x="1083286" y="1662647"/>
                    </a:cubicBezTo>
                    <a:cubicBezTo>
                      <a:pt x="1114733" y="1542883"/>
                      <a:pt x="1136143" y="1421111"/>
                      <a:pt x="1148186" y="1298002"/>
                    </a:cubicBezTo>
                    <a:cubicBezTo>
                      <a:pt x="1152201" y="1257188"/>
                      <a:pt x="1148856" y="1215706"/>
                      <a:pt x="1149525" y="1174892"/>
                    </a:cubicBezTo>
                    <a:cubicBezTo>
                      <a:pt x="1150194" y="1144115"/>
                      <a:pt x="1153539" y="1113338"/>
                      <a:pt x="1156884" y="1082560"/>
                    </a:cubicBezTo>
                    <a:cubicBezTo>
                      <a:pt x="1181640" y="1220389"/>
                      <a:pt x="1211079" y="1357549"/>
                      <a:pt x="1245871" y="1493371"/>
                    </a:cubicBezTo>
                    <a:cubicBezTo>
                      <a:pt x="1266613" y="1573660"/>
                      <a:pt x="1292706" y="1653280"/>
                      <a:pt x="1307426" y="1735576"/>
                    </a:cubicBezTo>
                    <a:cubicBezTo>
                      <a:pt x="1312779" y="1765684"/>
                      <a:pt x="1322815" y="1795792"/>
                      <a:pt x="1320807" y="1827908"/>
                    </a:cubicBezTo>
                    <a:cubicBezTo>
                      <a:pt x="1321476" y="1833261"/>
                      <a:pt x="1322145" y="1838613"/>
                      <a:pt x="1322145" y="1843966"/>
                    </a:cubicBezTo>
                    <a:cubicBezTo>
                      <a:pt x="1330174" y="1856678"/>
                      <a:pt x="1325491" y="1870728"/>
                      <a:pt x="1326829" y="1884779"/>
                    </a:cubicBezTo>
                    <a:cubicBezTo>
                      <a:pt x="1328167" y="1929607"/>
                      <a:pt x="1329505" y="1973766"/>
                      <a:pt x="1330843" y="2018593"/>
                    </a:cubicBezTo>
                    <a:cubicBezTo>
                      <a:pt x="1330843" y="2024615"/>
                      <a:pt x="1328167" y="2031975"/>
                      <a:pt x="1333520" y="2035990"/>
                    </a:cubicBezTo>
                    <a:cubicBezTo>
                      <a:pt x="1340211" y="2040673"/>
                      <a:pt x="1344894" y="2032644"/>
                      <a:pt x="1348908" y="2029968"/>
                    </a:cubicBezTo>
                    <a:cubicBezTo>
                      <a:pt x="1511493" y="1908196"/>
                      <a:pt x="1624567" y="1750295"/>
                      <a:pt x="1694819" y="1560948"/>
                    </a:cubicBezTo>
                    <a:cubicBezTo>
                      <a:pt x="1706193" y="1529501"/>
                      <a:pt x="1718237" y="1498724"/>
                      <a:pt x="1728273" y="1467277"/>
                    </a:cubicBezTo>
                    <a:cubicBezTo>
                      <a:pt x="1754367" y="1386989"/>
                      <a:pt x="1768417" y="1303355"/>
                      <a:pt x="1775777" y="1219720"/>
                    </a:cubicBezTo>
                    <a:cubicBezTo>
                      <a:pt x="1801202" y="938040"/>
                      <a:pt x="1750352" y="673756"/>
                      <a:pt x="1601818" y="431552"/>
                    </a:cubicBezTo>
                    <a:close/>
                  </a:path>
                </a:pathLst>
              </a:custGeom>
              <a:solidFill>
                <a:srgbClr val="FFD200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A4322F8-58A7-4E10-B500-7049628AC587}"/>
                  </a:ext>
                </a:extLst>
              </p:cNvPr>
              <p:cNvSpPr/>
              <p:nvPr/>
            </p:nvSpPr>
            <p:spPr>
              <a:xfrm>
                <a:off x="6442467" y="3626369"/>
                <a:ext cx="188833" cy="557376"/>
              </a:xfrm>
              <a:custGeom>
                <a:avLst/>
                <a:gdLst>
                  <a:gd name="connsiteX0" fmla="*/ 328541 w 655691"/>
                  <a:gd name="connsiteY0" fmla="*/ 1095273 h 1947002"/>
                  <a:gd name="connsiteX1" fmla="*/ 306462 w 655691"/>
                  <a:gd name="connsiteY1" fmla="*/ 950753 h 1947002"/>
                  <a:gd name="connsiteX2" fmla="*/ 307800 w 655691"/>
                  <a:gd name="connsiteY2" fmla="*/ 922652 h 1947002"/>
                  <a:gd name="connsiteX3" fmla="*/ 417528 w 655691"/>
                  <a:gd name="connsiteY3" fmla="*/ 580087 h 1947002"/>
                  <a:gd name="connsiteX4" fmla="*/ 482428 w 655691"/>
                  <a:gd name="connsiteY4" fmla="*/ 215442 h 1947002"/>
                  <a:gd name="connsiteX5" fmla="*/ 483766 w 655691"/>
                  <a:gd name="connsiteY5" fmla="*/ 92332 h 1947002"/>
                  <a:gd name="connsiteX6" fmla="*/ 491126 w 655691"/>
                  <a:gd name="connsiteY6" fmla="*/ 0 h 1947002"/>
                  <a:gd name="connsiteX7" fmla="*/ 580113 w 655691"/>
                  <a:gd name="connsiteY7" fmla="*/ 410811 h 1947002"/>
                  <a:gd name="connsiteX8" fmla="*/ 641668 w 655691"/>
                  <a:gd name="connsiteY8" fmla="*/ 653015 h 1947002"/>
                  <a:gd name="connsiteX9" fmla="*/ 655049 w 655691"/>
                  <a:gd name="connsiteY9" fmla="*/ 745347 h 1947002"/>
                  <a:gd name="connsiteX10" fmla="*/ 656387 w 655691"/>
                  <a:gd name="connsiteY10" fmla="*/ 761405 h 1947002"/>
                  <a:gd name="connsiteX11" fmla="*/ 661071 w 655691"/>
                  <a:gd name="connsiteY11" fmla="*/ 802219 h 1947002"/>
                  <a:gd name="connsiteX12" fmla="*/ 564055 w 655691"/>
                  <a:gd name="connsiteY12" fmla="*/ 1047768 h 1947002"/>
                  <a:gd name="connsiteX13" fmla="*/ 368686 w 655691"/>
                  <a:gd name="connsiteY13" fmla="*/ 1581689 h 1947002"/>
                  <a:gd name="connsiteX14" fmla="*/ 321181 w 655691"/>
                  <a:gd name="connsiteY14" fmla="*/ 1722863 h 1947002"/>
                  <a:gd name="connsiteX15" fmla="*/ 283044 w 655691"/>
                  <a:gd name="connsiteY15" fmla="*/ 1769699 h 1947002"/>
                  <a:gd name="connsiteX16" fmla="*/ 33480 w 655691"/>
                  <a:gd name="connsiteY16" fmla="*/ 1947003 h 1947002"/>
                  <a:gd name="connsiteX17" fmla="*/ 4041 w 655691"/>
                  <a:gd name="connsiteY17" fmla="*/ 1944996 h 1947002"/>
                  <a:gd name="connsiteX18" fmla="*/ 11400 w 655691"/>
                  <a:gd name="connsiteY18" fmla="*/ 1914218 h 1947002"/>
                  <a:gd name="connsiteX19" fmla="*/ 79646 w 655691"/>
                  <a:gd name="connsiteY19" fmla="*/ 1850656 h 1947002"/>
                  <a:gd name="connsiteX20" fmla="*/ 207439 w 655691"/>
                  <a:gd name="connsiteY20" fmla="*/ 1635884 h 1947002"/>
                  <a:gd name="connsiteX21" fmla="*/ 321181 w 655691"/>
                  <a:gd name="connsiteY21" fmla="*/ 1226411 h 1947002"/>
                  <a:gd name="connsiteX22" fmla="*/ 328541 w 655691"/>
                  <a:gd name="connsiteY22" fmla="*/ 1095273 h 1947002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64055 w 661238"/>
                  <a:gd name="connsiteY12" fmla="*/ 1047768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  <a:gd name="connsiteX0" fmla="*/ 328541 w 661238"/>
                  <a:gd name="connsiteY0" fmla="*/ 1095273 h 1951771"/>
                  <a:gd name="connsiteX1" fmla="*/ 306462 w 661238"/>
                  <a:gd name="connsiteY1" fmla="*/ 950753 h 1951771"/>
                  <a:gd name="connsiteX2" fmla="*/ 307800 w 661238"/>
                  <a:gd name="connsiteY2" fmla="*/ 922652 h 1951771"/>
                  <a:gd name="connsiteX3" fmla="*/ 417528 w 661238"/>
                  <a:gd name="connsiteY3" fmla="*/ 580087 h 1951771"/>
                  <a:gd name="connsiteX4" fmla="*/ 482428 w 661238"/>
                  <a:gd name="connsiteY4" fmla="*/ 215442 h 1951771"/>
                  <a:gd name="connsiteX5" fmla="*/ 483766 w 661238"/>
                  <a:gd name="connsiteY5" fmla="*/ 92332 h 1951771"/>
                  <a:gd name="connsiteX6" fmla="*/ 491126 w 661238"/>
                  <a:gd name="connsiteY6" fmla="*/ 0 h 1951771"/>
                  <a:gd name="connsiteX7" fmla="*/ 580113 w 661238"/>
                  <a:gd name="connsiteY7" fmla="*/ 410811 h 1951771"/>
                  <a:gd name="connsiteX8" fmla="*/ 641668 w 661238"/>
                  <a:gd name="connsiteY8" fmla="*/ 653015 h 1951771"/>
                  <a:gd name="connsiteX9" fmla="*/ 655049 w 661238"/>
                  <a:gd name="connsiteY9" fmla="*/ 745347 h 1951771"/>
                  <a:gd name="connsiteX10" fmla="*/ 656387 w 661238"/>
                  <a:gd name="connsiteY10" fmla="*/ 761405 h 1951771"/>
                  <a:gd name="connsiteX11" fmla="*/ 661071 w 661238"/>
                  <a:gd name="connsiteY11" fmla="*/ 802219 h 1951771"/>
                  <a:gd name="connsiteX12" fmla="*/ 574063 w 661238"/>
                  <a:gd name="connsiteY12" fmla="*/ 1077785 h 1951771"/>
                  <a:gd name="connsiteX13" fmla="*/ 321181 w 661238"/>
                  <a:gd name="connsiteY13" fmla="*/ 1722863 h 1951771"/>
                  <a:gd name="connsiteX14" fmla="*/ 283044 w 661238"/>
                  <a:gd name="connsiteY14" fmla="*/ 1769699 h 1951771"/>
                  <a:gd name="connsiteX15" fmla="*/ 33480 w 661238"/>
                  <a:gd name="connsiteY15" fmla="*/ 1947003 h 1951771"/>
                  <a:gd name="connsiteX16" fmla="*/ 4041 w 661238"/>
                  <a:gd name="connsiteY16" fmla="*/ 1944996 h 1951771"/>
                  <a:gd name="connsiteX17" fmla="*/ 11400 w 661238"/>
                  <a:gd name="connsiteY17" fmla="*/ 1914218 h 1951771"/>
                  <a:gd name="connsiteX18" fmla="*/ 79646 w 661238"/>
                  <a:gd name="connsiteY18" fmla="*/ 1850656 h 1951771"/>
                  <a:gd name="connsiteX19" fmla="*/ 207439 w 661238"/>
                  <a:gd name="connsiteY19" fmla="*/ 1635884 h 1951771"/>
                  <a:gd name="connsiteX20" fmla="*/ 321181 w 661238"/>
                  <a:gd name="connsiteY20" fmla="*/ 1226411 h 1951771"/>
                  <a:gd name="connsiteX21" fmla="*/ 328541 w 661238"/>
                  <a:gd name="connsiteY21" fmla="*/ 1095273 h 19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238" h="1951771">
                    <a:moveTo>
                      <a:pt x="328541" y="1095273"/>
                    </a:moveTo>
                    <a:cubicBezTo>
                      <a:pt x="329210" y="1045761"/>
                      <a:pt x="323858" y="997588"/>
                      <a:pt x="306462" y="950753"/>
                    </a:cubicBezTo>
                    <a:cubicBezTo>
                      <a:pt x="302447" y="940717"/>
                      <a:pt x="303786" y="931350"/>
                      <a:pt x="307800" y="922652"/>
                    </a:cubicBezTo>
                    <a:cubicBezTo>
                      <a:pt x="353966" y="811586"/>
                      <a:pt x="387420" y="696505"/>
                      <a:pt x="417528" y="580087"/>
                    </a:cubicBezTo>
                    <a:cubicBezTo>
                      <a:pt x="448974" y="460322"/>
                      <a:pt x="470385" y="338551"/>
                      <a:pt x="482428" y="215442"/>
                    </a:cubicBezTo>
                    <a:cubicBezTo>
                      <a:pt x="486442" y="174628"/>
                      <a:pt x="483097" y="133145"/>
                      <a:pt x="483766" y="92332"/>
                    </a:cubicBezTo>
                    <a:cubicBezTo>
                      <a:pt x="484435" y="61555"/>
                      <a:pt x="487781" y="30777"/>
                      <a:pt x="491126" y="0"/>
                    </a:cubicBezTo>
                    <a:cubicBezTo>
                      <a:pt x="515882" y="137829"/>
                      <a:pt x="545321" y="274989"/>
                      <a:pt x="580113" y="410811"/>
                    </a:cubicBezTo>
                    <a:cubicBezTo>
                      <a:pt x="600854" y="491099"/>
                      <a:pt x="626948" y="570719"/>
                      <a:pt x="641668" y="653015"/>
                    </a:cubicBezTo>
                    <a:cubicBezTo>
                      <a:pt x="647020" y="683124"/>
                      <a:pt x="657056" y="713232"/>
                      <a:pt x="655049" y="745347"/>
                    </a:cubicBezTo>
                    <a:cubicBezTo>
                      <a:pt x="647020" y="751369"/>
                      <a:pt x="646351" y="756722"/>
                      <a:pt x="656387" y="761405"/>
                    </a:cubicBezTo>
                    <a:cubicBezTo>
                      <a:pt x="664416" y="774118"/>
                      <a:pt x="659732" y="788168"/>
                      <a:pt x="661071" y="802219"/>
                    </a:cubicBezTo>
                    <a:cubicBezTo>
                      <a:pt x="618250" y="879831"/>
                      <a:pt x="630711" y="924344"/>
                      <a:pt x="574063" y="1077785"/>
                    </a:cubicBezTo>
                    <a:cubicBezTo>
                      <a:pt x="517415" y="1231226"/>
                      <a:pt x="488089" y="1492476"/>
                      <a:pt x="321181" y="1722863"/>
                    </a:cubicBezTo>
                    <a:cubicBezTo>
                      <a:pt x="317167" y="1743605"/>
                      <a:pt x="297095" y="1755648"/>
                      <a:pt x="283044" y="1769699"/>
                    </a:cubicBezTo>
                    <a:cubicBezTo>
                      <a:pt x="210115" y="1843297"/>
                      <a:pt x="125143" y="1900168"/>
                      <a:pt x="33480" y="1947003"/>
                    </a:cubicBezTo>
                    <a:cubicBezTo>
                      <a:pt x="23444" y="1952355"/>
                      <a:pt x="12070" y="1955032"/>
                      <a:pt x="4041" y="1944996"/>
                    </a:cubicBezTo>
                    <a:cubicBezTo>
                      <a:pt x="-4657" y="1933622"/>
                      <a:pt x="2034" y="1922247"/>
                      <a:pt x="11400" y="1914218"/>
                    </a:cubicBezTo>
                    <a:cubicBezTo>
                      <a:pt x="34818" y="1893477"/>
                      <a:pt x="59574" y="1874074"/>
                      <a:pt x="79646" y="1850656"/>
                    </a:cubicBezTo>
                    <a:cubicBezTo>
                      <a:pt x="135179" y="1787094"/>
                      <a:pt x="173985" y="1712827"/>
                      <a:pt x="207439" y="1635884"/>
                    </a:cubicBezTo>
                    <a:cubicBezTo>
                      <a:pt x="264979" y="1504745"/>
                      <a:pt x="301778" y="1367585"/>
                      <a:pt x="321181" y="1226411"/>
                    </a:cubicBezTo>
                    <a:cubicBezTo>
                      <a:pt x="328541" y="1182921"/>
                      <a:pt x="332556" y="1138763"/>
                      <a:pt x="328541" y="109527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4F78C65-646D-40B5-9E2A-1213AA3F00B8}"/>
                  </a:ext>
                </a:extLst>
              </p:cNvPr>
              <p:cNvSpPr/>
              <p:nvPr/>
            </p:nvSpPr>
            <p:spPr>
              <a:xfrm>
                <a:off x="5835453" y="2501305"/>
                <a:ext cx="663013" cy="370676"/>
              </a:xfrm>
              <a:custGeom>
                <a:avLst/>
                <a:gdLst>
                  <a:gd name="connsiteX0" fmla="*/ 2276187 w 2321683"/>
                  <a:gd name="connsiteY0" fmla="*/ 1051238 h 1298001"/>
                  <a:gd name="connsiteX1" fmla="*/ 2275518 w 2321683"/>
                  <a:gd name="connsiteY1" fmla="*/ 1059936 h 1298001"/>
                  <a:gd name="connsiteX2" fmla="*/ 2268827 w 2321683"/>
                  <a:gd name="connsiteY2" fmla="*/ 1050569 h 1298001"/>
                  <a:gd name="connsiteX3" fmla="*/ 1662647 w 2321683"/>
                  <a:gd name="connsiteY3" fmla="*/ 327301 h 1298001"/>
                  <a:gd name="connsiteX4" fmla="*/ 1089920 w 2321683"/>
                  <a:gd name="connsiteY4" fmla="*/ 35585 h 1298001"/>
                  <a:gd name="connsiteX5" fmla="*/ 927335 w 2321683"/>
                  <a:gd name="connsiteY5" fmla="*/ 8822 h 1298001"/>
                  <a:gd name="connsiteX6" fmla="*/ 653685 w 2321683"/>
                  <a:gd name="connsiteY6" fmla="*/ 10829 h 1298001"/>
                  <a:gd name="connsiteX7" fmla="*/ 584101 w 2321683"/>
                  <a:gd name="connsiteY7" fmla="*/ 20865 h 1298001"/>
                  <a:gd name="connsiteX8" fmla="*/ 319817 w 2321683"/>
                  <a:gd name="connsiteY8" fmla="*/ 138622 h 1298001"/>
                  <a:gd name="connsiteX9" fmla="*/ 15389 w 2321683"/>
                  <a:gd name="connsiteY9" fmla="*/ 590915 h 1298001"/>
                  <a:gd name="connsiteX10" fmla="*/ 0 w 2321683"/>
                  <a:gd name="connsiteY10" fmla="*/ 648456 h 1298001"/>
                  <a:gd name="connsiteX11" fmla="*/ 0 w 2321683"/>
                  <a:gd name="connsiteY11" fmla="*/ 792975 h 1298001"/>
                  <a:gd name="connsiteX12" fmla="*/ 10036 w 2321683"/>
                  <a:gd name="connsiteY12" fmla="*/ 825091 h 1298001"/>
                  <a:gd name="connsiteX13" fmla="*/ 226816 w 2321683"/>
                  <a:gd name="connsiteY13" fmla="*/ 1096066 h 1298001"/>
                  <a:gd name="connsiteX14" fmla="*/ 471028 w 2321683"/>
                  <a:gd name="connsiteY14" fmla="*/ 1163642 h 1298001"/>
                  <a:gd name="connsiteX15" fmla="*/ 1376953 w 2321683"/>
                  <a:gd name="connsiteY15" fmla="*/ 1205125 h 1298001"/>
                  <a:gd name="connsiteX16" fmla="*/ 1378960 w 2321683"/>
                  <a:gd name="connsiteY16" fmla="*/ 1199103 h 1298001"/>
                  <a:gd name="connsiteX17" fmla="*/ 1376953 w 2321683"/>
                  <a:gd name="connsiteY17" fmla="*/ 1205125 h 1298001"/>
                  <a:gd name="connsiteX18" fmla="*/ 1579682 w 2321683"/>
                  <a:gd name="connsiteY18" fmla="*/ 1209139 h 1298001"/>
                  <a:gd name="connsiteX19" fmla="*/ 1870060 w 2321683"/>
                  <a:gd name="connsiteY19" fmla="*/ 1221851 h 1298001"/>
                  <a:gd name="connsiteX20" fmla="*/ 1906859 w 2321683"/>
                  <a:gd name="connsiteY20" fmla="*/ 1227204 h 1298001"/>
                  <a:gd name="connsiteX21" fmla="*/ 2215970 w 2321683"/>
                  <a:gd name="connsiteY21" fmla="*/ 1294111 h 1298001"/>
                  <a:gd name="connsiteX22" fmla="*/ 2247417 w 2321683"/>
                  <a:gd name="connsiteY22" fmla="*/ 1298126 h 1298001"/>
                  <a:gd name="connsiteX23" fmla="*/ 2327036 w 2321683"/>
                  <a:gd name="connsiteY23" fmla="*/ 1202448 h 1298001"/>
                  <a:gd name="connsiteX24" fmla="*/ 2276187 w 2321683"/>
                  <a:gd name="connsiteY24" fmla="*/ 1051238 h 129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21683" h="1298001">
                    <a:moveTo>
                      <a:pt x="2276187" y="1051238"/>
                    </a:moveTo>
                    <a:cubicBezTo>
                      <a:pt x="2276187" y="1053914"/>
                      <a:pt x="2275518" y="1057259"/>
                      <a:pt x="2275518" y="1059936"/>
                    </a:cubicBezTo>
                    <a:cubicBezTo>
                      <a:pt x="2271503" y="1055252"/>
                      <a:pt x="2270165" y="1053245"/>
                      <a:pt x="2268827" y="1050569"/>
                    </a:cubicBezTo>
                    <a:cubicBezTo>
                      <a:pt x="2118286" y="766213"/>
                      <a:pt x="1914218" y="526684"/>
                      <a:pt x="1662647" y="327301"/>
                    </a:cubicBezTo>
                    <a:cubicBezTo>
                      <a:pt x="1491364" y="192148"/>
                      <a:pt x="1303354" y="89110"/>
                      <a:pt x="1089920" y="35585"/>
                    </a:cubicBezTo>
                    <a:cubicBezTo>
                      <a:pt x="1036394" y="22203"/>
                      <a:pt x="982199" y="16182"/>
                      <a:pt x="927335" y="8822"/>
                    </a:cubicBezTo>
                    <a:cubicBezTo>
                      <a:pt x="835672" y="-3891"/>
                      <a:pt x="744678" y="-2553"/>
                      <a:pt x="653685" y="10829"/>
                    </a:cubicBezTo>
                    <a:cubicBezTo>
                      <a:pt x="630267" y="14174"/>
                      <a:pt x="606849" y="16182"/>
                      <a:pt x="584101" y="20865"/>
                    </a:cubicBezTo>
                    <a:cubicBezTo>
                      <a:pt x="486416" y="38930"/>
                      <a:pt x="398099" y="77736"/>
                      <a:pt x="319817" y="138622"/>
                    </a:cubicBezTo>
                    <a:cubicBezTo>
                      <a:pt x="163254" y="252364"/>
                      <a:pt x="62893" y="403575"/>
                      <a:pt x="15389" y="590915"/>
                    </a:cubicBezTo>
                    <a:cubicBezTo>
                      <a:pt x="10705" y="610319"/>
                      <a:pt x="12043" y="631060"/>
                      <a:pt x="0" y="648456"/>
                    </a:cubicBezTo>
                    <a:cubicBezTo>
                      <a:pt x="0" y="696629"/>
                      <a:pt x="0" y="744802"/>
                      <a:pt x="0" y="792975"/>
                    </a:cubicBezTo>
                    <a:cubicBezTo>
                      <a:pt x="10036" y="801674"/>
                      <a:pt x="7360" y="813717"/>
                      <a:pt x="10036" y="825091"/>
                    </a:cubicBezTo>
                    <a:cubicBezTo>
                      <a:pt x="39475" y="950208"/>
                      <a:pt x="106383" y="1043878"/>
                      <a:pt x="226816" y="1096066"/>
                    </a:cubicBezTo>
                    <a:cubicBezTo>
                      <a:pt x="305097" y="1130188"/>
                      <a:pt x="387393" y="1150930"/>
                      <a:pt x="471028" y="1163642"/>
                    </a:cubicBezTo>
                    <a:cubicBezTo>
                      <a:pt x="771441" y="1209808"/>
                      <a:pt x="1074531" y="1202448"/>
                      <a:pt x="1376953" y="1205125"/>
                    </a:cubicBezTo>
                    <a:cubicBezTo>
                      <a:pt x="1377622" y="1203117"/>
                      <a:pt x="1378291" y="1201110"/>
                      <a:pt x="1378960" y="1199103"/>
                    </a:cubicBezTo>
                    <a:cubicBezTo>
                      <a:pt x="1378291" y="1201110"/>
                      <a:pt x="1377622" y="1203117"/>
                      <a:pt x="1376953" y="1205125"/>
                    </a:cubicBezTo>
                    <a:cubicBezTo>
                      <a:pt x="1444529" y="1206463"/>
                      <a:pt x="1512105" y="1208470"/>
                      <a:pt x="1579682" y="1209139"/>
                    </a:cubicBezTo>
                    <a:cubicBezTo>
                      <a:pt x="1676697" y="1210477"/>
                      <a:pt x="1773713" y="1216499"/>
                      <a:pt x="1870060" y="1221851"/>
                    </a:cubicBezTo>
                    <a:cubicBezTo>
                      <a:pt x="1882103" y="1223859"/>
                      <a:pt x="1894815" y="1225866"/>
                      <a:pt x="1906859" y="1227204"/>
                    </a:cubicBezTo>
                    <a:cubicBezTo>
                      <a:pt x="2012572" y="1239247"/>
                      <a:pt x="2117617" y="1251960"/>
                      <a:pt x="2215970" y="1294111"/>
                    </a:cubicBezTo>
                    <a:cubicBezTo>
                      <a:pt x="2226006" y="1298795"/>
                      <a:pt x="2236712" y="1297457"/>
                      <a:pt x="2247417" y="1298126"/>
                    </a:cubicBezTo>
                    <a:cubicBezTo>
                      <a:pt x="2290907" y="1281399"/>
                      <a:pt x="2324360" y="1255305"/>
                      <a:pt x="2327036" y="1202448"/>
                    </a:cubicBezTo>
                    <a:lnTo>
                      <a:pt x="2276187" y="1051238"/>
                    </a:lnTo>
                    <a:close/>
                  </a:path>
                </a:pathLst>
              </a:custGeom>
              <a:solidFill>
                <a:srgbClr val="FFD200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82D7B0D-04FC-4FED-B2E6-F9B7A4C42333}"/>
                  </a:ext>
                </a:extLst>
              </p:cNvPr>
              <p:cNvSpPr/>
              <p:nvPr/>
            </p:nvSpPr>
            <p:spPr>
              <a:xfrm>
                <a:off x="6482613" y="2227346"/>
                <a:ext cx="583617" cy="628048"/>
              </a:xfrm>
              <a:custGeom>
                <a:avLst/>
                <a:gdLst>
                  <a:gd name="connsiteX0" fmla="*/ 2023257 w 2040673"/>
                  <a:gd name="connsiteY0" fmla="*/ 857083 h 2194560"/>
                  <a:gd name="connsiteX1" fmla="*/ 1672662 w 2040673"/>
                  <a:gd name="connsiteY1" fmla="*/ 280342 h 2194560"/>
                  <a:gd name="connsiteX2" fmla="*/ 1390983 w 2040673"/>
                  <a:gd name="connsiteY2" fmla="*/ 81627 h 2194560"/>
                  <a:gd name="connsiteX3" fmla="*/ 1275902 w 2040673"/>
                  <a:gd name="connsiteY3" fmla="*/ 36799 h 2194560"/>
                  <a:gd name="connsiteX4" fmla="*/ 1275902 w 2040673"/>
                  <a:gd name="connsiteY4" fmla="*/ 36799 h 2194560"/>
                  <a:gd name="connsiteX5" fmla="*/ 1253823 w 2040673"/>
                  <a:gd name="connsiteY5" fmla="*/ 25425 h 2194560"/>
                  <a:gd name="connsiteX6" fmla="*/ 1152793 w 2040673"/>
                  <a:gd name="connsiteY6" fmla="*/ 0 h 2194560"/>
                  <a:gd name="connsiteX7" fmla="*/ 1136735 w 2040673"/>
                  <a:gd name="connsiteY7" fmla="*/ 0 h 2194560"/>
                  <a:gd name="connsiteX8" fmla="*/ 1099267 w 2040673"/>
                  <a:gd name="connsiteY8" fmla="*/ 0 h 2194560"/>
                  <a:gd name="connsiteX9" fmla="*/ 1083209 w 2040673"/>
                  <a:gd name="connsiteY9" fmla="*/ 0 h 2194560"/>
                  <a:gd name="connsiteX10" fmla="*/ 1025000 w 2040673"/>
                  <a:gd name="connsiteY10" fmla="*/ 5353 h 2194560"/>
                  <a:gd name="connsiteX11" fmla="*/ 954747 w 2040673"/>
                  <a:gd name="connsiteY11" fmla="*/ 16058 h 2194560"/>
                  <a:gd name="connsiteX12" fmla="*/ 911257 w 2040673"/>
                  <a:gd name="connsiteY12" fmla="*/ 24087 h 2194560"/>
                  <a:gd name="connsiteX13" fmla="*/ 467662 w 2040673"/>
                  <a:gd name="connsiteY13" fmla="*/ 292385 h 2194560"/>
                  <a:gd name="connsiteX14" fmla="*/ 151859 w 2040673"/>
                  <a:gd name="connsiteY14" fmla="*/ 861097 h 2194560"/>
                  <a:gd name="connsiteX15" fmla="*/ 18044 w 2040673"/>
                  <a:gd name="connsiteY15" fmla="*/ 1487350 h 2194560"/>
                  <a:gd name="connsiteX16" fmla="*/ 5332 w 2040673"/>
                  <a:gd name="connsiteY16" fmla="*/ 1947003 h 2194560"/>
                  <a:gd name="connsiteX17" fmla="*/ 10685 w 2040673"/>
                  <a:gd name="connsiteY17" fmla="*/ 2009227 h 2194560"/>
                  <a:gd name="connsiteX18" fmla="*/ 62203 w 2040673"/>
                  <a:gd name="connsiteY18" fmla="*/ 2161106 h 2194560"/>
                  <a:gd name="connsiteX19" fmla="*/ 66218 w 2040673"/>
                  <a:gd name="connsiteY19" fmla="*/ 2163783 h 2194560"/>
                  <a:gd name="connsiteX20" fmla="*/ 78261 w 2040673"/>
                  <a:gd name="connsiteY20" fmla="*/ 2171812 h 2194560"/>
                  <a:gd name="connsiteX21" fmla="*/ 78930 w 2040673"/>
                  <a:gd name="connsiteY21" fmla="*/ 2172481 h 2194560"/>
                  <a:gd name="connsiteX22" fmla="*/ 84952 w 2040673"/>
                  <a:gd name="connsiteY22" fmla="*/ 2176495 h 2194560"/>
                  <a:gd name="connsiteX23" fmla="*/ 87628 w 2040673"/>
                  <a:gd name="connsiteY23" fmla="*/ 2177833 h 2194560"/>
                  <a:gd name="connsiteX24" fmla="*/ 92981 w 2040673"/>
                  <a:gd name="connsiteY24" fmla="*/ 2181179 h 2194560"/>
                  <a:gd name="connsiteX25" fmla="*/ 95657 w 2040673"/>
                  <a:gd name="connsiteY25" fmla="*/ 2183186 h 2194560"/>
                  <a:gd name="connsiteX26" fmla="*/ 100340 w 2040673"/>
                  <a:gd name="connsiteY26" fmla="*/ 2185862 h 2194560"/>
                  <a:gd name="connsiteX27" fmla="*/ 103686 w 2040673"/>
                  <a:gd name="connsiteY27" fmla="*/ 2187200 h 2194560"/>
                  <a:gd name="connsiteX28" fmla="*/ 108369 w 2040673"/>
                  <a:gd name="connsiteY28" fmla="*/ 2189208 h 2194560"/>
                  <a:gd name="connsiteX29" fmla="*/ 111715 w 2040673"/>
                  <a:gd name="connsiteY29" fmla="*/ 2190546 h 2194560"/>
                  <a:gd name="connsiteX30" fmla="*/ 117067 w 2040673"/>
                  <a:gd name="connsiteY30" fmla="*/ 2192553 h 2194560"/>
                  <a:gd name="connsiteX31" fmla="*/ 119744 w 2040673"/>
                  <a:gd name="connsiteY31" fmla="*/ 2193891 h 2194560"/>
                  <a:gd name="connsiteX32" fmla="*/ 128442 w 2040673"/>
                  <a:gd name="connsiteY32" fmla="*/ 2196567 h 2194560"/>
                  <a:gd name="connsiteX33" fmla="*/ 134463 w 2040673"/>
                  <a:gd name="connsiteY33" fmla="*/ 2197905 h 2194560"/>
                  <a:gd name="connsiteX34" fmla="*/ 135132 w 2040673"/>
                  <a:gd name="connsiteY34" fmla="*/ 2197905 h 2194560"/>
                  <a:gd name="connsiteX35" fmla="*/ 139816 w 2040673"/>
                  <a:gd name="connsiteY35" fmla="*/ 2198575 h 2194560"/>
                  <a:gd name="connsiteX36" fmla="*/ 140485 w 2040673"/>
                  <a:gd name="connsiteY36" fmla="*/ 2198575 h 2194560"/>
                  <a:gd name="connsiteX37" fmla="*/ 145168 w 2040673"/>
                  <a:gd name="connsiteY37" fmla="*/ 2199244 h 2194560"/>
                  <a:gd name="connsiteX38" fmla="*/ 145168 w 2040673"/>
                  <a:gd name="connsiteY38" fmla="*/ 2199244 h 2194560"/>
                  <a:gd name="connsiteX39" fmla="*/ 149852 w 2040673"/>
                  <a:gd name="connsiteY39" fmla="*/ 2199244 h 2194560"/>
                  <a:gd name="connsiteX40" fmla="*/ 149852 w 2040673"/>
                  <a:gd name="connsiteY40" fmla="*/ 2199244 h 2194560"/>
                  <a:gd name="connsiteX41" fmla="*/ 149852 w 2040673"/>
                  <a:gd name="connsiteY41" fmla="*/ 2199244 h 2194560"/>
                  <a:gd name="connsiteX42" fmla="*/ 153197 w 2040673"/>
                  <a:gd name="connsiteY42" fmla="*/ 2198575 h 2194560"/>
                  <a:gd name="connsiteX43" fmla="*/ 153197 w 2040673"/>
                  <a:gd name="connsiteY43" fmla="*/ 2198575 h 2194560"/>
                  <a:gd name="connsiteX44" fmla="*/ 156543 w 2040673"/>
                  <a:gd name="connsiteY44" fmla="*/ 2197905 h 2194560"/>
                  <a:gd name="connsiteX45" fmla="*/ 156543 w 2040673"/>
                  <a:gd name="connsiteY45" fmla="*/ 2197905 h 2194560"/>
                  <a:gd name="connsiteX46" fmla="*/ 159219 w 2040673"/>
                  <a:gd name="connsiteY46" fmla="*/ 2196567 h 2194560"/>
                  <a:gd name="connsiteX47" fmla="*/ 159219 w 2040673"/>
                  <a:gd name="connsiteY47" fmla="*/ 2196567 h 2194560"/>
                  <a:gd name="connsiteX48" fmla="*/ 161895 w 2040673"/>
                  <a:gd name="connsiteY48" fmla="*/ 2194560 h 2194560"/>
                  <a:gd name="connsiteX49" fmla="*/ 161895 w 2040673"/>
                  <a:gd name="connsiteY49" fmla="*/ 2194560 h 2194560"/>
                  <a:gd name="connsiteX50" fmla="*/ 163902 w 2040673"/>
                  <a:gd name="connsiteY50" fmla="*/ 2192553 h 2194560"/>
                  <a:gd name="connsiteX51" fmla="*/ 163902 w 2040673"/>
                  <a:gd name="connsiteY51" fmla="*/ 2192553 h 2194560"/>
                  <a:gd name="connsiteX52" fmla="*/ 165910 w 2040673"/>
                  <a:gd name="connsiteY52" fmla="*/ 2189877 h 2194560"/>
                  <a:gd name="connsiteX53" fmla="*/ 165910 w 2040673"/>
                  <a:gd name="connsiteY53" fmla="*/ 2189877 h 2194560"/>
                  <a:gd name="connsiteX54" fmla="*/ 167248 w 2040673"/>
                  <a:gd name="connsiteY54" fmla="*/ 2186531 h 2194560"/>
                  <a:gd name="connsiteX55" fmla="*/ 167248 w 2040673"/>
                  <a:gd name="connsiteY55" fmla="*/ 2186531 h 2194560"/>
                  <a:gd name="connsiteX56" fmla="*/ 169255 w 2040673"/>
                  <a:gd name="connsiteY56" fmla="*/ 2179840 h 2194560"/>
                  <a:gd name="connsiteX57" fmla="*/ 169255 w 2040673"/>
                  <a:gd name="connsiteY57" fmla="*/ 2178502 h 2194560"/>
                  <a:gd name="connsiteX58" fmla="*/ 169924 w 2040673"/>
                  <a:gd name="connsiteY58" fmla="*/ 2175826 h 2194560"/>
                  <a:gd name="connsiteX59" fmla="*/ 170593 w 2040673"/>
                  <a:gd name="connsiteY59" fmla="*/ 2173819 h 2194560"/>
                  <a:gd name="connsiteX60" fmla="*/ 171262 w 2040673"/>
                  <a:gd name="connsiteY60" fmla="*/ 2171812 h 2194560"/>
                  <a:gd name="connsiteX61" fmla="*/ 171931 w 2040673"/>
                  <a:gd name="connsiteY61" fmla="*/ 2166459 h 2194560"/>
                  <a:gd name="connsiteX62" fmla="*/ 179291 w 2040673"/>
                  <a:gd name="connsiteY62" fmla="*/ 2141034 h 2194560"/>
                  <a:gd name="connsiteX63" fmla="*/ 180629 w 2040673"/>
                  <a:gd name="connsiteY63" fmla="*/ 2137020 h 2194560"/>
                  <a:gd name="connsiteX64" fmla="*/ 229472 w 2040673"/>
                  <a:gd name="connsiteY64" fmla="*/ 2128322 h 2194560"/>
                  <a:gd name="connsiteX65" fmla="*/ 243522 w 2040673"/>
                  <a:gd name="connsiteY65" fmla="*/ 2118286 h 2194560"/>
                  <a:gd name="connsiteX66" fmla="*/ 251551 w 2040673"/>
                  <a:gd name="connsiteY66" fmla="*/ 2110926 h 2194560"/>
                  <a:gd name="connsiteX67" fmla="*/ 497101 w 2040673"/>
                  <a:gd name="connsiteY67" fmla="*/ 1967744 h 2194560"/>
                  <a:gd name="connsiteX68" fmla="*/ 600807 w 2040673"/>
                  <a:gd name="connsiteY68" fmla="*/ 1915556 h 2194560"/>
                  <a:gd name="connsiteX69" fmla="*/ 634261 w 2040673"/>
                  <a:gd name="connsiteY69" fmla="*/ 1907528 h 2194560"/>
                  <a:gd name="connsiteX70" fmla="*/ 820932 w 2040673"/>
                  <a:gd name="connsiteY70" fmla="*/ 1834599 h 2194560"/>
                  <a:gd name="connsiteX71" fmla="*/ 1515430 w 2040673"/>
                  <a:gd name="connsiteY71" fmla="*/ 1572322 h 2194560"/>
                  <a:gd name="connsiteX72" fmla="*/ 1876730 w 2040673"/>
                  <a:gd name="connsiteY72" fmla="*/ 1360895 h 2194560"/>
                  <a:gd name="connsiteX73" fmla="*/ 2026602 w 2040673"/>
                  <a:gd name="connsiteY73" fmla="*/ 1147461 h 2194560"/>
                  <a:gd name="connsiteX74" fmla="*/ 2023257 w 2040673"/>
                  <a:gd name="connsiteY74" fmla="*/ 857083 h 2194560"/>
                  <a:gd name="connsiteX75" fmla="*/ 1219031 w 2040673"/>
                  <a:gd name="connsiteY75" fmla="*/ 181988 h 2194560"/>
                  <a:gd name="connsiteX76" fmla="*/ 1156138 w 2040673"/>
                  <a:gd name="connsiteY76" fmla="*/ 353271 h 2194560"/>
                  <a:gd name="connsiteX77" fmla="*/ 1219031 w 2040673"/>
                  <a:gd name="connsiteY77" fmla="*/ 181988 h 2194560"/>
                  <a:gd name="connsiteX0" fmla="*/ 2023257 w 2043660"/>
                  <a:gd name="connsiteY0" fmla="*/ 857083 h 2199245"/>
                  <a:gd name="connsiteX1" fmla="*/ 1672662 w 2043660"/>
                  <a:gd name="connsiteY1" fmla="*/ 280342 h 2199245"/>
                  <a:gd name="connsiteX2" fmla="*/ 1390983 w 2043660"/>
                  <a:gd name="connsiteY2" fmla="*/ 81627 h 2199245"/>
                  <a:gd name="connsiteX3" fmla="*/ 1275902 w 2043660"/>
                  <a:gd name="connsiteY3" fmla="*/ 36799 h 2199245"/>
                  <a:gd name="connsiteX4" fmla="*/ 1275902 w 2043660"/>
                  <a:gd name="connsiteY4" fmla="*/ 36799 h 2199245"/>
                  <a:gd name="connsiteX5" fmla="*/ 1253823 w 2043660"/>
                  <a:gd name="connsiteY5" fmla="*/ 25425 h 2199245"/>
                  <a:gd name="connsiteX6" fmla="*/ 1152793 w 2043660"/>
                  <a:gd name="connsiteY6" fmla="*/ 0 h 2199245"/>
                  <a:gd name="connsiteX7" fmla="*/ 1136735 w 2043660"/>
                  <a:gd name="connsiteY7" fmla="*/ 0 h 2199245"/>
                  <a:gd name="connsiteX8" fmla="*/ 1099267 w 2043660"/>
                  <a:gd name="connsiteY8" fmla="*/ 0 h 2199245"/>
                  <a:gd name="connsiteX9" fmla="*/ 1083209 w 2043660"/>
                  <a:gd name="connsiteY9" fmla="*/ 0 h 2199245"/>
                  <a:gd name="connsiteX10" fmla="*/ 1025000 w 2043660"/>
                  <a:gd name="connsiteY10" fmla="*/ 5353 h 2199245"/>
                  <a:gd name="connsiteX11" fmla="*/ 954747 w 2043660"/>
                  <a:gd name="connsiteY11" fmla="*/ 16058 h 2199245"/>
                  <a:gd name="connsiteX12" fmla="*/ 911257 w 2043660"/>
                  <a:gd name="connsiteY12" fmla="*/ 24087 h 2199245"/>
                  <a:gd name="connsiteX13" fmla="*/ 467662 w 2043660"/>
                  <a:gd name="connsiteY13" fmla="*/ 292385 h 2199245"/>
                  <a:gd name="connsiteX14" fmla="*/ 151859 w 2043660"/>
                  <a:gd name="connsiteY14" fmla="*/ 861097 h 2199245"/>
                  <a:gd name="connsiteX15" fmla="*/ 18044 w 2043660"/>
                  <a:gd name="connsiteY15" fmla="*/ 1487350 h 2199245"/>
                  <a:gd name="connsiteX16" fmla="*/ 5332 w 2043660"/>
                  <a:gd name="connsiteY16" fmla="*/ 1947003 h 2199245"/>
                  <a:gd name="connsiteX17" fmla="*/ 10685 w 2043660"/>
                  <a:gd name="connsiteY17" fmla="*/ 2009227 h 2199245"/>
                  <a:gd name="connsiteX18" fmla="*/ 62203 w 2043660"/>
                  <a:gd name="connsiteY18" fmla="*/ 2161106 h 2199245"/>
                  <a:gd name="connsiteX19" fmla="*/ 66218 w 2043660"/>
                  <a:gd name="connsiteY19" fmla="*/ 2163783 h 2199245"/>
                  <a:gd name="connsiteX20" fmla="*/ 78261 w 2043660"/>
                  <a:gd name="connsiteY20" fmla="*/ 2171812 h 2199245"/>
                  <a:gd name="connsiteX21" fmla="*/ 78930 w 2043660"/>
                  <a:gd name="connsiteY21" fmla="*/ 2172481 h 2199245"/>
                  <a:gd name="connsiteX22" fmla="*/ 84952 w 2043660"/>
                  <a:gd name="connsiteY22" fmla="*/ 2176495 h 2199245"/>
                  <a:gd name="connsiteX23" fmla="*/ 87628 w 2043660"/>
                  <a:gd name="connsiteY23" fmla="*/ 2177833 h 2199245"/>
                  <a:gd name="connsiteX24" fmla="*/ 92981 w 2043660"/>
                  <a:gd name="connsiteY24" fmla="*/ 2181179 h 2199245"/>
                  <a:gd name="connsiteX25" fmla="*/ 95657 w 2043660"/>
                  <a:gd name="connsiteY25" fmla="*/ 2183186 h 2199245"/>
                  <a:gd name="connsiteX26" fmla="*/ 100340 w 2043660"/>
                  <a:gd name="connsiteY26" fmla="*/ 2185862 h 2199245"/>
                  <a:gd name="connsiteX27" fmla="*/ 103686 w 2043660"/>
                  <a:gd name="connsiteY27" fmla="*/ 2187200 h 2199245"/>
                  <a:gd name="connsiteX28" fmla="*/ 108369 w 2043660"/>
                  <a:gd name="connsiteY28" fmla="*/ 2189208 h 2199245"/>
                  <a:gd name="connsiteX29" fmla="*/ 111715 w 2043660"/>
                  <a:gd name="connsiteY29" fmla="*/ 2190546 h 2199245"/>
                  <a:gd name="connsiteX30" fmla="*/ 117067 w 2043660"/>
                  <a:gd name="connsiteY30" fmla="*/ 2192553 h 2199245"/>
                  <a:gd name="connsiteX31" fmla="*/ 119744 w 2043660"/>
                  <a:gd name="connsiteY31" fmla="*/ 2193891 h 2199245"/>
                  <a:gd name="connsiteX32" fmla="*/ 128442 w 2043660"/>
                  <a:gd name="connsiteY32" fmla="*/ 2196567 h 2199245"/>
                  <a:gd name="connsiteX33" fmla="*/ 134463 w 2043660"/>
                  <a:gd name="connsiteY33" fmla="*/ 2197905 h 2199245"/>
                  <a:gd name="connsiteX34" fmla="*/ 135132 w 2043660"/>
                  <a:gd name="connsiteY34" fmla="*/ 2197905 h 2199245"/>
                  <a:gd name="connsiteX35" fmla="*/ 139816 w 2043660"/>
                  <a:gd name="connsiteY35" fmla="*/ 2198575 h 2199245"/>
                  <a:gd name="connsiteX36" fmla="*/ 140485 w 2043660"/>
                  <a:gd name="connsiteY36" fmla="*/ 2198575 h 2199245"/>
                  <a:gd name="connsiteX37" fmla="*/ 145168 w 2043660"/>
                  <a:gd name="connsiteY37" fmla="*/ 2199244 h 2199245"/>
                  <a:gd name="connsiteX38" fmla="*/ 145168 w 2043660"/>
                  <a:gd name="connsiteY38" fmla="*/ 2199244 h 2199245"/>
                  <a:gd name="connsiteX39" fmla="*/ 149852 w 2043660"/>
                  <a:gd name="connsiteY39" fmla="*/ 2199244 h 2199245"/>
                  <a:gd name="connsiteX40" fmla="*/ 149852 w 2043660"/>
                  <a:gd name="connsiteY40" fmla="*/ 2199244 h 2199245"/>
                  <a:gd name="connsiteX41" fmla="*/ 149852 w 2043660"/>
                  <a:gd name="connsiteY41" fmla="*/ 2199244 h 2199245"/>
                  <a:gd name="connsiteX42" fmla="*/ 153197 w 2043660"/>
                  <a:gd name="connsiteY42" fmla="*/ 2198575 h 2199245"/>
                  <a:gd name="connsiteX43" fmla="*/ 153197 w 2043660"/>
                  <a:gd name="connsiteY43" fmla="*/ 2198575 h 2199245"/>
                  <a:gd name="connsiteX44" fmla="*/ 156543 w 2043660"/>
                  <a:gd name="connsiteY44" fmla="*/ 2197905 h 2199245"/>
                  <a:gd name="connsiteX45" fmla="*/ 156543 w 2043660"/>
                  <a:gd name="connsiteY45" fmla="*/ 2197905 h 2199245"/>
                  <a:gd name="connsiteX46" fmla="*/ 159219 w 2043660"/>
                  <a:gd name="connsiteY46" fmla="*/ 2196567 h 2199245"/>
                  <a:gd name="connsiteX47" fmla="*/ 159219 w 2043660"/>
                  <a:gd name="connsiteY47" fmla="*/ 2196567 h 2199245"/>
                  <a:gd name="connsiteX48" fmla="*/ 161895 w 2043660"/>
                  <a:gd name="connsiteY48" fmla="*/ 2194560 h 2199245"/>
                  <a:gd name="connsiteX49" fmla="*/ 161895 w 2043660"/>
                  <a:gd name="connsiteY49" fmla="*/ 2194560 h 2199245"/>
                  <a:gd name="connsiteX50" fmla="*/ 163902 w 2043660"/>
                  <a:gd name="connsiteY50" fmla="*/ 2192553 h 2199245"/>
                  <a:gd name="connsiteX51" fmla="*/ 163902 w 2043660"/>
                  <a:gd name="connsiteY51" fmla="*/ 2192553 h 2199245"/>
                  <a:gd name="connsiteX52" fmla="*/ 165910 w 2043660"/>
                  <a:gd name="connsiteY52" fmla="*/ 2189877 h 2199245"/>
                  <a:gd name="connsiteX53" fmla="*/ 165910 w 2043660"/>
                  <a:gd name="connsiteY53" fmla="*/ 2189877 h 2199245"/>
                  <a:gd name="connsiteX54" fmla="*/ 167248 w 2043660"/>
                  <a:gd name="connsiteY54" fmla="*/ 2186531 h 2199245"/>
                  <a:gd name="connsiteX55" fmla="*/ 167248 w 2043660"/>
                  <a:gd name="connsiteY55" fmla="*/ 2186531 h 2199245"/>
                  <a:gd name="connsiteX56" fmla="*/ 169255 w 2043660"/>
                  <a:gd name="connsiteY56" fmla="*/ 2179840 h 2199245"/>
                  <a:gd name="connsiteX57" fmla="*/ 169255 w 2043660"/>
                  <a:gd name="connsiteY57" fmla="*/ 2178502 h 2199245"/>
                  <a:gd name="connsiteX58" fmla="*/ 169924 w 2043660"/>
                  <a:gd name="connsiteY58" fmla="*/ 2175826 h 2199245"/>
                  <a:gd name="connsiteX59" fmla="*/ 170593 w 2043660"/>
                  <a:gd name="connsiteY59" fmla="*/ 2173819 h 2199245"/>
                  <a:gd name="connsiteX60" fmla="*/ 171262 w 2043660"/>
                  <a:gd name="connsiteY60" fmla="*/ 2171812 h 2199245"/>
                  <a:gd name="connsiteX61" fmla="*/ 171931 w 2043660"/>
                  <a:gd name="connsiteY61" fmla="*/ 2166459 h 2199245"/>
                  <a:gd name="connsiteX62" fmla="*/ 179291 w 2043660"/>
                  <a:gd name="connsiteY62" fmla="*/ 2141034 h 2199245"/>
                  <a:gd name="connsiteX63" fmla="*/ 180629 w 2043660"/>
                  <a:gd name="connsiteY63" fmla="*/ 2137020 h 2199245"/>
                  <a:gd name="connsiteX64" fmla="*/ 229472 w 2043660"/>
                  <a:gd name="connsiteY64" fmla="*/ 2128322 h 2199245"/>
                  <a:gd name="connsiteX65" fmla="*/ 243522 w 2043660"/>
                  <a:gd name="connsiteY65" fmla="*/ 2118286 h 2199245"/>
                  <a:gd name="connsiteX66" fmla="*/ 251551 w 2043660"/>
                  <a:gd name="connsiteY66" fmla="*/ 2110926 h 2199245"/>
                  <a:gd name="connsiteX67" fmla="*/ 497101 w 2043660"/>
                  <a:gd name="connsiteY67" fmla="*/ 1967744 h 2199245"/>
                  <a:gd name="connsiteX68" fmla="*/ 600807 w 2043660"/>
                  <a:gd name="connsiteY68" fmla="*/ 1915556 h 2199245"/>
                  <a:gd name="connsiteX69" fmla="*/ 634261 w 2043660"/>
                  <a:gd name="connsiteY69" fmla="*/ 1907528 h 2199245"/>
                  <a:gd name="connsiteX70" fmla="*/ 820932 w 2043660"/>
                  <a:gd name="connsiteY70" fmla="*/ 1834599 h 2199245"/>
                  <a:gd name="connsiteX71" fmla="*/ 1515430 w 2043660"/>
                  <a:gd name="connsiteY71" fmla="*/ 1572322 h 2199245"/>
                  <a:gd name="connsiteX72" fmla="*/ 1876730 w 2043660"/>
                  <a:gd name="connsiteY72" fmla="*/ 1360895 h 2199245"/>
                  <a:gd name="connsiteX73" fmla="*/ 2026602 w 2043660"/>
                  <a:gd name="connsiteY73" fmla="*/ 1147461 h 2199245"/>
                  <a:gd name="connsiteX74" fmla="*/ 2023257 w 2043660"/>
                  <a:gd name="connsiteY74" fmla="*/ 857083 h 219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2043660" h="2199245">
                    <a:moveTo>
                      <a:pt x="2023257" y="857083"/>
                    </a:moveTo>
                    <a:cubicBezTo>
                      <a:pt x="1966386" y="628929"/>
                      <a:pt x="1838592" y="442926"/>
                      <a:pt x="1672662" y="280342"/>
                    </a:cubicBezTo>
                    <a:cubicBezTo>
                      <a:pt x="1589697" y="199384"/>
                      <a:pt x="1497365" y="130469"/>
                      <a:pt x="1390983" y="81627"/>
                    </a:cubicBezTo>
                    <a:cubicBezTo>
                      <a:pt x="1353514" y="64231"/>
                      <a:pt x="1317385" y="44159"/>
                      <a:pt x="1275902" y="36799"/>
                    </a:cubicBezTo>
                    <a:lnTo>
                      <a:pt x="1275902" y="36799"/>
                    </a:lnTo>
                    <a:cubicBezTo>
                      <a:pt x="1271888" y="26094"/>
                      <a:pt x="1261182" y="28101"/>
                      <a:pt x="1253823" y="25425"/>
                    </a:cubicBezTo>
                    <a:cubicBezTo>
                      <a:pt x="1221038" y="13381"/>
                      <a:pt x="1184908" y="15389"/>
                      <a:pt x="1152793" y="0"/>
                    </a:cubicBezTo>
                    <a:lnTo>
                      <a:pt x="1136735" y="0"/>
                    </a:lnTo>
                    <a:cubicBezTo>
                      <a:pt x="1124022" y="9367"/>
                      <a:pt x="1111979" y="8029"/>
                      <a:pt x="1099267" y="0"/>
                    </a:cubicBezTo>
                    <a:lnTo>
                      <a:pt x="1083209" y="0"/>
                    </a:lnTo>
                    <a:cubicBezTo>
                      <a:pt x="1064475" y="11374"/>
                      <a:pt x="1044403" y="3345"/>
                      <a:pt x="1025000" y="5353"/>
                    </a:cubicBezTo>
                    <a:cubicBezTo>
                      <a:pt x="1002251" y="13381"/>
                      <a:pt x="976826" y="6022"/>
                      <a:pt x="954747" y="16058"/>
                    </a:cubicBezTo>
                    <a:cubicBezTo>
                      <a:pt x="940027" y="18734"/>
                      <a:pt x="925308" y="20741"/>
                      <a:pt x="911257" y="24087"/>
                    </a:cubicBezTo>
                    <a:cubicBezTo>
                      <a:pt x="734622" y="66238"/>
                      <a:pt x="589433" y="159908"/>
                      <a:pt x="467662" y="292385"/>
                    </a:cubicBezTo>
                    <a:cubicBezTo>
                      <a:pt x="317789" y="456977"/>
                      <a:pt x="222781" y="653015"/>
                      <a:pt x="151859" y="861097"/>
                    </a:cubicBezTo>
                    <a:cubicBezTo>
                      <a:pt x="82275" y="1064496"/>
                      <a:pt x="40793" y="1273915"/>
                      <a:pt x="18044" y="1487350"/>
                    </a:cubicBezTo>
                    <a:cubicBezTo>
                      <a:pt x="1987" y="1639898"/>
                      <a:pt x="-6042" y="1793116"/>
                      <a:pt x="5332" y="1947003"/>
                    </a:cubicBezTo>
                    <a:cubicBezTo>
                      <a:pt x="6670" y="1967075"/>
                      <a:pt x="12023" y="1987147"/>
                      <a:pt x="10685" y="2009227"/>
                    </a:cubicBezTo>
                    <a:lnTo>
                      <a:pt x="62203" y="2161106"/>
                    </a:lnTo>
                    <a:cubicBezTo>
                      <a:pt x="63541" y="2161776"/>
                      <a:pt x="64880" y="2163114"/>
                      <a:pt x="66218" y="2163783"/>
                    </a:cubicBezTo>
                    <a:lnTo>
                      <a:pt x="78261" y="2171812"/>
                    </a:lnTo>
                    <a:cubicBezTo>
                      <a:pt x="78261" y="2171812"/>
                      <a:pt x="78930" y="2171812"/>
                      <a:pt x="78930" y="2172481"/>
                    </a:cubicBezTo>
                    <a:lnTo>
                      <a:pt x="84952" y="2176495"/>
                    </a:lnTo>
                    <a:cubicBezTo>
                      <a:pt x="85621" y="2177164"/>
                      <a:pt x="86290" y="2177164"/>
                      <a:pt x="87628" y="2177833"/>
                    </a:cubicBezTo>
                    <a:cubicBezTo>
                      <a:pt x="89635" y="2179172"/>
                      <a:pt x="90973" y="2179840"/>
                      <a:pt x="92981" y="2181179"/>
                    </a:cubicBezTo>
                    <a:cubicBezTo>
                      <a:pt x="93650" y="2181848"/>
                      <a:pt x="94988" y="2182517"/>
                      <a:pt x="95657" y="2183186"/>
                    </a:cubicBezTo>
                    <a:cubicBezTo>
                      <a:pt x="96995" y="2183855"/>
                      <a:pt x="99002" y="2185193"/>
                      <a:pt x="100340" y="2185862"/>
                    </a:cubicBezTo>
                    <a:cubicBezTo>
                      <a:pt x="101679" y="2186531"/>
                      <a:pt x="102348" y="2187200"/>
                      <a:pt x="103686" y="2187200"/>
                    </a:cubicBezTo>
                    <a:cubicBezTo>
                      <a:pt x="105024" y="2187869"/>
                      <a:pt x="107031" y="2188539"/>
                      <a:pt x="108369" y="2189208"/>
                    </a:cubicBezTo>
                    <a:cubicBezTo>
                      <a:pt x="109708" y="2189877"/>
                      <a:pt x="110376" y="2189877"/>
                      <a:pt x="111715" y="2190546"/>
                    </a:cubicBezTo>
                    <a:cubicBezTo>
                      <a:pt x="113722" y="2191215"/>
                      <a:pt x="115060" y="2191884"/>
                      <a:pt x="117067" y="2192553"/>
                    </a:cubicBezTo>
                    <a:cubicBezTo>
                      <a:pt x="117736" y="2192553"/>
                      <a:pt x="119075" y="2193222"/>
                      <a:pt x="119744" y="2193891"/>
                    </a:cubicBezTo>
                    <a:cubicBezTo>
                      <a:pt x="122420" y="2194560"/>
                      <a:pt x="125096" y="2195898"/>
                      <a:pt x="128442" y="2196567"/>
                    </a:cubicBezTo>
                    <a:cubicBezTo>
                      <a:pt x="130449" y="2197236"/>
                      <a:pt x="132456" y="2197236"/>
                      <a:pt x="134463" y="2197905"/>
                    </a:cubicBezTo>
                    <a:lnTo>
                      <a:pt x="135132" y="2197905"/>
                    </a:lnTo>
                    <a:cubicBezTo>
                      <a:pt x="137139" y="2197905"/>
                      <a:pt x="138478" y="2198575"/>
                      <a:pt x="139816" y="2198575"/>
                    </a:cubicBezTo>
                    <a:lnTo>
                      <a:pt x="140485" y="2198575"/>
                    </a:lnTo>
                    <a:cubicBezTo>
                      <a:pt x="141823" y="2198575"/>
                      <a:pt x="143830" y="2199244"/>
                      <a:pt x="145168" y="2199244"/>
                    </a:cubicBezTo>
                    <a:lnTo>
                      <a:pt x="145168" y="2199244"/>
                    </a:lnTo>
                    <a:lnTo>
                      <a:pt x="149852" y="2199244"/>
                    </a:lnTo>
                    <a:lnTo>
                      <a:pt x="149852" y="2199244"/>
                    </a:lnTo>
                    <a:lnTo>
                      <a:pt x="149852" y="2199244"/>
                    </a:lnTo>
                    <a:cubicBezTo>
                      <a:pt x="151190" y="2199244"/>
                      <a:pt x="152528" y="2199244"/>
                      <a:pt x="153197" y="2198575"/>
                    </a:cubicBezTo>
                    <a:lnTo>
                      <a:pt x="153197" y="2198575"/>
                    </a:lnTo>
                    <a:cubicBezTo>
                      <a:pt x="154535" y="2198575"/>
                      <a:pt x="155204" y="2197905"/>
                      <a:pt x="156543" y="2197905"/>
                    </a:cubicBezTo>
                    <a:lnTo>
                      <a:pt x="156543" y="2197905"/>
                    </a:lnTo>
                    <a:cubicBezTo>
                      <a:pt x="157212" y="2197236"/>
                      <a:pt x="158550" y="2197236"/>
                      <a:pt x="159219" y="2196567"/>
                    </a:cubicBezTo>
                    <a:lnTo>
                      <a:pt x="159219" y="2196567"/>
                    </a:lnTo>
                    <a:cubicBezTo>
                      <a:pt x="159888" y="2195898"/>
                      <a:pt x="161226" y="2195229"/>
                      <a:pt x="161895" y="2194560"/>
                    </a:cubicBezTo>
                    <a:lnTo>
                      <a:pt x="161895" y="2194560"/>
                    </a:lnTo>
                    <a:lnTo>
                      <a:pt x="163902" y="2192553"/>
                    </a:lnTo>
                    <a:lnTo>
                      <a:pt x="163902" y="2192553"/>
                    </a:lnTo>
                    <a:cubicBezTo>
                      <a:pt x="164571" y="2191884"/>
                      <a:pt x="165241" y="2190546"/>
                      <a:pt x="165910" y="2189877"/>
                    </a:cubicBezTo>
                    <a:lnTo>
                      <a:pt x="165910" y="2189877"/>
                    </a:lnTo>
                    <a:cubicBezTo>
                      <a:pt x="166579" y="2188539"/>
                      <a:pt x="167248" y="2187869"/>
                      <a:pt x="167248" y="2186531"/>
                    </a:cubicBezTo>
                    <a:lnTo>
                      <a:pt x="167248" y="2186531"/>
                    </a:lnTo>
                    <a:cubicBezTo>
                      <a:pt x="167917" y="2184524"/>
                      <a:pt x="168586" y="2182517"/>
                      <a:pt x="169255" y="2179840"/>
                    </a:cubicBezTo>
                    <a:lnTo>
                      <a:pt x="169255" y="2178502"/>
                    </a:lnTo>
                    <a:cubicBezTo>
                      <a:pt x="169255" y="2177833"/>
                      <a:pt x="169924" y="2176495"/>
                      <a:pt x="169924" y="2175826"/>
                    </a:cubicBezTo>
                    <a:cubicBezTo>
                      <a:pt x="169924" y="2175157"/>
                      <a:pt x="169924" y="2174488"/>
                      <a:pt x="170593" y="2173819"/>
                    </a:cubicBezTo>
                    <a:cubicBezTo>
                      <a:pt x="170593" y="2173150"/>
                      <a:pt x="170593" y="2172481"/>
                      <a:pt x="171262" y="2171812"/>
                    </a:cubicBezTo>
                    <a:cubicBezTo>
                      <a:pt x="171262" y="2170473"/>
                      <a:pt x="171931" y="2168466"/>
                      <a:pt x="171931" y="2166459"/>
                    </a:cubicBezTo>
                    <a:cubicBezTo>
                      <a:pt x="173269" y="2157761"/>
                      <a:pt x="175946" y="2149063"/>
                      <a:pt x="179291" y="2141034"/>
                    </a:cubicBezTo>
                    <a:cubicBezTo>
                      <a:pt x="179960" y="2139696"/>
                      <a:pt x="180629" y="2138358"/>
                      <a:pt x="180629" y="2137020"/>
                    </a:cubicBezTo>
                    <a:cubicBezTo>
                      <a:pt x="197356" y="2133674"/>
                      <a:pt x="213414" y="2130998"/>
                      <a:pt x="229472" y="2128322"/>
                    </a:cubicBezTo>
                    <a:cubicBezTo>
                      <a:pt x="233486" y="2124977"/>
                      <a:pt x="238169" y="2121631"/>
                      <a:pt x="243522" y="2118286"/>
                    </a:cubicBezTo>
                    <a:cubicBezTo>
                      <a:pt x="246198" y="2116278"/>
                      <a:pt x="248875" y="2113602"/>
                      <a:pt x="251551" y="2110926"/>
                    </a:cubicBezTo>
                    <a:cubicBezTo>
                      <a:pt x="327156" y="2052048"/>
                      <a:pt x="412128" y="2009896"/>
                      <a:pt x="497101" y="1967744"/>
                    </a:cubicBezTo>
                    <a:cubicBezTo>
                      <a:pt x="531893" y="1950348"/>
                      <a:pt x="569361" y="1938974"/>
                      <a:pt x="600807" y="1915556"/>
                    </a:cubicBezTo>
                    <a:cubicBezTo>
                      <a:pt x="612850" y="1915556"/>
                      <a:pt x="623556" y="1911542"/>
                      <a:pt x="634261" y="1907528"/>
                    </a:cubicBezTo>
                    <a:lnTo>
                      <a:pt x="820932" y="1834599"/>
                    </a:lnTo>
                    <a:cubicBezTo>
                      <a:pt x="1053101" y="1748288"/>
                      <a:pt x="1288615" y="1672014"/>
                      <a:pt x="1515430" y="1572322"/>
                    </a:cubicBezTo>
                    <a:cubicBezTo>
                      <a:pt x="1643892" y="1515451"/>
                      <a:pt x="1769009" y="1452558"/>
                      <a:pt x="1876730" y="1360895"/>
                    </a:cubicBezTo>
                    <a:cubicBezTo>
                      <a:pt x="1944975" y="1302686"/>
                      <a:pt x="2002515" y="1235778"/>
                      <a:pt x="2026602" y="1147461"/>
                    </a:cubicBezTo>
                    <a:cubicBezTo>
                      <a:pt x="2052696" y="1049776"/>
                      <a:pt x="2046674" y="952760"/>
                      <a:pt x="2023257" y="857083"/>
                    </a:cubicBezTo>
                    <a:close/>
                  </a:path>
                </a:pathLst>
              </a:custGeom>
              <a:solidFill>
                <a:srgbClr val="6C63FF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B81071C-CE29-4E4D-B1D4-AB1224BD2D96}"/>
                  </a:ext>
                </a:extLst>
              </p:cNvPr>
              <p:cNvSpPr/>
              <p:nvPr/>
            </p:nvSpPr>
            <p:spPr>
              <a:xfrm>
                <a:off x="6448000" y="2834949"/>
                <a:ext cx="120374" cy="491050"/>
              </a:xfrm>
              <a:custGeom>
                <a:avLst/>
                <a:gdLst>
                  <a:gd name="connsiteX0" fmla="*/ 318562 w 421516"/>
                  <a:gd name="connsiteY0" fmla="*/ 1215037 h 1719518"/>
                  <a:gd name="connsiteX1" fmla="*/ 422269 w 421516"/>
                  <a:gd name="connsiteY1" fmla="*/ 573396 h 1719518"/>
                  <a:gd name="connsiteX2" fmla="*/ 390153 w 421516"/>
                  <a:gd name="connsiteY2" fmla="*/ 349256 h 1719518"/>
                  <a:gd name="connsiteX3" fmla="*/ 388146 w 421516"/>
                  <a:gd name="connsiteY3" fmla="*/ 333867 h 1719518"/>
                  <a:gd name="connsiteX4" fmla="*/ 384801 w 421516"/>
                  <a:gd name="connsiteY4" fmla="*/ 322493 h 1719518"/>
                  <a:gd name="connsiteX5" fmla="*/ 374765 w 421516"/>
                  <a:gd name="connsiteY5" fmla="*/ 290378 h 1719518"/>
                  <a:gd name="connsiteX6" fmla="*/ 329937 w 421516"/>
                  <a:gd name="connsiteY6" fmla="*/ 112404 h 1719518"/>
                  <a:gd name="connsiteX7" fmla="*/ 350678 w 421516"/>
                  <a:gd name="connsiteY7" fmla="*/ 0 h 1719518"/>
                  <a:gd name="connsiteX8" fmla="*/ 301836 w 421516"/>
                  <a:gd name="connsiteY8" fmla="*/ 8698 h 1719518"/>
                  <a:gd name="connsiteX9" fmla="*/ 300498 w 421516"/>
                  <a:gd name="connsiteY9" fmla="*/ 12712 h 1719518"/>
                  <a:gd name="connsiteX10" fmla="*/ 293138 w 421516"/>
                  <a:gd name="connsiteY10" fmla="*/ 38137 h 1719518"/>
                  <a:gd name="connsiteX11" fmla="*/ 289792 w 421516"/>
                  <a:gd name="connsiteY11" fmla="*/ 54195 h 1719518"/>
                  <a:gd name="connsiteX12" fmla="*/ 270389 w 421516"/>
                  <a:gd name="connsiteY12" fmla="*/ 71591 h 1719518"/>
                  <a:gd name="connsiteX13" fmla="*/ 248310 w 421516"/>
                  <a:gd name="connsiteY13" fmla="*/ 68914 h 1719518"/>
                  <a:gd name="connsiteX14" fmla="*/ 186086 w 421516"/>
                  <a:gd name="connsiteY14" fmla="*/ 37468 h 1719518"/>
                  <a:gd name="connsiteX15" fmla="*/ 181402 w 421516"/>
                  <a:gd name="connsiteY15" fmla="*/ 38806 h 1719518"/>
                  <a:gd name="connsiteX16" fmla="*/ 101783 w 421516"/>
                  <a:gd name="connsiteY16" fmla="*/ 130469 h 1719518"/>
                  <a:gd name="connsiteX17" fmla="*/ 163338 w 421516"/>
                  <a:gd name="connsiteY17" fmla="*/ 343234 h 1719518"/>
                  <a:gd name="connsiteX18" fmla="*/ 173374 w 421516"/>
                  <a:gd name="connsiteY18" fmla="*/ 349256 h 1719518"/>
                  <a:gd name="connsiteX19" fmla="*/ 163338 w 421516"/>
                  <a:gd name="connsiteY19" fmla="*/ 343234 h 1719518"/>
                  <a:gd name="connsiteX20" fmla="*/ 166683 w 421516"/>
                  <a:gd name="connsiteY20" fmla="*/ 369328 h 1719518"/>
                  <a:gd name="connsiteX21" fmla="*/ 163338 w 421516"/>
                  <a:gd name="connsiteY21" fmla="*/ 960789 h 1719518"/>
                  <a:gd name="connsiteX22" fmla="*/ 60969 w 421516"/>
                  <a:gd name="connsiteY22" fmla="*/ 1267894 h 1719518"/>
                  <a:gd name="connsiteX23" fmla="*/ 8112 w 421516"/>
                  <a:gd name="connsiteY23" fmla="*/ 1720856 h 1719518"/>
                  <a:gd name="connsiteX24" fmla="*/ 109143 w 421516"/>
                  <a:gd name="connsiteY24" fmla="*/ 1704798 h 1719518"/>
                  <a:gd name="connsiteX25" fmla="*/ 231583 w 421516"/>
                  <a:gd name="connsiteY25" fmla="*/ 1698777 h 1719518"/>
                  <a:gd name="connsiteX26" fmla="*/ 230245 w 421516"/>
                  <a:gd name="connsiteY26" fmla="*/ 1512105 h 1719518"/>
                  <a:gd name="connsiteX27" fmla="*/ 318562 w 421516"/>
                  <a:gd name="connsiteY27" fmla="*/ 1215037 h 1719518"/>
                  <a:gd name="connsiteX28" fmla="*/ 275073 w 421516"/>
                  <a:gd name="connsiteY28" fmla="*/ 353940 h 1719518"/>
                  <a:gd name="connsiteX29" fmla="*/ 235597 w 421516"/>
                  <a:gd name="connsiteY29" fmla="*/ 353940 h 1719518"/>
                  <a:gd name="connsiteX30" fmla="*/ 275073 w 421516"/>
                  <a:gd name="connsiteY30" fmla="*/ 353940 h 171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21516" h="1719518">
                    <a:moveTo>
                      <a:pt x="318562" y="1215037"/>
                    </a:moveTo>
                    <a:cubicBezTo>
                      <a:pt x="394837" y="1007624"/>
                      <a:pt x="440334" y="795528"/>
                      <a:pt x="422269" y="573396"/>
                    </a:cubicBezTo>
                    <a:cubicBezTo>
                      <a:pt x="416247" y="497790"/>
                      <a:pt x="409556" y="422854"/>
                      <a:pt x="390153" y="349256"/>
                    </a:cubicBezTo>
                    <a:cubicBezTo>
                      <a:pt x="389484" y="343904"/>
                      <a:pt x="388815" y="338551"/>
                      <a:pt x="388146" y="333867"/>
                    </a:cubicBezTo>
                    <a:cubicBezTo>
                      <a:pt x="380117" y="331860"/>
                      <a:pt x="376103" y="329184"/>
                      <a:pt x="384801" y="322493"/>
                    </a:cubicBezTo>
                    <a:cubicBezTo>
                      <a:pt x="381455" y="311788"/>
                      <a:pt x="375434" y="301083"/>
                      <a:pt x="374765" y="290378"/>
                    </a:cubicBezTo>
                    <a:cubicBezTo>
                      <a:pt x="370750" y="228154"/>
                      <a:pt x="353354" y="168607"/>
                      <a:pt x="329937" y="112404"/>
                    </a:cubicBezTo>
                    <a:cubicBezTo>
                      <a:pt x="309195" y="62893"/>
                      <a:pt x="314548" y="28101"/>
                      <a:pt x="350678" y="0"/>
                    </a:cubicBezTo>
                    <a:cubicBezTo>
                      <a:pt x="334620" y="2676"/>
                      <a:pt x="318562" y="5353"/>
                      <a:pt x="301836" y="8698"/>
                    </a:cubicBezTo>
                    <a:cubicBezTo>
                      <a:pt x="301167" y="10036"/>
                      <a:pt x="300498" y="11374"/>
                      <a:pt x="300498" y="12712"/>
                    </a:cubicBezTo>
                    <a:cubicBezTo>
                      <a:pt x="297152" y="20741"/>
                      <a:pt x="294476" y="29439"/>
                      <a:pt x="293138" y="38137"/>
                    </a:cubicBezTo>
                    <a:cubicBezTo>
                      <a:pt x="292469" y="44828"/>
                      <a:pt x="291131" y="49511"/>
                      <a:pt x="289792" y="54195"/>
                    </a:cubicBezTo>
                    <a:cubicBezTo>
                      <a:pt x="286447" y="65569"/>
                      <a:pt x="280425" y="70922"/>
                      <a:pt x="270389" y="71591"/>
                    </a:cubicBezTo>
                    <a:cubicBezTo>
                      <a:pt x="264368" y="72260"/>
                      <a:pt x="257677" y="70922"/>
                      <a:pt x="248310" y="68914"/>
                    </a:cubicBezTo>
                    <a:cubicBezTo>
                      <a:pt x="226230" y="63562"/>
                      <a:pt x="207496" y="50850"/>
                      <a:pt x="186086" y="37468"/>
                    </a:cubicBezTo>
                    <a:cubicBezTo>
                      <a:pt x="184748" y="38137"/>
                      <a:pt x="183410" y="38137"/>
                      <a:pt x="181402" y="38806"/>
                    </a:cubicBezTo>
                    <a:cubicBezTo>
                      <a:pt x="177388" y="89656"/>
                      <a:pt x="144603" y="114412"/>
                      <a:pt x="101783" y="130469"/>
                    </a:cubicBezTo>
                    <a:cubicBezTo>
                      <a:pt x="122524" y="201391"/>
                      <a:pt x="142596" y="272313"/>
                      <a:pt x="163338" y="343234"/>
                    </a:cubicBezTo>
                    <a:cubicBezTo>
                      <a:pt x="166683" y="345242"/>
                      <a:pt x="170028" y="347249"/>
                      <a:pt x="173374" y="349256"/>
                    </a:cubicBezTo>
                    <a:cubicBezTo>
                      <a:pt x="170028" y="347249"/>
                      <a:pt x="166683" y="345242"/>
                      <a:pt x="163338" y="343234"/>
                    </a:cubicBezTo>
                    <a:cubicBezTo>
                      <a:pt x="164676" y="351933"/>
                      <a:pt x="164676" y="360630"/>
                      <a:pt x="166683" y="369328"/>
                    </a:cubicBezTo>
                    <a:cubicBezTo>
                      <a:pt x="208834" y="566705"/>
                      <a:pt x="215525" y="763413"/>
                      <a:pt x="163338" y="960789"/>
                    </a:cubicBezTo>
                    <a:cubicBezTo>
                      <a:pt x="135236" y="1065165"/>
                      <a:pt x="95761" y="1165526"/>
                      <a:pt x="60969" y="1267894"/>
                    </a:cubicBezTo>
                    <a:cubicBezTo>
                      <a:pt x="10789" y="1415090"/>
                      <a:pt x="-13967" y="1564962"/>
                      <a:pt x="8112" y="1720856"/>
                    </a:cubicBezTo>
                    <a:cubicBezTo>
                      <a:pt x="42235" y="1717511"/>
                      <a:pt x="74351" y="1704130"/>
                      <a:pt x="109143" y="1704798"/>
                    </a:cubicBezTo>
                    <a:cubicBezTo>
                      <a:pt x="149287" y="1694762"/>
                      <a:pt x="190770" y="1701453"/>
                      <a:pt x="231583" y="1698777"/>
                    </a:cubicBezTo>
                    <a:cubicBezTo>
                      <a:pt x="220878" y="1636553"/>
                      <a:pt x="221547" y="1574329"/>
                      <a:pt x="230245" y="1512105"/>
                    </a:cubicBezTo>
                    <a:cubicBezTo>
                      <a:pt x="246303" y="1408399"/>
                      <a:pt x="283102" y="1312052"/>
                      <a:pt x="318562" y="1215037"/>
                    </a:cubicBezTo>
                    <a:close/>
                    <a:moveTo>
                      <a:pt x="275073" y="353940"/>
                    </a:moveTo>
                    <a:cubicBezTo>
                      <a:pt x="261691" y="353940"/>
                      <a:pt x="248979" y="353940"/>
                      <a:pt x="235597" y="353940"/>
                    </a:cubicBezTo>
                    <a:cubicBezTo>
                      <a:pt x="248979" y="353940"/>
                      <a:pt x="261691" y="353940"/>
                      <a:pt x="275073" y="353940"/>
                    </a:cubicBezTo>
                    <a:close/>
                  </a:path>
                </a:pathLst>
              </a:custGeom>
              <a:solidFill>
                <a:srgbClr val="FFD200"/>
              </a:solidFill>
              <a:ln w="66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5200666-5411-451F-B99B-1E144C5E8DCA}"/>
                </a:ext>
              </a:extLst>
            </p:cNvPr>
            <p:cNvSpPr/>
            <p:nvPr/>
          </p:nvSpPr>
          <p:spPr>
            <a:xfrm>
              <a:off x="2818681" y="2733526"/>
              <a:ext cx="415372" cy="512161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  <a:gd name="connsiteX0" fmla="*/ 1601818 w 1782038"/>
                <a:gd name="connsiteY0" fmla="*/ 431552 h 2184855"/>
                <a:gd name="connsiteX1" fmla="*/ 1099344 w 1782038"/>
                <a:gd name="connsiteY1" fmla="*/ 28770 h 2184855"/>
                <a:gd name="connsiteX2" fmla="*/ 928061 w 1782038"/>
                <a:gd name="connsiteY2" fmla="*/ 0 h 2184855"/>
                <a:gd name="connsiteX3" fmla="*/ 805621 w 1782038"/>
                <a:gd name="connsiteY3" fmla="*/ 6021 h 2184855"/>
                <a:gd name="connsiteX4" fmla="*/ 813650 w 1782038"/>
                <a:gd name="connsiteY4" fmla="*/ 38806 h 2184855"/>
                <a:gd name="connsiteX5" fmla="*/ 805621 w 1782038"/>
                <a:gd name="connsiteY5" fmla="*/ 6021 h 2184855"/>
                <a:gd name="connsiteX6" fmla="*/ 704591 w 1782038"/>
                <a:gd name="connsiteY6" fmla="*/ 22079 h 2184855"/>
                <a:gd name="connsiteX7" fmla="*/ 689871 w 1782038"/>
                <a:gd name="connsiteY7" fmla="*/ 28101 h 2184855"/>
                <a:gd name="connsiteX8" fmla="*/ 407522 w 1782038"/>
                <a:gd name="connsiteY8" fmla="*/ 176635 h 2184855"/>
                <a:gd name="connsiteX9" fmla="*/ 52914 w 1782038"/>
                <a:gd name="connsiteY9" fmla="*/ 729959 h 2184855"/>
                <a:gd name="connsiteX10" fmla="*/ 99749 w 1782038"/>
                <a:gd name="connsiteY10" fmla="*/ 1586372 h 2184855"/>
                <a:gd name="connsiteX11" fmla="*/ 749419 w 1782038"/>
                <a:gd name="connsiteY11" fmla="*/ 2169804 h 2184855"/>
                <a:gd name="connsiteX12" fmla="*/ 994300 w 1782038"/>
                <a:gd name="connsiteY12" fmla="*/ 2177833 h 2184855"/>
                <a:gd name="connsiteX13" fmla="*/ 972220 w 1782038"/>
                <a:gd name="connsiteY13" fmla="*/ 2033313 h 2184855"/>
                <a:gd name="connsiteX14" fmla="*/ 973558 w 1782038"/>
                <a:gd name="connsiteY14" fmla="*/ 2005212 h 2184855"/>
                <a:gd name="connsiteX15" fmla="*/ 1083286 w 1782038"/>
                <a:gd name="connsiteY15" fmla="*/ 1662647 h 2184855"/>
                <a:gd name="connsiteX16" fmla="*/ 1148186 w 1782038"/>
                <a:gd name="connsiteY16" fmla="*/ 1298002 h 2184855"/>
                <a:gd name="connsiteX17" fmla="*/ 860134 w 1782038"/>
                <a:gd name="connsiteY17" fmla="*/ 194699 h 2184855"/>
                <a:gd name="connsiteX18" fmla="*/ 1156884 w 1782038"/>
                <a:gd name="connsiteY18" fmla="*/ 1082560 h 2184855"/>
                <a:gd name="connsiteX19" fmla="*/ 1245871 w 1782038"/>
                <a:gd name="connsiteY19" fmla="*/ 1493371 h 2184855"/>
                <a:gd name="connsiteX20" fmla="*/ 1307426 w 1782038"/>
                <a:gd name="connsiteY20" fmla="*/ 1735576 h 2184855"/>
                <a:gd name="connsiteX21" fmla="*/ 1320807 w 1782038"/>
                <a:gd name="connsiteY21" fmla="*/ 1827908 h 2184855"/>
                <a:gd name="connsiteX22" fmla="*/ 1322145 w 1782038"/>
                <a:gd name="connsiteY22" fmla="*/ 1843966 h 2184855"/>
                <a:gd name="connsiteX23" fmla="*/ 1326829 w 1782038"/>
                <a:gd name="connsiteY23" fmla="*/ 1884779 h 2184855"/>
                <a:gd name="connsiteX24" fmla="*/ 1330843 w 1782038"/>
                <a:gd name="connsiteY24" fmla="*/ 2018593 h 2184855"/>
                <a:gd name="connsiteX25" fmla="*/ 1333520 w 1782038"/>
                <a:gd name="connsiteY25" fmla="*/ 2035990 h 2184855"/>
                <a:gd name="connsiteX26" fmla="*/ 1348908 w 1782038"/>
                <a:gd name="connsiteY26" fmla="*/ 2029968 h 2184855"/>
                <a:gd name="connsiteX27" fmla="*/ 1694819 w 1782038"/>
                <a:gd name="connsiteY27" fmla="*/ 1560948 h 2184855"/>
                <a:gd name="connsiteX28" fmla="*/ 1728273 w 1782038"/>
                <a:gd name="connsiteY28" fmla="*/ 1467277 h 2184855"/>
                <a:gd name="connsiteX29" fmla="*/ 1775777 w 1782038"/>
                <a:gd name="connsiteY29" fmla="*/ 1219720 h 2184855"/>
                <a:gd name="connsiteX30" fmla="*/ 1601818 w 1782038"/>
                <a:gd name="connsiteY30" fmla="*/ 431552 h 2184855"/>
                <a:gd name="connsiteX0" fmla="*/ 1601818 w 1782038"/>
                <a:gd name="connsiteY0" fmla="*/ 431552 h 2184855"/>
                <a:gd name="connsiteX1" fmla="*/ 1099344 w 1782038"/>
                <a:gd name="connsiteY1" fmla="*/ 28770 h 2184855"/>
                <a:gd name="connsiteX2" fmla="*/ 928061 w 1782038"/>
                <a:gd name="connsiteY2" fmla="*/ 0 h 2184855"/>
                <a:gd name="connsiteX3" fmla="*/ 805621 w 1782038"/>
                <a:gd name="connsiteY3" fmla="*/ 6021 h 2184855"/>
                <a:gd name="connsiteX4" fmla="*/ 813650 w 1782038"/>
                <a:gd name="connsiteY4" fmla="*/ 38806 h 2184855"/>
                <a:gd name="connsiteX5" fmla="*/ 805621 w 1782038"/>
                <a:gd name="connsiteY5" fmla="*/ 6021 h 2184855"/>
                <a:gd name="connsiteX6" fmla="*/ 704591 w 1782038"/>
                <a:gd name="connsiteY6" fmla="*/ 22079 h 2184855"/>
                <a:gd name="connsiteX7" fmla="*/ 689871 w 1782038"/>
                <a:gd name="connsiteY7" fmla="*/ 28101 h 2184855"/>
                <a:gd name="connsiteX8" fmla="*/ 407522 w 1782038"/>
                <a:gd name="connsiteY8" fmla="*/ 176635 h 2184855"/>
                <a:gd name="connsiteX9" fmla="*/ 52914 w 1782038"/>
                <a:gd name="connsiteY9" fmla="*/ 729959 h 2184855"/>
                <a:gd name="connsiteX10" fmla="*/ 99749 w 1782038"/>
                <a:gd name="connsiteY10" fmla="*/ 1586372 h 2184855"/>
                <a:gd name="connsiteX11" fmla="*/ 749419 w 1782038"/>
                <a:gd name="connsiteY11" fmla="*/ 2169804 h 2184855"/>
                <a:gd name="connsiteX12" fmla="*/ 994300 w 1782038"/>
                <a:gd name="connsiteY12" fmla="*/ 2177833 h 2184855"/>
                <a:gd name="connsiteX13" fmla="*/ 972220 w 1782038"/>
                <a:gd name="connsiteY13" fmla="*/ 2033313 h 2184855"/>
                <a:gd name="connsiteX14" fmla="*/ 973558 w 1782038"/>
                <a:gd name="connsiteY14" fmla="*/ 2005212 h 2184855"/>
                <a:gd name="connsiteX15" fmla="*/ 1083286 w 1782038"/>
                <a:gd name="connsiteY15" fmla="*/ 1662647 h 2184855"/>
                <a:gd name="connsiteX16" fmla="*/ 1148186 w 1782038"/>
                <a:gd name="connsiteY16" fmla="*/ 1298002 h 2184855"/>
                <a:gd name="connsiteX17" fmla="*/ 860134 w 1782038"/>
                <a:gd name="connsiteY17" fmla="*/ 194699 h 2184855"/>
                <a:gd name="connsiteX18" fmla="*/ 895498 w 1782038"/>
                <a:gd name="connsiteY18" fmla="*/ 83695 h 2184855"/>
                <a:gd name="connsiteX19" fmla="*/ 1245871 w 1782038"/>
                <a:gd name="connsiteY19" fmla="*/ 1493371 h 2184855"/>
                <a:gd name="connsiteX20" fmla="*/ 1307426 w 1782038"/>
                <a:gd name="connsiteY20" fmla="*/ 1735576 h 2184855"/>
                <a:gd name="connsiteX21" fmla="*/ 1320807 w 1782038"/>
                <a:gd name="connsiteY21" fmla="*/ 1827908 h 2184855"/>
                <a:gd name="connsiteX22" fmla="*/ 1322145 w 1782038"/>
                <a:gd name="connsiteY22" fmla="*/ 1843966 h 2184855"/>
                <a:gd name="connsiteX23" fmla="*/ 1326829 w 1782038"/>
                <a:gd name="connsiteY23" fmla="*/ 1884779 h 2184855"/>
                <a:gd name="connsiteX24" fmla="*/ 1330843 w 1782038"/>
                <a:gd name="connsiteY24" fmla="*/ 2018593 h 2184855"/>
                <a:gd name="connsiteX25" fmla="*/ 1333520 w 1782038"/>
                <a:gd name="connsiteY25" fmla="*/ 2035990 h 2184855"/>
                <a:gd name="connsiteX26" fmla="*/ 1348908 w 1782038"/>
                <a:gd name="connsiteY26" fmla="*/ 2029968 h 2184855"/>
                <a:gd name="connsiteX27" fmla="*/ 1694819 w 1782038"/>
                <a:gd name="connsiteY27" fmla="*/ 1560948 h 2184855"/>
                <a:gd name="connsiteX28" fmla="*/ 1728273 w 1782038"/>
                <a:gd name="connsiteY28" fmla="*/ 1467277 h 2184855"/>
                <a:gd name="connsiteX29" fmla="*/ 1775777 w 1782038"/>
                <a:gd name="connsiteY29" fmla="*/ 1219720 h 2184855"/>
                <a:gd name="connsiteX30" fmla="*/ 1601818 w 1782038"/>
                <a:gd name="connsiteY30" fmla="*/ 431552 h 2184855"/>
                <a:gd name="connsiteX0" fmla="*/ 1601818 w 1782038"/>
                <a:gd name="connsiteY0" fmla="*/ 431552 h 2184855"/>
                <a:gd name="connsiteX1" fmla="*/ 1099344 w 1782038"/>
                <a:gd name="connsiteY1" fmla="*/ 28770 h 2184855"/>
                <a:gd name="connsiteX2" fmla="*/ 928061 w 1782038"/>
                <a:gd name="connsiteY2" fmla="*/ 0 h 2184855"/>
                <a:gd name="connsiteX3" fmla="*/ 805621 w 1782038"/>
                <a:gd name="connsiteY3" fmla="*/ 6021 h 2184855"/>
                <a:gd name="connsiteX4" fmla="*/ 813650 w 1782038"/>
                <a:gd name="connsiteY4" fmla="*/ 38806 h 2184855"/>
                <a:gd name="connsiteX5" fmla="*/ 805621 w 1782038"/>
                <a:gd name="connsiteY5" fmla="*/ 6021 h 2184855"/>
                <a:gd name="connsiteX6" fmla="*/ 704591 w 1782038"/>
                <a:gd name="connsiteY6" fmla="*/ 22079 h 2184855"/>
                <a:gd name="connsiteX7" fmla="*/ 689871 w 1782038"/>
                <a:gd name="connsiteY7" fmla="*/ 28101 h 2184855"/>
                <a:gd name="connsiteX8" fmla="*/ 407522 w 1782038"/>
                <a:gd name="connsiteY8" fmla="*/ 176635 h 2184855"/>
                <a:gd name="connsiteX9" fmla="*/ 52914 w 1782038"/>
                <a:gd name="connsiteY9" fmla="*/ 729959 h 2184855"/>
                <a:gd name="connsiteX10" fmla="*/ 99749 w 1782038"/>
                <a:gd name="connsiteY10" fmla="*/ 1586372 h 2184855"/>
                <a:gd name="connsiteX11" fmla="*/ 749419 w 1782038"/>
                <a:gd name="connsiteY11" fmla="*/ 2169804 h 2184855"/>
                <a:gd name="connsiteX12" fmla="*/ 994300 w 1782038"/>
                <a:gd name="connsiteY12" fmla="*/ 2177833 h 2184855"/>
                <a:gd name="connsiteX13" fmla="*/ 972220 w 1782038"/>
                <a:gd name="connsiteY13" fmla="*/ 2033313 h 2184855"/>
                <a:gd name="connsiteX14" fmla="*/ 973558 w 1782038"/>
                <a:gd name="connsiteY14" fmla="*/ 2005212 h 2184855"/>
                <a:gd name="connsiteX15" fmla="*/ 1083286 w 1782038"/>
                <a:gd name="connsiteY15" fmla="*/ 1662647 h 2184855"/>
                <a:gd name="connsiteX16" fmla="*/ 1148186 w 1782038"/>
                <a:gd name="connsiteY16" fmla="*/ 1298002 h 2184855"/>
                <a:gd name="connsiteX17" fmla="*/ 860134 w 1782038"/>
                <a:gd name="connsiteY17" fmla="*/ 194699 h 2184855"/>
                <a:gd name="connsiteX18" fmla="*/ 895498 w 1782038"/>
                <a:gd name="connsiteY18" fmla="*/ 83695 h 2184855"/>
                <a:gd name="connsiteX19" fmla="*/ 1245871 w 1782038"/>
                <a:gd name="connsiteY19" fmla="*/ 1493371 h 2184855"/>
                <a:gd name="connsiteX20" fmla="*/ 1307426 w 1782038"/>
                <a:gd name="connsiteY20" fmla="*/ 1735576 h 2184855"/>
                <a:gd name="connsiteX21" fmla="*/ 1320807 w 1782038"/>
                <a:gd name="connsiteY21" fmla="*/ 1827908 h 2184855"/>
                <a:gd name="connsiteX22" fmla="*/ 1322145 w 1782038"/>
                <a:gd name="connsiteY22" fmla="*/ 1843966 h 2184855"/>
                <a:gd name="connsiteX23" fmla="*/ 1326829 w 1782038"/>
                <a:gd name="connsiteY23" fmla="*/ 1884779 h 2184855"/>
                <a:gd name="connsiteX24" fmla="*/ 1330843 w 1782038"/>
                <a:gd name="connsiteY24" fmla="*/ 2018593 h 2184855"/>
                <a:gd name="connsiteX25" fmla="*/ 1333521 w 1782038"/>
                <a:gd name="connsiteY25" fmla="*/ 2035990 h 2184855"/>
                <a:gd name="connsiteX26" fmla="*/ 1348908 w 1782038"/>
                <a:gd name="connsiteY26" fmla="*/ 2029968 h 2184855"/>
                <a:gd name="connsiteX27" fmla="*/ 1694819 w 1782038"/>
                <a:gd name="connsiteY27" fmla="*/ 1560948 h 2184855"/>
                <a:gd name="connsiteX28" fmla="*/ 1728273 w 1782038"/>
                <a:gd name="connsiteY28" fmla="*/ 1467277 h 2184855"/>
                <a:gd name="connsiteX29" fmla="*/ 1775777 w 1782038"/>
                <a:gd name="connsiteY29" fmla="*/ 1219720 h 2184855"/>
                <a:gd name="connsiteX30" fmla="*/ 1601818 w 1782038"/>
                <a:gd name="connsiteY30" fmla="*/ 431552 h 2184855"/>
                <a:gd name="connsiteX0" fmla="*/ 1601818 w 1782038"/>
                <a:gd name="connsiteY0" fmla="*/ 431552 h 2213552"/>
                <a:gd name="connsiteX1" fmla="*/ 1099344 w 1782038"/>
                <a:gd name="connsiteY1" fmla="*/ 28770 h 2213552"/>
                <a:gd name="connsiteX2" fmla="*/ 928061 w 1782038"/>
                <a:gd name="connsiteY2" fmla="*/ 0 h 2213552"/>
                <a:gd name="connsiteX3" fmla="*/ 805621 w 1782038"/>
                <a:gd name="connsiteY3" fmla="*/ 6021 h 2213552"/>
                <a:gd name="connsiteX4" fmla="*/ 813650 w 1782038"/>
                <a:gd name="connsiteY4" fmla="*/ 38806 h 2213552"/>
                <a:gd name="connsiteX5" fmla="*/ 805621 w 1782038"/>
                <a:gd name="connsiteY5" fmla="*/ 6021 h 2213552"/>
                <a:gd name="connsiteX6" fmla="*/ 704591 w 1782038"/>
                <a:gd name="connsiteY6" fmla="*/ 22079 h 2213552"/>
                <a:gd name="connsiteX7" fmla="*/ 689871 w 1782038"/>
                <a:gd name="connsiteY7" fmla="*/ 28101 h 2213552"/>
                <a:gd name="connsiteX8" fmla="*/ 407522 w 1782038"/>
                <a:gd name="connsiteY8" fmla="*/ 176635 h 2213552"/>
                <a:gd name="connsiteX9" fmla="*/ 52914 w 1782038"/>
                <a:gd name="connsiteY9" fmla="*/ 729959 h 2213552"/>
                <a:gd name="connsiteX10" fmla="*/ 99749 w 1782038"/>
                <a:gd name="connsiteY10" fmla="*/ 1586372 h 2213552"/>
                <a:gd name="connsiteX11" fmla="*/ 749419 w 1782038"/>
                <a:gd name="connsiteY11" fmla="*/ 2169804 h 2213552"/>
                <a:gd name="connsiteX12" fmla="*/ 994300 w 1782038"/>
                <a:gd name="connsiteY12" fmla="*/ 2177833 h 2213552"/>
                <a:gd name="connsiteX13" fmla="*/ 972220 w 1782038"/>
                <a:gd name="connsiteY13" fmla="*/ 2033313 h 2213552"/>
                <a:gd name="connsiteX14" fmla="*/ 973558 w 1782038"/>
                <a:gd name="connsiteY14" fmla="*/ 2005212 h 2213552"/>
                <a:gd name="connsiteX15" fmla="*/ 1083286 w 1782038"/>
                <a:gd name="connsiteY15" fmla="*/ 1662647 h 2213552"/>
                <a:gd name="connsiteX16" fmla="*/ 1148186 w 1782038"/>
                <a:gd name="connsiteY16" fmla="*/ 1298002 h 2213552"/>
                <a:gd name="connsiteX17" fmla="*/ 860134 w 1782038"/>
                <a:gd name="connsiteY17" fmla="*/ 194699 h 2213552"/>
                <a:gd name="connsiteX18" fmla="*/ 895498 w 1782038"/>
                <a:gd name="connsiteY18" fmla="*/ 83695 h 2213552"/>
                <a:gd name="connsiteX19" fmla="*/ 1245871 w 1782038"/>
                <a:gd name="connsiteY19" fmla="*/ 1493371 h 2213552"/>
                <a:gd name="connsiteX20" fmla="*/ 1307426 w 1782038"/>
                <a:gd name="connsiteY20" fmla="*/ 1735576 h 2213552"/>
                <a:gd name="connsiteX21" fmla="*/ 1320807 w 1782038"/>
                <a:gd name="connsiteY21" fmla="*/ 1827908 h 2213552"/>
                <a:gd name="connsiteX22" fmla="*/ 1322145 w 1782038"/>
                <a:gd name="connsiteY22" fmla="*/ 1843966 h 2213552"/>
                <a:gd name="connsiteX23" fmla="*/ 1326829 w 1782038"/>
                <a:gd name="connsiteY23" fmla="*/ 1884779 h 2213552"/>
                <a:gd name="connsiteX24" fmla="*/ 1330843 w 1782038"/>
                <a:gd name="connsiteY24" fmla="*/ 2018593 h 2213552"/>
                <a:gd name="connsiteX25" fmla="*/ 1100142 w 1782038"/>
                <a:gd name="connsiteY25" fmla="*/ 2213355 h 2213552"/>
                <a:gd name="connsiteX26" fmla="*/ 1348908 w 1782038"/>
                <a:gd name="connsiteY26" fmla="*/ 2029968 h 2213552"/>
                <a:gd name="connsiteX27" fmla="*/ 1694819 w 1782038"/>
                <a:gd name="connsiteY27" fmla="*/ 1560948 h 2213552"/>
                <a:gd name="connsiteX28" fmla="*/ 1728273 w 1782038"/>
                <a:gd name="connsiteY28" fmla="*/ 1467277 h 2213552"/>
                <a:gd name="connsiteX29" fmla="*/ 1775777 w 1782038"/>
                <a:gd name="connsiteY29" fmla="*/ 1219720 h 2213552"/>
                <a:gd name="connsiteX30" fmla="*/ 1601818 w 1782038"/>
                <a:gd name="connsiteY30" fmla="*/ 431552 h 2213552"/>
                <a:gd name="connsiteX0" fmla="*/ 1601818 w 1782038"/>
                <a:gd name="connsiteY0" fmla="*/ 431552 h 2213552"/>
                <a:gd name="connsiteX1" fmla="*/ 1099344 w 1782038"/>
                <a:gd name="connsiteY1" fmla="*/ 28770 h 2213552"/>
                <a:gd name="connsiteX2" fmla="*/ 928061 w 1782038"/>
                <a:gd name="connsiteY2" fmla="*/ 0 h 2213552"/>
                <a:gd name="connsiteX3" fmla="*/ 805621 w 1782038"/>
                <a:gd name="connsiteY3" fmla="*/ 6021 h 2213552"/>
                <a:gd name="connsiteX4" fmla="*/ 813650 w 1782038"/>
                <a:gd name="connsiteY4" fmla="*/ 38806 h 2213552"/>
                <a:gd name="connsiteX5" fmla="*/ 805621 w 1782038"/>
                <a:gd name="connsiteY5" fmla="*/ 6021 h 2213552"/>
                <a:gd name="connsiteX6" fmla="*/ 704591 w 1782038"/>
                <a:gd name="connsiteY6" fmla="*/ 22079 h 2213552"/>
                <a:gd name="connsiteX7" fmla="*/ 689871 w 1782038"/>
                <a:gd name="connsiteY7" fmla="*/ 28101 h 2213552"/>
                <a:gd name="connsiteX8" fmla="*/ 407522 w 1782038"/>
                <a:gd name="connsiteY8" fmla="*/ 176635 h 2213552"/>
                <a:gd name="connsiteX9" fmla="*/ 52914 w 1782038"/>
                <a:gd name="connsiteY9" fmla="*/ 729959 h 2213552"/>
                <a:gd name="connsiteX10" fmla="*/ 99749 w 1782038"/>
                <a:gd name="connsiteY10" fmla="*/ 1586372 h 2213552"/>
                <a:gd name="connsiteX11" fmla="*/ 749419 w 1782038"/>
                <a:gd name="connsiteY11" fmla="*/ 2169804 h 2213552"/>
                <a:gd name="connsiteX12" fmla="*/ 994300 w 1782038"/>
                <a:gd name="connsiteY12" fmla="*/ 2177833 h 2213552"/>
                <a:gd name="connsiteX13" fmla="*/ 972220 w 1782038"/>
                <a:gd name="connsiteY13" fmla="*/ 2033313 h 2213552"/>
                <a:gd name="connsiteX14" fmla="*/ 973558 w 1782038"/>
                <a:gd name="connsiteY14" fmla="*/ 2005212 h 2213552"/>
                <a:gd name="connsiteX15" fmla="*/ 1083286 w 1782038"/>
                <a:gd name="connsiteY15" fmla="*/ 1662647 h 2213552"/>
                <a:gd name="connsiteX16" fmla="*/ 1148186 w 1782038"/>
                <a:gd name="connsiteY16" fmla="*/ 1298002 h 2213552"/>
                <a:gd name="connsiteX17" fmla="*/ 860134 w 1782038"/>
                <a:gd name="connsiteY17" fmla="*/ 194699 h 2213552"/>
                <a:gd name="connsiteX18" fmla="*/ 895498 w 1782038"/>
                <a:gd name="connsiteY18" fmla="*/ 83695 h 2213552"/>
                <a:gd name="connsiteX19" fmla="*/ 1245871 w 1782038"/>
                <a:gd name="connsiteY19" fmla="*/ 1493371 h 2213552"/>
                <a:gd name="connsiteX20" fmla="*/ 1307426 w 1782038"/>
                <a:gd name="connsiteY20" fmla="*/ 1735576 h 2213552"/>
                <a:gd name="connsiteX21" fmla="*/ 1320807 w 1782038"/>
                <a:gd name="connsiteY21" fmla="*/ 1827908 h 2213552"/>
                <a:gd name="connsiteX22" fmla="*/ 1322145 w 1782038"/>
                <a:gd name="connsiteY22" fmla="*/ 1843966 h 2213552"/>
                <a:gd name="connsiteX23" fmla="*/ 1330843 w 1782038"/>
                <a:gd name="connsiteY23" fmla="*/ 2018593 h 2213552"/>
                <a:gd name="connsiteX24" fmla="*/ 1100142 w 1782038"/>
                <a:gd name="connsiteY24" fmla="*/ 2213355 h 2213552"/>
                <a:gd name="connsiteX25" fmla="*/ 1348908 w 1782038"/>
                <a:gd name="connsiteY25" fmla="*/ 2029968 h 2213552"/>
                <a:gd name="connsiteX26" fmla="*/ 1694819 w 1782038"/>
                <a:gd name="connsiteY26" fmla="*/ 1560948 h 2213552"/>
                <a:gd name="connsiteX27" fmla="*/ 1728273 w 1782038"/>
                <a:gd name="connsiteY27" fmla="*/ 1467277 h 2213552"/>
                <a:gd name="connsiteX28" fmla="*/ 1775777 w 1782038"/>
                <a:gd name="connsiteY28" fmla="*/ 1219720 h 2213552"/>
                <a:gd name="connsiteX29" fmla="*/ 1601818 w 1782038"/>
                <a:gd name="connsiteY29" fmla="*/ 431552 h 2213552"/>
                <a:gd name="connsiteX0" fmla="*/ 1601818 w 1782038"/>
                <a:gd name="connsiteY0" fmla="*/ 431552 h 2213552"/>
                <a:gd name="connsiteX1" fmla="*/ 1099344 w 1782038"/>
                <a:gd name="connsiteY1" fmla="*/ 28770 h 2213552"/>
                <a:gd name="connsiteX2" fmla="*/ 928061 w 1782038"/>
                <a:gd name="connsiteY2" fmla="*/ 0 h 2213552"/>
                <a:gd name="connsiteX3" fmla="*/ 805621 w 1782038"/>
                <a:gd name="connsiteY3" fmla="*/ 6021 h 2213552"/>
                <a:gd name="connsiteX4" fmla="*/ 813650 w 1782038"/>
                <a:gd name="connsiteY4" fmla="*/ 38806 h 2213552"/>
                <a:gd name="connsiteX5" fmla="*/ 805621 w 1782038"/>
                <a:gd name="connsiteY5" fmla="*/ 6021 h 2213552"/>
                <a:gd name="connsiteX6" fmla="*/ 704591 w 1782038"/>
                <a:gd name="connsiteY6" fmla="*/ 22079 h 2213552"/>
                <a:gd name="connsiteX7" fmla="*/ 689871 w 1782038"/>
                <a:gd name="connsiteY7" fmla="*/ 28101 h 2213552"/>
                <a:gd name="connsiteX8" fmla="*/ 407522 w 1782038"/>
                <a:gd name="connsiteY8" fmla="*/ 176635 h 2213552"/>
                <a:gd name="connsiteX9" fmla="*/ 52914 w 1782038"/>
                <a:gd name="connsiteY9" fmla="*/ 729959 h 2213552"/>
                <a:gd name="connsiteX10" fmla="*/ 99749 w 1782038"/>
                <a:gd name="connsiteY10" fmla="*/ 1586372 h 2213552"/>
                <a:gd name="connsiteX11" fmla="*/ 749419 w 1782038"/>
                <a:gd name="connsiteY11" fmla="*/ 2169804 h 2213552"/>
                <a:gd name="connsiteX12" fmla="*/ 994300 w 1782038"/>
                <a:gd name="connsiteY12" fmla="*/ 2177833 h 2213552"/>
                <a:gd name="connsiteX13" fmla="*/ 972220 w 1782038"/>
                <a:gd name="connsiteY13" fmla="*/ 2033313 h 2213552"/>
                <a:gd name="connsiteX14" fmla="*/ 973558 w 1782038"/>
                <a:gd name="connsiteY14" fmla="*/ 2005212 h 2213552"/>
                <a:gd name="connsiteX15" fmla="*/ 1083286 w 1782038"/>
                <a:gd name="connsiteY15" fmla="*/ 1662647 h 2213552"/>
                <a:gd name="connsiteX16" fmla="*/ 1148186 w 1782038"/>
                <a:gd name="connsiteY16" fmla="*/ 1298002 h 2213552"/>
                <a:gd name="connsiteX17" fmla="*/ 860134 w 1782038"/>
                <a:gd name="connsiteY17" fmla="*/ 194699 h 2213552"/>
                <a:gd name="connsiteX18" fmla="*/ 895498 w 1782038"/>
                <a:gd name="connsiteY18" fmla="*/ 83695 h 2213552"/>
                <a:gd name="connsiteX19" fmla="*/ 1245871 w 1782038"/>
                <a:gd name="connsiteY19" fmla="*/ 1493371 h 2213552"/>
                <a:gd name="connsiteX20" fmla="*/ 1307426 w 1782038"/>
                <a:gd name="connsiteY20" fmla="*/ 1735576 h 2213552"/>
                <a:gd name="connsiteX21" fmla="*/ 1320807 w 1782038"/>
                <a:gd name="connsiteY21" fmla="*/ 1827908 h 2213552"/>
                <a:gd name="connsiteX22" fmla="*/ 1330843 w 1782038"/>
                <a:gd name="connsiteY22" fmla="*/ 2018593 h 2213552"/>
                <a:gd name="connsiteX23" fmla="*/ 1100142 w 1782038"/>
                <a:gd name="connsiteY23" fmla="*/ 2213355 h 2213552"/>
                <a:gd name="connsiteX24" fmla="*/ 1348908 w 1782038"/>
                <a:gd name="connsiteY24" fmla="*/ 2029968 h 2213552"/>
                <a:gd name="connsiteX25" fmla="*/ 1694819 w 1782038"/>
                <a:gd name="connsiteY25" fmla="*/ 1560948 h 2213552"/>
                <a:gd name="connsiteX26" fmla="*/ 1728273 w 1782038"/>
                <a:gd name="connsiteY26" fmla="*/ 1467277 h 2213552"/>
                <a:gd name="connsiteX27" fmla="*/ 1775777 w 1782038"/>
                <a:gd name="connsiteY27" fmla="*/ 1219720 h 2213552"/>
                <a:gd name="connsiteX28" fmla="*/ 1601818 w 1782038"/>
                <a:gd name="connsiteY28" fmla="*/ 431552 h 2213552"/>
                <a:gd name="connsiteX0" fmla="*/ 1601818 w 1782038"/>
                <a:gd name="connsiteY0" fmla="*/ 431552 h 2213552"/>
                <a:gd name="connsiteX1" fmla="*/ 1099344 w 1782038"/>
                <a:gd name="connsiteY1" fmla="*/ 28770 h 2213552"/>
                <a:gd name="connsiteX2" fmla="*/ 928061 w 1782038"/>
                <a:gd name="connsiteY2" fmla="*/ 0 h 2213552"/>
                <a:gd name="connsiteX3" fmla="*/ 805621 w 1782038"/>
                <a:gd name="connsiteY3" fmla="*/ 6021 h 2213552"/>
                <a:gd name="connsiteX4" fmla="*/ 813650 w 1782038"/>
                <a:gd name="connsiteY4" fmla="*/ 38806 h 2213552"/>
                <a:gd name="connsiteX5" fmla="*/ 805621 w 1782038"/>
                <a:gd name="connsiteY5" fmla="*/ 6021 h 2213552"/>
                <a:gd name="connsiteX6" fmla="*/ 704591 w 1782038"/>
                <a:gd name="connsiteY6" fmla="*/ 22079 h 2213552"/>
                <a:gd name="connsiteX7" fmla="*/ 689871 w 1782038"/>
                <a:gd name="connsiteY7" fmla="*/ 28101 h 2213552"/>
                <a:gd name="connsiteX8" fmla="*/ 407522 w 1782038"/>
                <a:gd name="connsiteY8" fmla="*/ 176635 h 2213552"/>
                <a:gd name="connsiteX9" fmla="*/ 52914 w 1782038"/>
                <a:gd name="connsiteY9" fmla="*/ 729959 h 2213552"/>
                <a:gd name="connsiteX10" fmla="*/ 99749 w 1782038"/>
                <a:gd name="connsiteY10" fmla="*/ 1586372 h 2213552"/>
                <a:gd name="connsiteX11" fmla="*/ 749419 w 1782038"/>
                <a:gd name="connsiteY11" fmla="*/ 2169804 h 2213552"/>
                <a:gd name="connsiteX12" fmla="*/ 994300 w 1782038"/>
                <a:gd name="connsiteY12" fmla="*/ 2177833 h 2213552"/>
                <a:gd name="connsiteX13" fmla="*/ 972220 w 1782038"/>
                <a:gd name="connsiteY13" fmla="*/ 2033313 h 2213552"/>
                <a:gd name="connsiteX14" fmla="*/ 973558 w 1782038"/>
                <a:gd name="connsiteY14" fmla="*/ 2005212 h 2213552"/>
                <a:gd name="connsiteX15" fmla="*/ 1083286 w 1782038"/>
                <a:gd name="connsiteY15" fmla="*/ 1662647 h 2213552"/>
                <a:gd name="connsiteX16" fmla="*/ 1148186 w 1782038"/>
                <a:gd name="connsiteY16" fmla="*/ 1298002 h 2213552"/>
                <a:gd name="connsiteX17" fmla="*/ 860134 w 1782038"/>
                <a:gd name="connsiteY17" fmla="*/ 194699 h 2213552"/>
                <a:gd name="connsiteX18" fmla="*/ 895498 w 1782038"/>
                <a:gd name="connsiteY18" fmla="*/ 83695 h 2213552"/>
                <a:gd name="connsiteX19" fmla="*/ 1245871 w 1782038"/>
                <a:gd name="connsiteY19" fmla="*/ 1493371 h 2213552"/>
                <a:gd name="connsiteX20" fmla="*/ 1307426 w 1782038"/>
                <a:gd name="connsiteY20" fmla="*/ 1735576 h 2213552"/>
                <a:gd name="connsiteX21" fmla="*/ 1330843 w 1782038"/>
                <a:gd name="connsiteY21" fmla="*/ 2018593 h 2213552"/>
                <a:gd name="connsiteX22" fmla="*/ 1100142 w 1782038"/>
                <a:gd name="connsiteY22" fmla="*/ 2213355 h 2213552"/>
                <a:gd name="connsiteX23" fmla="*/ 1348908 w 1782038"/>
                <a:gd name="connsiteY23" fmla="*/ 2029968 h 2213552"/>
                <a:gd name="connsiteX24" fmla="*/ 1694819 w 1782038"/>
                <a:gd name="connsiteY24" fmla="*/ 1560948 h 2213552"/>
                <a:gd name="connsiteX25" fmla="*/ 1728273 w 1782038"/>
                <a:gd name="connsiteY25" fmla="*/ 1467277 h 2213552"/>
                <a:gd name="connsiteX26" fmla="*/ 1775777 w 1782038"/>
                <a:gd name="connsiteY26" fmla="*/ 1219720 h 2213552"/>
                <a:gd name="connsiteX27" fmla="*/ 1601818 w 1782038"/>
                <a:gd name="connsiteY27" fmla="*/ 431552 h 2213552"/>
                <a:gd name="connsiteX0" fmla="*/ 1601818 w 1782038"/>
                <a:gd name="connsiteY0" fmla="*/ 431552 h 2213552"/>
                <a:gd name="connsiteX1" fmla="*/ 1099344 w 1782038"/>
                <a:gd name="connsiteY1" fmla="*/ 28770 h 2213552"/>
                <a:gd name="connsiteX2" fmla="*/ 928061 w 1782038"/>
                <a:gd name="connsiteY2" fmla="*/ 0 h 2213552"/>
                <a:gd name="connsiteX3" fmla="*/ 805621 w 1782038"/>
                <a:gd name="connsiteY3" fmla="*/ 6021 h 2213552"/>
                <a:gd name="connsiteX4" fmla="*/ 813650 w 1782038"/>
                <a:gd name="connsiteY4" fmla="*/ 38806 h 2213552"/>
                <a:gd name="connsiteX5" fmla="*/ 805621 w 1782038"/>
                <a:gd name="connsiteY5" fmla="*/ 6021 h 2213552"/>
                <a:gd name="connsiteX6" fmla="*/ 704591 w 1782038"/>
                <a:gd name="connsiteY6" fmla="*/ 22079 h 2213552"/>
                <a:gd name="connsiteX7" fmla="*/ 689871 w 1782038"/>
                <a:gd name="connsiteY7" fmla="*/ 28101 h 2213552"/>
                <a:gd name="connsiteX8" fmla="*/ 407522 w 1782038"/>
                <a:gd name="connsiteY8" fmla="*/ 176635 h 2213552"/>
                <a:gd name="connsiteX9" fmla="*/ 52914 w 1782038"/>
                <a:gd name="connsiteY9" fmla="*/ 729959 h 2213552"/>
                <a:gd name="connsiteX10" fmla="*/ 99749 w 1782038"/>
                <a:gd name="connsiteY10" fmla="*/ 1586372 h 2213552"/>
                <a:gd name="connsiteX11" fmla="*/ 749419 w 1782038"/>
                <a:gd name="connsiteY11" fmla="*/ 2169804 h 2213552"/>
                <a:gd name="connsiteX12" fmla="*/ 994300 w 1782038"/>
                <a:gd name="connsiteY12" fmla="*/ 2177833 h 2213552"/>
                <a:gd name="connsiteX13" fmla="*/ 972220 w 1782038"/>
                <a:gd name="connsiteY13" fmla="*/ 2033313 h 2213552"/>
                <a:gd name="connsiteX14" fmla="*/ 973558 w 1782038"/>
                <a:gd name="connsiteY14" fmla="*/ 2005212 h 2213552"/>
                <a:gd name="connsiteX15" fmla="*/ 1083286 w 1782038"/>
                <a:gd name="connsiteY15" fmla="*/ 1662647 h 2213552"/>
                <a:gd name="connsiteX16" fmla="*/ 1148186 w 1782038"/>
                <a:gd name="connsiteY16" fmla="*/ 1298002 h 2213552"/>
                <a:gd name="connsiteX17" fmla="*/ 860134 w 1782038"/>
                <a:gd name="connsiteY17" fmla="*/ 194699 h 2213552"/>
                <a:gd name="connsiteX18" fmla="*/ 895498 w 1782038"/>
                <a:gd name="connsiteY18" fmla="*/ 83695 h 2213552"/>
                <a:gd name="connsiteX19" fmla="*/ 1245871 w 1782038"/>
                <a:gd name="connsiteY19" fmla="*/ 1493371 h 2213552"/>
                <a:gd name="connsiteX20" fmla="*/ 1330843 w 1782038"/>
                <a:gd name="connsiteY20" fmla="*/ 2018593 h 2213552"/>
                <a:gd name="connsiteX21" fmla="*/ 1100142 w 1782038"/>
                <a:gd name="connsiteY21" fmla="*/ 2213355 h 2213552"/>
                <a:gd name="connsiteX22" fmla="*/ 1348908 w 1782038"/>
                <a:gd name="connsiteY22" fmla="*/ 2029968 h 2213552"/>
                <a:gd name="connsiteX23" fmla="*/ 1694819 w 1782038"/>
                <a:gd name="connsiteY23" fmla="*/ 1560948 h 2213552"/>
                <a:gd name="connsiteX24" fmla="*/ 1728273 w 1782038"/>
                <a:gd name="connsiteY24" fmla="*/ 1467277 h 2213552"/>
                <a:gd name="connsiteX25" fmla="*/ 1775777 w 1782038"/>
                <a:gd name="connsiteY25" fmla="*/ 1219720 h 2213552"/>
                <a:gd name="connsiteX26" fmla="*/ 1601818 w 1782038"/>
                <a:gd name="connsiteY26" fmla="*/ 431552 h 2213552"/>
                <a:gd name="connsiteX0" fmla="*/ 1601818 w 1782038"/>
                <a:gd name="connsiteY0" fmla="*/ 431552 h 2239066"/>
                <a:gd name="connsiteX1" fmla="*/ 1099344 w 1782038"/>
                <a:gd name="connsiteY1" fmla="*/ 28770 h 2239066"/>
                <a:gd name="connsiteX2" fmla="*/ 928061 w 1782038"/>
                <a:gd name="connsiteY2" fmla="*/ 0 h 2239066"/>
                <a:gd name="connsiteX3" fmla="*/ 805621 w 1782038"/>
                <a:gd name="connsiteY3" fmla="*/ 6021 h 2239066"/>
                <a:gd name="connsiteX4" fmla="*/ 813650 w 1782038"/>
                <a:gd name="connsiteY4" fmla="*/ 38806 h 2239066"/>
                <a:gd name="connsiteX5" fmla="*/ 805621 w 1782038"/>
                <a:gd name="connsiteY5" fmla="*/ 6021 h 2239066"/>
                <a:gd name="connsiteX6" fmla="*/ 704591 w 1782038"/>
                <a:gd name="connsiteY6" fmla="*/ 22079 h 2239066"/>
                <a:gd name="connsiteX7" fmla="*/ 689871 w 1782038"/>
                <a:gd name="connsiteY7" fmla="*/ 28101 h 2239066"/>
                <a:gd name="connsiteX8" fmla="*/ 407522 w 1782038"/>
                <a:gd name="connsiteY8" fmla="*/ 176635 h 2239066"/>
                <a:gd name="connsiteX9" fmla="*/ 52914 w 1782038"/>
                <a:gd name="connsiteY9" fmla="*/ 729959 h 2239066"/>
                <a:gd name="connsiteX10" fmla="*/ 99749 w 1782038"/>
                <a:gd name="connsiteY10" fmla="*/ 1586372 h 2239066"/>
                <a:gd name="connsiteX11" fmla="*/ 749419 w 1782038"/>
                <a:gd name="connsiteY11" fmla="*/ 2169804 h 2239066"/>
                <a:gd name="connsiteX12" fmla="*/ 994300 w 1782038"/>
                <a:gd name="connsiteY12" fmla="*/ 2177833 h 2239066"/>
                <a:gd name="connsiteX13" fmla="*/ 972220 w 1782038"/>
                <a:gd name="connsiteY13" fmla="*/ 2033313 h 2239066"/>
                <a:gd name="connsiteX14" fmla="*/ 973558 w 1782038"/>
                <a:gd name="connsiteY14" fmla="*/ 2005212 h 2239066"/>
                <a:gd name="connsiteX15" fmla="*/ 1083286 w 1782038"/>
                <a:gd name="connsiteY15" fmla="*/ 1662647 h 2239066"/>
                <a:gd name="connsiteX16" fmla="*/ 1148186 w 1782038"/>
                <a:gd name="connsiteY16" fmla="*/ 1298002 h 2239066"/>
                <a:gd name="connsiteX17" fmla="*/ 860134 w 1782038"/>
                <a:gd name="connsiteY17" fmla="*/ 194699 h 2239066"/>
                <a:gd name="connsiteX18" fmla="*/ 895498 w 1782038"/>
                <a:gd name="connsiteY18" fmla="*/ 83695 h 2239066"/>
                <a:gd name="connsiteX19" fmla="*/ 1245871 w 1782038"/>
                <a:gd name="connsiteY19" fmla="*/ 1493371 h 2239066"/>
                <a:gd name="connsiteX20" fmla="*/ 1100142 w 1782038"/>
                <a:gd name="connsiteY20" fmla="*/ 2213355 h 2239066"/>
                <a:gd name="connsiteX21" fmla="*/ 1348908 w 1782038"/>
                <a:gd name="connsiteY21" fmla="*/ 2029968 h 2239066"/>
                <a:gd name="connsiteX22" fmla="*/ 1694819 w 1782038"/>
                <a:gd name="connsiteY22" fmla="*/ 1560948 h 2239066"/>
                <a:gd name="connsiteX23" fmla="*/ 1728273 w 1782038"/>
                <a:gd name="connsiteY23" fmla="*/ 1467277 h 2239066"/>
                <a:gd name="connsiteX24" fmla="*/ 1775777 w 1782038"/>
                <a:gd name="connsiteY24" fmla="*/ 1219720 h 2239066"/>
                <a:gd name="connsiteX25" fmla="*/ 1601818 w 1782038"/>
                <a:gd name="connsiteY25" fmla="*/ 431552 h 2239066"/>
                <a:gd name="connsiteX0" fmla="*/ 1601818 w 1782038"/>
                <a:gd name="connsiteY0" fmla="*/ 431552 h 2239062"/>
                <a:gd name="connsiteX1" fmla="*/ 1099344 w 1782038"/>
                <a:gd name="connsiteY1" fmla="*/ 28770 h 2239062"/>
                <a:gd name="connsiteX2" fmla="*/ 928061 w 1782038"/>
                <a:gd name="connsiteY2" fmla="*/ 0 h 2239062"/>
                <a:gd name="connsiteX3" fmla="*/ 805621 w 1782038"/>
                <a:gd name="connsiteY3" fmla="*/ 6021 h 2239062"/>
                <a:gd name="connsiteX4" fmla="*/ 813650 w 1782038"/>
                <a:gd name="connsiteY4" fmla="*/ 38806 h 2239062"/>
                <a:gd name="connsiteX5" fmla="*/ 805621 w 1782038"/>
                <a:gd name="connsiteY5" fmla="*/ 6021 h 2239062"/>
                <a:gd name="connsiteX6" fmla="*/ 704591 w 1782038"/>
                <a:gd name="connsiteY6" fmla="*/ 22079 h 2239062"/>
                <a:gd name="connsiteX7" fmla="*/ 689871 w 1782038"/>
                <a:gd name="connsiteY7" fmla="*/ 28101 h 2239062"/>
                <a:gd name="connsiteX8" fmla="*/ 407522 w 1782038"/>
                <a:gd name="connsiteY8" fmla="*/ 176635 h 2239062"/>
                <a:gd name="connsiteX9" fmla="*/ 52914 w 1782038"/>
                <a:gd name="connsiteY9" fmla="*/ 729959 h 2239062"/>
                <a:gd name="connsiteX10" fmla="*/ 99749 w 1782038"/>
                <a:gd name="connsiteY10" fmla="*/ 1586372 h 2239062"/>
                <a:gd name="connsiteX11" fmla="*/ 749419 w 1782038"/>
                <a:gd name="connsiteY11" fmla="*/ 2169804 h 2239062"/>
                <a:gd name="connsiteX12" fmla="*/ 994300 w 1782038"/>
                <a:gd name="connsiteY12" fmla="*/ 2177833 h 2239062"/>
                <a:gd name="connsiteX13" fmla="*/ 972220 w 1782038"/>
                <a:gd name="connsiteY13" fmla="*/ 2033313 h 2239062"/>
                <a:gd name="connsiteX14" fmla="*/ 1083286 w 1782038"/>
                <a:gd name="connsiteY14" fmla="*/ 1662647 h 2239062"/>
                <a:gd name="connsiteX15" fmla="*/ 1148186 w 1782038"/>
                <a:gd name="connsiteY15" fmla="*/ 1298002 h 2239062"/>
                <a:gd name="connsiteX16" fmla="*/ 860134 w 1782038"/>
                <a:gd name="connsiteY16" fmla="*/ 194699 h 2239062"/>
                <a:gd name="connsiteX17" fmla="*/ 895498 w 1782038"/>
                <a:gd name="connsiteY17" fmla="*/ 83695 h 2239062"/>
                <a:gd name="connsiteX18" fmla="*/ 1245871 w 1782038"/>
                <a:gd name="connsiteY18" fmla="*/ 1493371 h 2239062"/>
                <a:gd name="connsiteX19" fmla="*/ 1100142 w 1782038"/>
                <a:gd name="connsiteY19" fmla="*/ 2213355 h 2239062"/>
                <a:gd name="connsiteX20" fmla="*/ 1348908 w 1782038"/>
                <a:gd name="connsiteY20" fmla="*/ 2029968 h 2239062"/>
                <a:gd name="connsiteX21" fmla="*/ 1694819 w 1782038"/>
                <a:gd name="connsiteY21" fmla="*/ 1560948 h 2239062"/>
                <a:gd name="connsiteX22" fmla="*/ 1728273 w 1782038"/>
                <a:gd name="connsiteY22" fmla="*/ 1467277 h 2239062"/>
                <a:gd name="connsiteX23" fmla="*/ 1775777 w 1782038"/>
                <a:gd name="connsiteY23" fmla="*/ 1219720 h 2239062"/>
                <a:gd name="connsiteX24" fmla="*/ 1601818 w 1782038"/>
                <a:gd name="connsiteY24" fmla="*/ 431552 h 2239062"/>
                <a:gd name="connsiteX0" fmla="*/ 1601818 w 1782038"/>
                <a:gd name="connsiteY0" fmla="*/ 431552 h 2239066"/>
                <a:gd name="connsiteX1" fmla="*/ 1099344 w 1782038"/>
                <a:gd name="connsiteY1" fmla="*/ 28770 h 2239066"/>
                <a:gd name="connsiteX2" fmla="*/ 928061 w 1782038"/>
                <a:gd name="connsiteY2" fmla="*/ 0 h 2239066"/>
                <a:gd name="connsiteX3" fmla="*/ 805621 w 1782038"/>
                <a:gd name="connsiteY3" fmla="*/ 6021 h 2239066"/>
                <a:gd name="connsiteX4" fmla="*/ 813650 w 1782038"/>
                <a:gd name="connsiteY4" fmla="*/ 38806 h 2239066"/>
                <a:gd name="connsiteX5" fmla="*/ 805621 w 1782038"/>
                <a:gd name="connsiteY5" fmla="*/ 6021 h 2239066"/>
                <a:gd name="connsiteX6" fmla="*/ 704591 w 1782038"/>
                <a:gd name="connsiteY6" fmla="*/ 22079 h 2239066"/>
                <a:gd name="connsiteX7" fmla="*/ 689871 w 1782038"/>
                <a:gd name="connsiteY7" fmla="*/ 28101 h 2239066"/>
                <a:gd name="connsiteX8" fmla="*/ 407522 w 1782038"/>
                <a:gd name="connsiteY8" fmla="*/ 176635 h 2239066"/>
                <a:gd name="connsiteX9" fmla="*/ 52914 w 1782038"/>
                <a:gd name="connsiteY9" fmla="*/ 729959 h 2239066"/>
                <a:gd name="connsiteX10" fmla="*/ 99749 w 1782038"/>
                <a:gd name="connsiteY10" fmla="*/ 1586372 h 2239066"/>
                <a:gd name="connsiteX11" fmla="*/ 749419 w 1782038"/>
                <a:gd name="connsiteY11" fmla="*/ 2169804 h 2239066"/>
                <a:gd name="connsiteX12" fmla="*/ 994300 w 1782038"/>
                <a:gd name="connsiteY12" fmla="*/ 2177833 h 2239066"/>
                <a:gd name="connsiteX13" fmla="*/ 1083286 w 1782038"/>
                <a:gd name="connsiteY13" fmla="*/ 1662647 h 2239066"/>
                <a:gd name="connsiteX14" fmla="*/ 1148186 w 1782038"/>
                <a:gd name="connsiteY14" fmla="*/ 1298002 h 2239066"/>
                <a:gd name="connsiteX15" fmla="*/ 860134 w 1782038"/>
                <a:gd name="connsiteY15" fmla="*/ 194699 h 2239066"/>
                <a:gd name="connsiteX16" fmla="*/ 895498 w 1782038"/>
                <a:gd name="connsiteY16" fmla="*/ 83695 h 2239066"/>
                <a:gd name="connsiteX17" fmla="*/ 1245871 w 1782038"/>
                <a:gd name="connsiteY17" fmla="*/ 1493371 h 2239066"/>
                <a:gd name="connsiteX18" fmla="*/ 1100142 w 1782038"/>
                <a:gd name="connsiteY18" fmla="*/ 2213355 h 2239066"/>
                <a:gd name="connsiteX19" fmla="*/ 1348908 w 1782038"/>
                <a:gd name="connsiteY19" fmla="*/ 2029968 h 2239066"/>
                <a:gd name="connsiteX20" fmla="*/ 1694819 w 1782038"/>
                <a:gd name="connsiteY20" fmla="*/ 1560948 h 2239066"/>
                <a:gd name="connsiteX21" fmla="*/ 1728273 w 1782038"/>
                <a:gd name="connsiteY21" fmla="*/ 1467277 h 2239066"/>
                <a:gd name="connsiteX22" fmla="*/ 1775777 w 1782038"/>
                <a:gd name="connsiteY22" fmla="*/ 1219720 h 2239066"/>
                <a:gd name="connsiteX23" fmla="*/ 1601818 w 1782038"/>
                <a:gd name="connsiteY23" fmla="*/ 431552 h 2239066"/>
                <a:gd name="connsiteX0" fmla="*/ 1601818 w 1782038"/>
                <a:gd name="connsiteY0" fmla="*/ 431552 h 2239062"/>
                <a:gd name="connsiteX1" fmla="*/ 1099344 w 1782038"/>
                <a:gd name="connsiteY1" fmla="*/ 28770 h 2239062"/>
                <a:gd name="connsiteX2" fmla="*/ 928061 w 1782038"/>
                <a:gd name="connsiteY2" fmla="*/ 0 h 2239062"/>
                <a:gd name="connsiteX3" fmla="*/ 805621 w 1782038"/>
                <a:gd name="connsiteY3" fmla="*/ 6021 h 2239062"/>
                <a:gd name="connsiteX4" fmla="*/ 813650 w 1782038"/>
                <a:gd name="connsiteY4" fmla="*/ 38806 h 2239062"/>
                <a:gd name="connsiteX5" fmla="*/ 805621 w 1782038"/>
                <a:gd name="connsiteY5" fmla="*/ 6021 h 2239062"/>
                <a:gd name="connsiteX6" fmla="*/ 704591 w 1782038"/>
                <a:gd name="connsiteY6" fmla="*/ 22079 h 2239062"/>
                <a:gd name="connsiteX7" fmla="*/ 689871 w 1782038"/>
                <a:gd name="connsiteY7" fmla="*/ 28101 h 2239062"/>
                <a:gd name="connsiteX8" fmla="*/ 407522 w 1782038"/>
                <a:gd name="connsiteY8" fmla="*/ 176635 h 2239062"/>
                <a:gd name="connsiteX9" fmla="*/ 52914 w 1782038"/>
                <a:gd name="connsiteY9" fmla="*/ 729959 h 2239062"/>
                <a:gd name="connsiteX10" fmla="*/ 99749 w 1782038"/>
                <a:gd name="connsiteY10" fmla="*/ 1586372 h 2239062"/>
                <a:gd name="connsiteX11" fmla="*/ 749419 w 1782038"/>
                <a:gd name="connsiteY11" fmla="*/ 2169804 h 2239062"/>
                <a:gd name="connsiteX12" fmla="*/ 994300 w 1782038"/>
                <a:gd name="connsiteY12" fmla="*/ 2177833 h 2239062"/>
                <a:gd name="connsiteX13" fmla="*/ 1148186 w 1782038"/>
                <a:gd name="connsiteY13" fmla="*/ 1298002 h 2239062"/>
                <a:gd name="connsiteX14" fmla="*/ 860134 w 1782038"/>
                <a:gd name="connsiteY14" fmla="*/ 194699 h 2239062"/>
                <a:gd name="connsiteX15" fmla="*/ 895498 w 1782038"/>
                <a:gd name="connsiteY15" fmla="*/ 83695 h 2239062"/>
                <a:gd name="connsiteX16" fmla="*/ 1245871 w 1782038"/>
                <a:gd name="connsiteY16" fmla="*/ 1493371 h 2239062"/>
                <a:gd name="connsiteX17" fmla="*/ 1100142 w 1782038"/>
                <a:gd name="connsiteY17" fmla="*/ 2213355 h 2239062"/>
                <a:gd name="connsiteX18" fmla="*/ 1348908 w 1782038"/>
                <a:gd name="connsiteY18" fmla="*/ 2029968 h 2239062"/>
                <a:gd name="connsiteX19" fmla="*/ 1694819 w 1782038"/>
                <a:gd name="connsiteY19" fmla="*/ 1560948 h 2239062"/>
                <a:gd name="connsiteX20" fmla="*/ 1728273 w 1782038"/>
                <a:gd name="connsiteY20" fmla="*/ 1467277 h 2239062"/>
                <a:gd name="connsiteX21" fmla="*/ 1775777 w 1782038"/>
                <a:gd name="connsiteY21" fmla="*/ 1219720 h 2239062"/>
                <a:gd name="connsiteX22" fmla="*/ 1601818 w 1782038"/>
                <a:gd name="connsiteY22" fmla="*/ 431552 h 2239062"/>
                <a:gd name="connsiteX0" fmla="*/ 1601818 w 1782038"/>
                <a:gd name="connsiteY0" fmla="*/ 431552 h 2239066"/>
                <a:gd name="connsiteX1" fmla="*/ 1099344 w 1782038"/>
                <a:gd name="connsiteY1" fmla="*/ 28770 h 2239066"/>
                <a:gd name="connsiteX2" fmla="*/ 928061 w 1782038"/>
                <a:gd name="connsiteY2" fmla="*/ 0 h 2239066"/>
                <a:gd name="connsiteX3" fmla="*/ 805621 w 1782038"/>
                <a:gd name="connsiteY3" fmla="*/ 6021 h 2239066"/>
                <a:gd name="connsiteX4" fmla="*/ 813650 w 1782038"/>
                <a:gd name="connsiteY4" fmla="*/ 38806 h 2239066"/>
                <a:gd name="connsiteX5" fmla="*/ 805621 w 1782038"/>
                <a:gd name="connsiteY5" fmla="*/ 6021 h 2239066"/>
                <a:gd name="connsiteX6" fmla="*/ 704591 w 1782038"/>
                <a:gd name="connsiteY6" fmla="*/ 22079 h 2239066"/>
                <a:gd name="connsiteX7" fmla="*/ 689871 w 1782038"/>
                <a:gd name="connsiteY7" fmla="*/ 28101 h 2239066"/>
                <a:gd name="connsiteX8" fmla="*/ 407522 w 1782038"/>
                <a:gd name="connsiteY8" fmla="*/ 176635 h 2239066"/>
                <a:gd name="connsiteX9" fmla="*/ 52914 w 1782038"/>
                <a:gd name="connsiteY9" fmla="*/ 729959 h 2239066"/>
                <a:gd name="connsiteX10" fmla="*/ 99749 w 1782038"/>
                <a:gd name="connsiteY10" fmla="*/ 1586372 h 2239066"/>
                <a:gd name="connsiteX11" fmla="*/ 749419 w 1782038"/>
                <a:gd name="connsiteY11" fmla="*/ 2169804 h 2239066"/>
                <a:gd name="connsiteX12" fmla="*/ 994300 w 1782038"/>
                <a:gd name="connsiteY12" fmla="*/ 2177833 h 2239066"/>
                <a:gd name="connsiteX13" fmla="*/ 1148186 w 1782038"/>
                <a:gd name="connsiteY13" fmla="*/ 1298002 h 2239066"/>
                <a:gd name="connsiteX14" fmla="*/ 860134 w 1782038"/>
                <a:gd name="connsiteY14" fmla="*/ 194699 h 2239066"/>
                <a:gd name="connsiteX15" fmla="*/ 895498 w 1782038"/>
                <a:gd name="connsiteY15" fmla="*/ 83695 h 2239066"/>
                <a:gd name="connsiteX16" fmla="*/ 1171188 w 1782038"/>
                <a:gd name="connsiteY16" fmla="*/ 1250653 h 2239066"/>
                <a:gd name="connsiteX17" fmla="*/ 1100142 w 1782038"/>
                <a:gd name="connsiteY17" fmla="*/ 2213355 h 2239066"/>
                <a:gd name="connsiteX18" fmla="*/ 1348908 w 1782038"/>
                <a:gd name="connsiteY18" fmla="*/ 2029968 h 2239066"/>
                <a:gd name="connsiteX19" fmla="*/ 1694819 w 1782038"/>
                <a:gd name="connsiteY19" fmla="*/ 1560948 h 2239066"/>
                <a:gd name="connsiteX20" fmla="*/ 1728273 w 1782038"/>
                <a:gd name="connsiteY20" fmla="*/ 1467277 h 2239066"/>
                <a:gd name="connsiteX21" fmla="*/ 1775777 w 1782038"/>
                <a:gd name="connsiteY21" fmla="*/ 1219720 h 2239066"/>
                <a:gd name="connsiteX22" fmla="*/ 1601818 w 1782038"/>
                <a:gd name="connsiteY22" fmla="*/ 431552 h 2239066"/>
                <a:gd name="connsiteX0" fmla="*/ 1601818 w 1782038"/>
                <a:gd name="connsiteY0" fmla="*/ 431552 h 2197287"/>
                <a:gd name="connsiteX1" fmla="*/ 1099344 w 1782038"/>
                <a:gd name="connsiteY1" fmla="*/ 28770 h 2197287"/>
                <a:gd name="connsiteX2" fmla="*/ 928061 w 1782038"/>
                <a:gd name="connsiteY2" fmla="*/ 0 h 2197287"/>
                <a:gd name="connsiteX3" fmla="*/ 805621 w 1782038"/>
                <a:gd name="connsiteY3" fmla="*/ 6021 h 2197287"/>
                <a:gd name="connsiteX4" fmla="*/ 813650 w 1782038"/>
                <a:gd name="connsiteY4" fmla="*/ 38806 h 2197287"/>
                <a:gd name="connsiteX5" fmla="*/ 805621 w 1782038"/>
                <a:gd name="connsiteY5" fmla="*/ 6021 h 2197287"/>
                <a:gd name="connsiteX6" fmla="*/ 704591 w 1782038"/>
                <a:gd name="connsiteY6" fmla="*/ 22079 h 2197287"/>
                <a:gd name="connsiteX7" fmla="*/ 689871 w 1782038"/>
                <a:gd name="connsiteY7" fmla="*/ 28101 h 2197287"/>
                <a:gd name="connsiteX8" fmla="*/ 407522 w 1782038"/>
                <a:gd name="connsiteY8" fmla="*/ 176635 h 2197287"/>
                <a:gd name="connsiteX9" fmla="*/ 52914 w 1782038"/>
                <a:gd name="connsiteY9" fmla="*/ 729959 h 2197287"/>
                <a:gd name="connsiteX10" fmla="*/ 99749 w 1782038"/>
                <a:gd name="connsiteY10" fmla="*/ 1586372 h 2197287"/>
                <a:gd name="connsiteX11" fmla="*/ 749419 w 1782038"/>
                <a:gd name="connsiteY11" fmla="*/ 2169804 h 2197287"/>
                <a:gd name="connsiteX12" fmla="*/ 994300 w 1782038"/>
                <a:gd name="connsiteY12" fmla="*/ 2177833 h 2197287"/>
                <a:gd name="connsiteX13" fmla="*/ 1148186 w 1782038"/>
                <a:gd name="connsiteY13" fmla="*/ 1298002 h 2197287"/>
                <a:gd name="connsiteX14" fmla="*/ 860134 w 1782038"/>
                <a:gd name="connsiteY14" fmla="*/ 194699 h 2197287"/>
                <a:gd name="connsiteX15" fmla="*/ 895498 w 1782038"/>
                <a:gd name="connsiteY15" fmla="*/ 83695 h 2197287"/>
                <a:gd name="connsiteX16" fmla="*/ 1171188 w 1782038"/>
                <a:gd name="connsiteY16" fmla="*/ 1250653 h 2197287"/>
                <a:gd name="connsiteX17" fmla="*/ 1062803 w 1782038"/>
                <a:gd name="connsiteY17" fmla="*/ 2166682 h 2197287"/>
                <a:gd name="connsiteX18" fmla="*/ 1348908 w 1782038"/>
                <a:gd name="connsiteY18" fmla="*/ 2029968 h 2197287"/>
                <a:gd name="connsiteX19" fmla="*/ 1694819 w 1782038"/>
                <a:gd name="connsiteY19" fmla="*/ 1560948 h 2197287"/>
                <a:gd name="connsiteX20" fmla="*/ 1728273 w 1782038"/>
                <a:gd name="connsiteY20" fmla="*/ 1467277 h 2197287"/>
                <a:gd name="connsiteX21" fmla="*/ 1775777 w 1782038"/>
                <a:gd name="connsiteY21" fmla="*/ 1219720 h 2197287"/>
                <a:gd name="connsiteX22" fmla="*/ 1601818 w 1782038"/>
                <a:gd name="connsiteY22" fmla="*/ 431552 h 2197287"/>
                <a:gd name="connsiteX0" fmla="*/ 1601818 w 1782038"/>
                <a:gd name="connsiteY0" fmla="*/ 431552 h 2197287"/>
                <a:gd name="connsiteX1" fmla="*/ 1099344 w 1782038"/>
                <a:gd name="connsiteY1" fmla="*/ 28770 h 2197287"/>
                <a:gd name="connsiteX2" fmla="*/ 928061 w 1782038"/>
                <a:gd name="connsiteY2" fmla="*/ 0 h 2197287"/>
                <a:gd name="connsiteX3" fmla="*/ 805621 w 1782038"/>
                <a:gd name="connsiteY3" fmla="*/ 6021 h 2197287"/>
                <a:gd name="connsiteX4" fmla="*/ 813650 w 1782038"/>
                <a:gd name="connsiteY4" fmla="*/ 38806 h 2197287"/>
                <a:gd name="connsiteX5" fmla="*/ 805621 w 1782038"/>
                <a:gd name="connsiteY5" fmla="*/ 6021 h 2197287"/>
                <a:gd name="connsiteX6" fmla="*/ 704591 w 1782038"/>
                <a:gd name="connsiteY6" fmla="*/ 22079 h 2197287"/>
                <a:gd name="connsiteX7" fmla="*/ 689871 w 1782038"/>
                <a:gd name="connsiteY7" fmla="*/ 28101 h 2197287"/>
                <a:gd name="connsiteX8" fmla="*/ 407522 w 1782038"/>
                <a:gd name="connsiteY8" fmla="*/ 176635 h 2197287"/>
                <a:gd name="connsiteX9" fmla="*/ 52914 w 1782038"/>
                <a:gd name="connsiteY9" fmla="*/ 729959 h 2197287"/>
                <a:gd name="connsiteX10" fmla="*/ 99749 w 1782038"/>
                <a:gd name="connsiteY10" fmla="*/ 1586372 h 2197287"/>
                <a:gd name="connsiteX11" fmla="*/ 749419 w 1782038"/>
                <a:gd name="connsiteY11" fmla="*/ 2169804 h 2197287"/>
                <a:gd name="connsiteX12" fmla="*/ 994300 w 1782038"/>
                <a:gd name="connsiteY12" fmla="*/ 2177833 h 2197287"/>
                <a:gd name="connsiteX13" fmla="*/ 1148186 w 1782038"/>
                <a:gd name="connsiteY13" fmla="*/ 1298002 h 2197287"/>
                <a:gd name="connsiteX14" fmla="*/ 860134 w 1782038"/>
                <a:gd name="connsiteY14" fmla="*/ 194699 h 2197287"/>
                <a:gd name="connsiteX15" fmla="*/ 895498 w 1782038"/>
                <a:gd name="connsiteY15" fmla="*/ 83695 h 2197287"/>
                <a:gd name="connsiteX16" fmla="*/ 1208527 w 1782038"/>
                <a:gd name="connsiteY16" fmla="*/ 1278660 h 2197287"/>
                <a:gd name="connsiteX17" fmla="*/ 1062803 w 1782038"/>
                <a:gd name="connsiteY17" fmla="*/ 2166682 h 2197287"/>
                <a:gd name="connsiteX18" fmla="*/ 1348908 w 1782038"/>
                <a:gd name="connsiteY18" fmla="*/ 2029968 h 2197287"/>
                <a:gd name="connsiteX19" fmla="*/ 1694819 w 1782038"/>
                <a:gd name="connsiteY19" fmla="*/ 1560948 h 2197287"/>
                <a:gd name="connsiteX20" fmla="*/ 1728273 w 1782038"/>
                <a:gd name="connsiteY20" fmla="*/ 1467277 h 2197287"/>
                <a:gd name="connsiteX21" fmla="*/ 1775777 w 1782038"/>
                <a:gd name="connsiteY21" fmla="*/ 1219720 h 2197287"/>
                <a:gd name="connsiteX22" fmla="*/ 1601818 w 1782038"/>
                <a:gd name="connsiteY22" fmla="*/ 431552 h 2197287"/>
                <a:gd name="connsiteX0" fmla="*/ 1601818 w 1782038"/>
                <a:gd name="connsiteY0" fmla="*/ 431552 h 2197287"/>
                <a:gd name="connsiteX1" fmla="*/ 1099344 w 1782038"/>
                <a:gd name="connsiteY1" fmla="*/ 28770 h 2197287"/>
                <a:gd name="connsiteX2" fmla="*/ 928061 w 1782038"/>
                <a:gd name="connsiteY2" fmla="*/ 0 h 2197287"/>
                <a:gd name="connsiteX3" fmla="*/ 805621 w 1782038"/>
                <a:gd name="connsiteY3" fmla="*/ 6021 h 2197287"/>
                <a:gd name="connsiteX4" fmla="*/ 813650 w 1782038"/>
                <a:gd name="connsiteY4" fmla="*/ 38806 h 2197287"/>
                <a:gd name="connsiteX5" fmla="*/ 805621 w 1782038"/>
                <a:gd name="connsiteY5" fmla="*/ 6021 h 2197287"/>
                <a:gd name="connsiteX6" fmla="*/ 704591 w 1782038"/>
                <a:gd name="connsiteY6" fmla="*/ 22079 h 2197287"/>
                <a:gd name="connsiteX7" fmla="*/ 689871 w 1782038"/>
                <a:gd name="connsiteY7" fmla="*/ 28101 h 2197287"/>
                <a:gd name="connsiteX8" fmla="*/ 407522 w 1782038"/>
                <a:gd name="connsiteY8" fmla="*/ 176635 h 2197287"/>
                <a:gd name="connsiteX9" fmla="*/ 52914 w 1782038"/>
                <a:gd name="connsiteY9" fmla="*/ 729959 h 2197287"/>
                <a:gd name="connsiteX10" fmla="*/ 99749 w 1782038"/>
                <a:gd name="connsiteY10" fmla="*/ 1586372 h 2197287"/>
                <a:gd name="connsiteX11" fmla="*/ 749419 w 1782038"/>
                <a:gd name="connsiteY11" fmla="*/ 2169804 h 2197287"/>
                <a:gd name="connsiteX12" fmla="*/ 994300 w 1782038"/>
                <a:gd name="connsiteY12" fmla="*/ 2177833 h 2197287"/>
                <a:gd name="connsiteX13" fmla="*/ 1148186 w 1782038"/>
                <a:gd name="connsiteY13" fmla="*/ 1298002 h 2197287"/>
                <a:gd name="connsiteX14" fmla="*/ 860134 w 1782038"/>
                <a:gd name="connsiteY14" fmla="*/ 194699 h 2197287"/>
                <a:gd name="connsiteX15" fmla="*/ 895498 w 1782038"/>
                <a:gd name="connsiteY15" fmla="*/ 83695 h 2197287"/>
                <a:gd name="connsiteX16" fmla="*/ 1208527 w 1782038"/>
                <a:gd name="connsiteY16" fmla="*/ 1278660 h 2197287"/>
                <a:gd name="connsiteX17" fmla="*/ 1062803 w 1782038"/>
                <a:gd name="connsiteY17" fmla="*/ 2166682 h 2197287"/>
                <a:gd name="connsiteX18" fmla="*/ 1348908 w 1782038"/>
                <a:gd name="connsiteY18" fmla="*/ 2029968 h 2197287"/>
                <a:gd name="connsiteX19" fmla="*/ 1694819 w 1782038"/>
                <a:gd name="connsiteY19" fmla="*/ 1560948 h 2197287"/>
                <a:gd name="connsiteX20" fmla="*/ 1728273 w 1782038"/>
                <a:gd name="connsiteY20" fmla="*/ 1467277 h 2197287"/>
                <a:gd name="connsiteX21" fmla="*/ 1775777 w 1782038"/>
                <a:gd name="connsiteY21" fmla="*/ 1219720 h 2197287"/>
                <a:gd name="connsiteX22" fmla="*/ 1601818 w 1782038"/>
                <a:gd name="connsiteY22" fmla="*/ 431552 h 2197287"/>
                <a:gd name="connsiteX0" fmla="*/ 1601818 w 1782038"/>
                <a:gd name="connsiteY0" fmla="*/ 431552 h 2197287"/>
                <a:gd name="connsiteX1" fmla="*/ 1099344 w 1782038"/>
                <a:gd name="connsiteY1" fmla="*/ 28770 h 2197287"/>
                <a:gd name="connsiteX2" fmla="*/ 928061 w 1782038"/>
                <a:gd name="connsiteY2" fmla="*/ 0 h 2197287"/>
                <a:gd name="connsiteX3" fmla="*/ 805621 w 1782038"/>
                <a:gd name="connsiteY3" fmla="*/ 6021 h 2197287"/>
                <a:gd name="connsiteX4" fmla="*/ 813650 w 1782038"/>
                <a:gd name="connsiteY4" fmla="*/ 38806 h 2197287"/>
                <a:gd name="connsiteX5" fmla="*/ 805621 w 1782038"/>
                <a:gd name="connsiteY5" fmla="*/ 6021 h 2197287"/>
                <a:gd name="connsiteX6" fmla="*/ 704591 w 1782038"/>
                <a:gd name="connsiteY6" fmla="*/ 22079 h 2197287"/>
                <a:gd name="connsiteX7" fmla="*/ 689871 w 1782038"/>
                <a:gd name="connsiteY7" fmla="*/ 28101 h 2197287"/>
                <a:gd name="connsiteX8" fmla="*/ 407522 w 1782038"/>
                <a:gd name="connsiteY8" fmla="*/ 176635 h 2197287"/>
                <a:gd name="connsiteX9" fmla="*/ 52914 w 1782038"/>
                <a:gd name="connsiteY9" fmla="*/ 729959 h 2197287"/>
                <a:gd name="connsiteX10" fmla="*/ 99749 w 1782038"/>
                <a:gd name="connsiteY10" fmla="*/ 1586372 h 2197287"/>
                <a:gd name="connsiteX11" fmla="*/ 749419 w 1782038"/>
                <a:gd name="connsiteY11" fmla="*/ 2169804 h 2197287"/>
                <a:gd name="connsiteX12" fmla="*/ 994300 w 1782038"/>
                <a:gd name="connsiteY12" fmla="*/ 2177833 h 2197287"/>
                <a:gd name="connsiteX13" fmla="*/ 1148186 w 1782038"/>
                <a:gd name="connsiteY13" fmla="*/ 1298002 h 2197287"/>
                <a:gd name="connsiteX14" fmla="*/ 860134 w 1782038"/>
                <a:gd name="connsiteY14" fmla="*/ 194699 h 2197287"/>
                <a:gd name="connsiteX15" fmla="*/ 895498 w 1782038"/>
                <a:gd name="connsiteY15" fmla="*/ 83695 h 2197287"/>
                <a:gd name="connsiteX16" fmla="*/ 1208527 w 1782038"/>
                <a:gd name="connsiteY16" fmla="*/ 1278660 h 2197287"/>
                <a:gd name="connsiteX17" fmla="*/ 1062803 w 1782038"/>
                <a:gd name="connsiteY17" fmla="*/ 2166682 h 2197287"/>
                <a:gd name="connsiteX18" fmla="*/ 1348908 w 1782038"/>
                <a:gd name="connsiteY18" fmla="*/ 2029968 h 2197287"/>
                <a:gd name="connsiteX19" fmla="*/ 1694819 w 1782038"/>
                <a:gd name="connsiteY19" fmla="*/ 1560948 h 2197287"/>
                <a:gd name="connsiteX20" fmla="*/ 1728273 w 1782038"/>
                <a:gd name="connsiteY20" fmla="*/ 1467277 h 2197287"/>
                <a:gd name="connsiteX21" fmla="*/ 1775777 w 1782038"/>
                <a:gd name="connsiteY21" fmla="*/ 1219720 h 2197287"/>
                <a:gd name="connsiteX22" fmla="*/ 1601818 w 1782038"/>
                <a:gd name="connsiteY22" fmla="*/ 431552 h 219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2038" h="2197287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1060761" y="2032533"/>
                    <a:pt x="1170547" y="1628524"/>
                    <a:pt x="1148186" y="1298002"/>
                  </a:cubicBezTo>
                  <a:cubicBezTo>
                    <a:pt x="1105527" y="1098489"/>
                    <a:pt x="859465" y="235513"/>
                    <a:pt x="860134" y="194699"/>
                  </a:cubicBezTo>
                  <a:cubicBezTo>
                    <a:pt x="860803" y="163922"/>
                    <a:pt x="892153" y="114473"/>
                    <a:pt x="895498" y="83695"/>
                  </a:cubicBezTo>
                  <a:cubicBezTo>
                    <a:pt x="920254" y="221524"/>
                    <a:pt x="1173735" y="1142838"/>
                    <a:pt x="1208527" y="1278660"/>
                  </a:cubicBezTo>
                  <a:cubicBezTo>
                    <a:pt x="1242634" y="1633603"/>
                    <a:pt x="1148318" y="2039909"/>
                    <a:pt x="1062803" y="2166682"/>
                  </a:cubicBezTo>
                  <a:cubicBezTo>
                    <a:pt x="1079976" y="2256115"/>
                    <a:pt x="1243572" y="2130924"/>
                    <a:pt x="1348908" y="2029968"/>
                  </a:cubicBezTo>
                  <a:cubicBezTo>
                    <a:pt x="1454244" y="1929012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rgbClr val="FFD200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FAF9BAF-7D32-4908-980F-6BB458DD8AA9}"/>
                </a:ext>
              </a:extLst>
            </p:cNvPr>
            <p:cNvGrpSpPr/>
            <p:nvPr/>
          </p:nvGrpSpPr>
          <p:grpSpPr>
            <a:xfrm>
              <a:off x="8823403" y="1524116"/>
              <a:ext cx="862205" cy="1849046"/>
              <a:chOff x="7673333" y="2278260"/>
              <a:chExt cx="862205" cy="1849046"/>
            </a:xfrm>
          </p:grpSpPr>
          <p:grpSp>
            <p:nvGrpSpPr>
              <p:cNvPr id="36" name="그룹 22">
                <a:extLst>
                  <a:ext uri="{FF2B5EF4-FFF2-40B4-BE49-F238E27FC236}">
                    <a16:creationId xmlns:a16="http://schemas.microsoft.com/office/drawing/2014/main" id="{6107E97E-5838-48DB-9905-D86E9BF48886}"/>
                  </a:ext>
                </a:extLst>
              </p:cNvPr>
              <p:cNvGrpSpPr/>
              <p:nvPr/>
            </p:nvGrpSpPr>
            <p:grpSpPr>
              <a:xfrm>
                <a:off x="7673333" y="2797366"/>
                <a:ext cx="862205" cy="1329940"/>
                <a:chOff x="7311137" y="4298740"/>
                <a:chExt cx="1360941" cy="1965858"/>
              </a:xfrm>
            </p:grpSpPr>
            <p:grpSp>
              <p:nvGrpSpPr>
                <p:cNvPr id="40" name="그룹 23">
                  <a:extLst>
                    <a:ext uri="{FF2B5EF4-FFF2-40B4-BE49-F238E27FC236}">
                      <a16:creationId xmlns:a16="http://schemas.microsoft.com/office/drawing/2014/main" id="{13ADF7F2-6C4D-4390-B30D-36CC71BFD69C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46" name="Group 7">
                    <a:extLst>
                      <a:ext uri="{FF2B5EF4-FFF2-40B4-BE49-F238E27FC236}">
                        <a16:creationId xmlns:a16="http://schemas.microsoft.com/office/drawing/2014/main" id="{1B72F9D2-85D7-4F04-B177-25BA7FC68061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48" name="Trapezoid 1">
                      <a:extLst>
                        <a:ext uri="{FF2B5EF4-FFF2-40B4-BE49-F238E27FC236}">
                          <a16:creationId xmlns:a16="http://schemas.microsoft.com/office/drawing/2014/main" id="{DD178811-23EA-43CB-A13E-85A67B95FA7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solidFill>
                      <a:srgbClr val="6C63FF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rapezoid 6">
                      <a:extLst>
                        <a:ext uri="{FF2B5EF4-FFF2-40B4-BE49-F238E27FC236}">
                          <a16:creationId xmlns:a16="http://schemas.microsoft.com/office/drawing/2014/main" id="{7E85497A-C542-40F4-B050-9C4AD5F360D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solidFill>
                      <a:srgbClr val="6C63FF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0" name="Oval 5">
                      <a:extLst>
                        <a:ext uri="{FF2B5EF4-FFF2-40B4-BE49-F238E27FC236}">
                          <a16:creationId xmlns:a16="http://schemas.microsoft.com/office/drawing/2014/main" id="{75C715FF-1731-4160-8774-087C12F35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rgbClr val="6C63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7" name="Chord 23">
                    <a:extLst>
                      <a:ext uri="{FF2B5EF4-FFF2-40B4-BE49-F238E27FC236}">
                        <a16:creationId xmlns:a16="http://schemas.microsoft.com/office/drawing/2014/main" id="{017C1540-DFC0-4F11-AE1B-5197B5EA565B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rgbClr val="FFD2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" name="그룹 24">
                  <a:extLst>
                    <a:ext uri="{FF2B5EF4-FFF2-40B4-BE49-F238E27FC236}">
                      <a16:creationId xmlns:a16="http://schemas.microsoft.com/office/drawing/2014/main" id="{3C720F8E-8FFC-4B5A-B434-83BF046B83E6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42" name="Freeform 9">
                    <a:extLst>
                      <a:ext uri="{FF2B5EF4-FFF2-40B4-BE49-F238E27FC236}">
                        <a16:creationId xmlns:a16="http://schemas.microsoft.com/office/drawing/2014/main" id="{538C8D5F-4A34-4597-88C9-AF6A5F7BDEF9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rgbClr val="FFD2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3" name="Freeform 13">
                    <a:extLst>
                      <a:ext uri="{FF2B5EF4-FFF2-40B4-BE49-F238E27FC236}">
                        <a16:creationId xmlns:a16="http://schemas.microsoft.com/office/drawing/2014/main" id="{734ED3FC-3653-411C-8DF8-709898AAE8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rgbClr val="ACA7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Freeform 19">
                    <a:extLst>
                      <a:ext uri="{FF2B5EF4-FFF2-40B4-BE49-F238E27FC236}">
                        <a16:creationId xmlns:a16="http://schemas.microsoft.com/office/drawing/2014/main" id="{F45DE7E9-3D84-4203-928E-6FBCEF76E838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rgbClr val="FFD2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Freeform 20">
                    <a:extLst>
                      <a:ext uri="{FF2B5EF4-FFF2-40B4-BE49-F238E27FC236}">
                        <a16:creationId xmlns:a16="http://schemas.microsoft.com/office/drawing/2014/main" id="{DD59AB1C-8B88-4424-B95F-CDEA59E35E7F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rgbClr val="FFD2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B59AB2B-840F-409E-B742-F74D2C633889}"/>
                  </a:ext>
                </a:extLst>
              </p:cNvPr>
              <p:cNvGrpSpPr/>
              <p:nvPr/>
            </p:nvGrpSpPr>
            <p:grpSpPr>
              <a:xfrm>
                <a:off x="7874486" y="2278260"/>
                <a:ext cx="550974" cy="550974"/>
                <a:chOff x="7821967" y="2225741"/>
                <a:chExt cx="603493" cy="603493"/>
              </a:xfrm>
            </p:grpSpPr>
            <p:sp>
              <p:nvSpPr>
                <p:cNvPr id="38" name="타원 4">
                  <a:extLst>
                    <a:ext uri="{FF2B5EF4-FFF2-40B4-BE49-F238E27FC236}">
                      <a16:creationId xmlns:a16="http://schemas.microsoft.com/office/drawing/2014/main" id="{E1E8BC78-A527-4B56-871B-1AF7EB4EE96E}"/>
                    </a:ext>
                  </a:extLst>
                </p:cNvPr>
                <p:cNvSpPr/>
                <p:nvPr/>
              </p:nvSpPr>
              <p:spPr>
                <a:xfrm>
                  <a:off x="7821967" y="2225741"/>
                  <a:ext cx="603493" cy="603493"/>
                </a:xfrm>
                <a:prstGeom prst="ellipse">
                  <a:avLst/>
                </a:prstGeom>
                <a:solidFill>
                  <a:srgbClr val="6C63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Block Arc 11">
                  <a:extLst>
                    <a:ext uri="{FF2B5EF4-FFF2-40B4-BE49-F238E27FC236}">
                      <a16:creationId xmlns:a16="http://schemas.microsoft.com/office/drawing/2014/main" id="{8D923AEB-CECC-43ED-93C2-6F22F6E09F65}"/>
                    </a:ext>
                  </a:extLst>
                </p:cNvPr>
                <p:cNvSpPr/>
                <p:nvPr/>
              </p:nvSpPr>
              <p:spPr>
                <a:xfrm rot="10800000">
                  <a:off x="7994680" y="2327026"/>
                  <a:ext cx="241901" cy="393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356EDA1-7DBC-4578-95E7-0715A6FC2309}"/>
                </a:ext>
              </a:extLst>
            </p:cNvPr>
            <p:cNvGrpSpPr/>
            <p:nvPr/>
          </p:nvGrpSpPr>
          <p:grpSpPr>
            <a:xfrm>
              <a:off x="9172943" y="3658045"/>
              <a:ext cx="288032" cy="288032"/>
              <a:chOff x="611560" y="2851238"/>
              <a:chExt cx="288032" cy="288032"/>
            </a:xfrm>
            <a:solidFill>
              <a:schemeClr val="bg1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16A8579-D18A-4D55-BE49-84E02E04DFFF}"/>
                  </a:ext>
                </a:extLst>
              </p:cNvPr>
              <p:cNvSpPr/>
              <p:nvPr/>
            </p:nvSpPr>
            <p:spPr>
              <a:xfrm>
                <a:off x="611560" y="2851238"/>
                <a:ext cx="288032" cy="288032"/>
              </a:xfrm>
              <a:prstGeom prst="ellipse">
                <a:avLst/>
              </a:prstGeom>
              <a:solidFill>
                <a:srgbClr val="6C63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3B05614-FDF8-4230-ADA8-D0AEA2161F30}"/>
                  </a:ext>
                </a:extLst>
              </p:cNvPr>
              <p:cNvSpPr/>
              <p:nvPr/>
            </p:nvSpPr>
            <p:spPr>
              <a:xfrm>
                <a:off x="683568" y="2923246"/>
                <a:ext cx="144016" cy="144016"/>
              </a:xfrm>
              <a:prstGeom prst="ellipse">
                <a:avLst/>
              </a:prstGeom>
              <a:solidFill>
                <a:srgbClr val="6C6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F592EAC-C3C0-4B4A-B21D-80105B184178}"/>
                </a:ext>
              </a:extLst>
            </p:cNvPr>
            <p:cNvGrpSpPr/>
            <p:nvPr/>
          </p:nvGrpSpPr>
          <p:grpSpPr>
            <a:xfrm>
              <a:off x="4973554" y="3670166"/>
              <a:ext cx="288032" cy="288032"/>
              <a:chOff x="611560" y="2851238"/>
              <a:chExt cx="288032" cy="288032"/>
            </a:xfrm>
            <a:solidFill>
              <a:schemeClr val="bg1"/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5796545-6A3A-4FA7-86E1-7EF817795E3D}"/>
                  </a:ext>
                </a:extLst>
              </p:cNvPr>
              <p:cNvSpPr/>
              <p:nvPr/>
            </p:nvSpPr>
            <p:spPr>
              <a:xfrm>
                <a:off x="611560" y="2851238"/>
                <a:ext cx="288032" cy="288032"/>
              </a:xfrm>
              <a:prstGeom prst="ellipse">
                <a:avLst/>
              </a:prstGeom>
              <a:solidFill>
                <a:srgbClr val="6C63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5A71D2A-F540-47BD-AD0C-488D4AFFB506}"/>
                  </a:ext>
                </a:extLst>
              </p:cNvPr>
              <p:cNvSpPr/>
              <p:nvPr/>
            </p:nvSpPr>
            <p:spPr>
              <a:xfrm>
                <a:off x="683568" y="2923246"/>
                <a:ext cx="144016" cy="144016"/>
              </a:xfrm>
              <a:prstGeom prst="ellipse">
                <a:avLst/>
              </a:prstGeom>
              <a:solidFill>
                <a:srgbClr val="6C6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rgbClr val="6C63FF"/>
                  </a:solidFill>
                </a:endParaRPr>
              </a:p>
            </p:txBody>
          </p:sp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9C08C15-0092-4309-8A23-C5EF9A62DAB0}"/>
              </a:ext>
            </a:extLst>
          </p:cNvPr>
          <p:cNvSpPr/>
          <p:nvPr/>
        </p:nvSpPr>
        <p:spPr>
          <a:xfrm>
            <a:off x="0" y="6618514"/>
            <a:ext cx="12192000" cy="239486"/>
          </a:xfrm>
          <a:prstGeom prst="rect">
            <a:avLst/>
          </a:prstGeom>
          <a:solidFill>
            <a:srgbClr val="FFD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Rectangle 34">
            <a:extLst>
              <a:ext uri="{FF2B5EF4-FFF2-40B4-BE49-F238E27FC236}">
                <a16:creationId xmlns:a16="http://schemas.microsoft.com/office/drawing/2014/main" id="{43064EE3-C5F9-426B-94A7-FCC7CA53B27E}"/>
              </a:ext>
            </a:extLst>
          </p:cNvPr>
          <p:cNvSpPr/>
          <p:nvPr/>
        </p:nvSpPr>
        <p:spPr>
          <a:xfrm rot="5400000" flipH="1">
            <a:off x="-729368" y="715718"/>
            <a:ext cx="2164081" cy="73264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84216AE-9AF6-4CA8-9E07-B7EB57C88412}"/>
              </a:ext>
            </a:extLst>
          </p:cNvPr>
          <p:cNvSpPr/>
          <p:nvPr/>
        </p:nvSpPr>
        <p:spPr>
          <a:xfrm rot="2266722" flipH="1">
            <a:off x="448864" y="1950186"/>
            <a:ext cx="354450" cy="778433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5866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4">
            <a:extLst>
              <a:ext uri="{FF2B5EF4-FFF2-40B4-BE49-F238E27FC236}">
                <a16:creationId xmlns:a16="http://schemas.microsoft.com/office/drawing/2014/main" id="{FF7C9D32-7958-422C-A481-FC8A1C95CDB1}"/>
              </a:ext>
            </a:extLst>
          </p:cNvPr>
          <p:cNvSpPr/>
          <p:nvPr/>
        </p:nvSpPr>
        <p:spPr>
          <a:xfrm rot="10800000" flipH="1">
            <a:off x="5033737" y="-5443"/>
            <a:ext cx="7162800" cy="169786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28318 w 4267200"/>
              <a:gd name="connsiteY0" fmla="*/ 1551819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28318 w 4267200"/>
              <a:gd name="connsiteY4" fmla="*/ 1551819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28318" y="1551819"/>
                </a:moveTo>
                <a:cubicBezTo>
                  <a:pt x="65571" y="78619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28318" y="1551819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C7122-006D-4A58-B828-3B2E3D37A0CD}"/>
              </a:ext>
            </a:extLst>
          </p:cNvPr>
          <p:cNvGrpSpPr/>
          <p:nvPr/>
        </p:nvGrpSpPr>
        <p:grpSpPr>
          <a:xfrm>
            <a:off x="913471" y="581532"/>
            <a:ext cx="7701666" cy="6027967"/>
            <a:chOff x="914385" y="326572"/>
            <a:chExt cx="7701666" cy="602796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2B74F4-F243-42EC-917A-1D860FE3A856}"/>
                </a:ext>
              </a:extLst>
            </p:cNvPr>
            <p:cNvSpPr/>
            <p:nvPr/>
          </p:nvSpPr>
          <p:spPr>
            <a:xfrm>
              <a:off x="1415142" y="326572"/>
              <a:ext cx="1251857" cy="664028"/>
            </a:xfrm>
            <a:prstGeom prst="ellipse">
              <a:avLst/>
            </a:prstGeom>
            <a:solidFill>
              <a:srgbClr val="6C63FF"/>
            </a:solidFill>
            <a:ln w="38100">
              <a:solidFill>
                <a:srgbClr val="E0E7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MULAI</a:t>
              </a:r>
              <a:endParaRPr lang="id-ID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9A1622-FFBB-488D-A331-8DC097FAF47F}"/>
                </a:ext>
              </a:extLst>
            </p:cNvPr>
            <p:cNvSpPr/>
            <p:nvPr/>
          </p:nvSpPr>
          <p:spPr>
            <a:xfrm>
              <a:off x="1151155" y="1377044"/>
              <a:ext cx="1779818" cy="664028"/>
            </a:xfrm>
            <a:prstGeom prst="rect">
              <a:avLst/>
            </a:prstGeom>
            <a:solidFill>
              <a:srgbClr val="6C63FF"/>
            </a:solidFill>
            <a:ln w="38100">
              <a:solidFill>
                <a:srgbClr val="E0E7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Train-Test Split</a:t>
              </a:r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D3819151-5083-44C2-80A6-CC8C39FF316D}"/>
                </a:ext>
              </a:extLst>
            </p:cNvPr>
            <p:cNvSpPr/>
            <p:nvPr/>
          </p:nvSpPr>
          <p:spPr>
            <a:xfrm>
              <a:off x="1415135" y="2427516"/>
              <a:ext cx="1251857" cy="664028"/>
            </a:xfrm>
            <a:prstGeom prst="parallelogram">
              <a:avLst/>
            </a:prstGeom>
            <a:solidFill>
              <a:srgbClr val="6C63FF"/>
            </a:solidFill>
            <a:ln w="38100">
              <a:solidFill>
                <a:srgbClr val="E0E7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endParaRPr lang="id-ID" dirty="0"/>
            </a:p>
          </p:txBody>
        </p:sp>
        <p:sp>
          <p:nvSpPr>
            <p:cNvPr id="6" name="Flowchart: Predefined Process 5">
              <a:extLst>
                <a:ext uri="{FF2B5EF4-FFF2-40B4-BE49-F238E27FC236}">
                  <a16:creationId xmlns:a16="http://schemas.microsoft.com/office/drawing/2014/main" id="{40CA978A-4AD3-47A9-BC3B-15C4F305F45E}"/>
                </a:ext>
              </a:extLst>
            </p:cNvPr>
            <p:cNvSpPr/>
            <p:nvPr/>
          </p:nvSpPr>
          <p:spPr>
            <a:xfrm>
              <a:off x="1017799" y="4582890"/>
              <a:ext cx="2024750" cy="664028"/>
            </a:xfrm>
            <a:prstGeom prst="flowChartPredefinedProcess">
              <a:avLst/>
            </a:prstGeom>
            <a:solidFill>
              <a:srgbClr val="6C63FF"/>
            </a:solidFill>
            <a:ln w="38100">
              <a:solidFill>
                <a:srgbClr val="E0E7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Perhitungan</a:t>
              </a:r>
              <a:r>
                <a:rPr lang="en-US" dirty="0"/>
                <a:t> LSTM </a:t>
              </a:r>
              <a:endParaRPr lang="id-ID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FF4D78B7-A91B-4E78-BD51-F4C288A755AE}"/>
                </a:ext>
              </a:extLst>
            </p:cNvPr>
            <p:cNvSpPr/>
            <p:nvPr/>
          </p:nvSpPr>
          <p:spPr>
            <a:xfrm>
              <a:off x="1205577" y="5578932"/>
              <a:ext cx="1649193" cy="664028"/>
            </a:xfrm>
            <a:prstGeom prst="parallelogram">
              <a:avLst/>
            </a:prstGeom>
            <a:solidFill>
              <a:srgbClr val="6C63FF"/>
            </a:solidFill>
            <a:ln w="38100">
              <a:solidFill>
                <a:srgbClr val="E0E7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Bobot</a:t>
              </a:r>
              <a:r>
                <a:rPr lang="en-US" dirty="0"/>
                <a:t> </a:t>
              </a:r>
              <a:r>
                <a:rPr lang="en-US" dirty="0" err="1"/>
                <a:t>Baru</a:t>
              </a:r>
              <a:r>
                <a:rPr lang="en-US" dirty="0"/>
                <a:t> </a:t>
              </a:r>
              <a:endParaRPr lang="id-ID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FA67C0-F8D2-491D-B0D2-C2B064368D8B}"/>
                </a:ext>
              </a:extLst>
            </p:cNvPr>
            <p:cNvSpPr/>
            <p:nvPr/>
          </p:nvSpPr>
          <p:spPr>
            <a:xfrm>
              <a:off x="5091793" y="5467351"/>
              <a:ext cx="1779818" cy="887188"/>
            </a:xfrm>
            <a:prstGeom prst="rect">
              <a:avLst/>
            </a:prstGeom>
            <a:solidFill>
              <a:srgbClr val="6C63FF"/>
            </a:solidFill>
            <a:ln w="38100">
              <a:solidFill>
                <a:srgbClr val="E0E7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Perbandingan</a:t>
              </a:r>
              <a:r>
                <a:rPr lang="en-US" sz="1600" dirty="0"/>
                <a:t> </a:t>
              </a:r>
              <a:r>
                <a:rPr lang="en-US" sz="1600" dirty="0" err="1"/>
                <a:t>hasil</a:t>
              </a:r>
              <a:r>
                <a:rPr lang="en-US" sz="1600" dirty="0"/>
                <a:t> </a:t>
              </a:r>
              <a:r>
                <a:rPr lang="en-US" sz="1600" dirty="0" err="1"/>
                <a:t>Prediksi</a:t>
              </a:r>
              <a:r>
                <a:rPr lang="en-US" sz="1600" dirty="0"/>
                <a:t> </a:t>
              </a:r>
              <a:r>
                <a:rPr lang="en-US" sz="1600" dirty="0" err="1"/>
                <a:t>dengan</a:t>
              </a:r>
              <a:r>
                <a:rPr lang="en-US" sz="1600" dirty="0"/>
                <a:t> data </a:t>
              </a:r>
              <a:r>
                <a:rPr lang="en-US" sz="1600" dirty="0" err="1"/>
                <a:t>asli</a:t>
              </a:r>
              <a:r>
                <a:rPr lang="en-US" sz="1600" dirty="0"/>
                <a:t> </a:t>
              </a:r>
              <a:endParaRPr lang="id-ID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35758C-A533-4EDD-B49F-E935CF02FF79}"/>
                </a:ext>
              </a:extLst>
            </p:cNvPr>
            <p:cNvSpPr/>
            <p:nvPr/>
          </p:nvSpPr>
          <p:spPr>
            <a:xfrm>
              <a:off x="914385" y="3505203"/>
              <a:ext cx="2231579" cy="664028"/>
            </a:xfrm>
            <a:prstGeom prst="rect">
              <a:avLst/>
            </a:prstGeom>
            <a:solidFill>
              <a:srgbClr val="6C63FF"/>
            </a:solidFill>
            <a:ln w="38100">
              <a:solidFill>
                <a:srgbClr val="E0E7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Pembuatan</a:t>
              </a:r>
              <a:r>
                <a:rPr lang="en-US" dirty="0"/>
                <a:t> </a:t>
              </a:r>
              <a:r>
                <a:rPr lang="en-US" dirty="0" err="1"/>
                <a:t>Jaringan</a:t>
              </a:r>
              <a:r>
                <a:rPr lang="en-US" dirty="0"/>
                <a:t> </a:t>
              </a:r>
              <a:r>
                <a:rPr lang="en-US" dirty="0" err="1"/>
                <a:t>Squence</a:t>
              </a:r>
              <a:endParaRPr lang="id-ID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897316-5503-4AB2-BDBC-09E6F37FFE64}"/>
                </a:ext>
              </a:extLst>
            </p:cNvPr>
            <p:cNvSpPr/>
            <p:nvPr/>
          </p:nvSpPr>
          <p:spPr>
            <a:xfrm>
              <a:off x="3347353" y="5578932"/>
              <a:ext cx="1251857" cy="664028"/>
            </a:xfrm>
            <a:prstGeom prst="rect">
              <a:avLst/>
            </a:prstGeom>
            <a:solidFill>
              <a:srgbClr val="6C63FF"/>
            </a:solidFill>
            <a:ln w="38100">
              <a:solidFill>
                <a:srgbClr val="E0E7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Hasil </a:t>
              </a:r>
              <a:r>
                <a:rPr lang="en-US" dirty="0" err="1"/>
                <a:t>Prediksi</a:t>
              </a:r>
              <a:endParaRPr lang="id-ID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5AF723-5E65-4917-B4AE-DA2BCCB8FEC1}"/>
                </a:ext>
              </a:extLst>
            </p:cNvPr>
            <p:cNvSpPr/>
            <p:nvPr/>
          </p:nvSpPr>
          <p:spPr>
            <a:xfrm>
              <a:off x="7364194" y="5578932"/>
              <a:ext cx="1251857" cy="664028"/>
            </a:xfrm>
            <a:prstGeom prst="ellipse">
              <a:avLst/>
            </a:prstGeom>
            <a:solidFill>
              <a:srgbClr val="6C63FF"/>
            </a:solidFill>
            <a:ln w="38100">
              <a:solidFill>
                <a:srgbClr val="E0E7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Selesai</a:t>
              </a:r>
              <a:endParaRPr lang="id-ID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2E2248D-67A1-4E7C-A830-5171C303749D}"/>
                </a:ext>
              </a:extLst>
            </p:cNvPr>
            <p:cNvCxnSpPr>
              <a:cxnSpLocks/>
              <a:stCxn id="2" idx="4"/>
              <a:endCxn id="3" idx="0"/>
            </p:cNvCxnSpPr>
            <p:nvPr/>
          </p:nvCxnSpPr>
          <p:spPr>
            <a:xfrm flipH="1">
              <a:off x="2041064" y="990600"/>
              <a:ext cx="7" cy="386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131873-8CF1-4406-8B4F-C3DB1BF134A6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2041064" y="2041072"/>
              <a:ext cx="0" cy="386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EDD80B8-C680-46B6-8506-1F2982B570E7}"/>
                </a:ext>
              </a:extLst>
            </p:cNvPr>
            <p:cNvCxnSpPr>
              <a:cxnSpLocks/>
              <a:stCxn id="4" idx="4"/>
              <a:endCxn id="9" idx="0"/>
            </p:cNvCxnSpPr>
            <p:nvPr/>
          </p:nvCxnSpPr>
          <p:spPr>
            <a:xfrm flipH="1">
              <a:off x="2030175" y="3091544"/>
              <a:ext cx="10889" cy="413659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80AE2D-CF72-4930-9747-B4CBA6F5EF6A}"/>
                </a:ext>
              </a:extLst>
            </p:cNvPr>
            <p:cNvCxnSpPr>
              <a:cxnSpLocks/>
              <a:stCxn id="9" idx="2"/>
              <a:endCxn id="6" idx="0"/>
            </p:cNvCxnSpPr>
            <p:nvPr/>
          </p:nvCxnSpPr>
          <p:spPr>
            <a:xfrm flipH="1">
              <a:off x="2030174" y="4169231"/>
              <a:ext cx="1" cy="413659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5246689-5B74-44DA-AA6E-49469BE7849D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2030174" y="5246918"/>
              <a:ext cx="0" cy="33201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260CB60-96F4-4CA9-BFB3-B225F7842663}"/>
                </a:ext>
              </a:extLst>
            </p:cNvPr>
            <p:cNvCxnSpPr>
              <a:cxnSpLocks/>
              <a:stCxn id="7" idx="2"/>
              <a:endCxn id="10" idx="1"/>
            </p:cNvCxnSpPr>
            <p:nvPr/>
          </p:nvCxnSpPr>
          <p:spPr>
            <a:xfrm>
              <a:off x="2771767" y="5910946"/>
              <a:ext cx="575586" cy="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EB68D-975F-4EF4-98B0-A469562CDFDE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 flipV="1">
              <a:off x="4599210" y="5910945"/>
              <a:ext cx="492583" cy="1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B865D1-0401-4317-A6F3-279D7F4313E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71611" y="5910945"/>
              <a:ext cx="492583" cy="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 Placeholder 1">
            <a:extLst>
              <a:ext uri="{FF2B5EF4-FFF2-40B4-BE49-F238E27FC236}">
                <a16:creationId xmlns:a16="http://schemas.microsoft.com/office/drawing/2014/main" id="{336804F0-06C6-4493-B200-628D9C40CCCF}"/>
              </a:ext>
            </a:extLst>
          </p:cNvPr>
          <p:cNvSpPr txBox="1">
            <a:spLocks/>
          </p:cNvSpPr>
          <p:nvPr/>
        </p:nvSpPr>
        <p:spPr>
          <a:xfrm>
            <a:off x="5509988" y="82334"/>
            <a:ext cx="6736441" cy="60104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id-ID" altLang="ja-JP" spc="600" dirty="0">
                <a:solidFill>
                  <a:schemeClr val="bg1"/>
                </a:solidFill>
                <a:latin typeface="+mj-lt"/>
              </a:rPr>
              <a:t>Flowchart Sistem Keseluruhan</a:t>
            </a:r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9CCEBBEC-1398-4DB3-B842-7697B56979EC}"/>
              </a:ext>
            </a:extLst>
          </p:cNvPr>
          <p:cNvSpPr/>
          <p:nvPr/>
        </p:nvSpPr>
        <p:spPr>
          <a:xfrm rot="10800000">
            <a:off x="0" y="0"/>
            <a:ext cx="3032974" cy="1229360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422EF3-FA99-4BFE-B6FE-F0E21D430741}"/>
              </a:ext>
            </a:extLst>
          </p:cNvPr>
          <p:cNvSpPr/>
          <p:nvPr/>
        </p:nvSpPr>
        <p:spPr>
          <a:xfrm rot="1362494">
            <a:off x="3053118" y="281498"/>
            <a:ext cx="649464" cy="304967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B5C712-88C5-45D8-996D-1863D749B24D}"/>
              </a:ext>
            </a:extLst>
          </p:cNvPr>
          <p:cNvSpPr/>
          <p:nvPr/>
        </p:nvSpPr>
        <p:spPr>
          <a:xfrm rot="743197">
            <a:off x="2742678" y="431468"/>
            <a:ext cx="244454" cy="300128"/>
          </a:xfrm>
          <a:prstGeom prst="ellipse">
            <a:avLst/>
          </a:prstGeom>
          <a:solidFill>
            <a:srgbClr val="CBD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D1875478-4029-4CBB-AD73-CA3186E15032}"/>
              </a:ext>
            </a:extLst>
          </p:cNvPr>
          <p:cNvSpPr/>
          <p:nvPr/>
        </p:nvSpPr>
        <p:spPr>
          <a:xfrm>
            <a:off x="8656320" y="5424877"/>
            <a:ext cx="3535680" cy="1433123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C46A7CC2-D2FD-4FDC-A876-B39780F03BFA}"/>
              </a:ext>
            </a:extLst>
          </p:cNvPr>
          <p:cNvSpPr/>
          <p:nvPr/>
        </p:nvSpPr>
        <p:spPr>
          <a:xfrm>
            <a:off x="0" y="6711462"/>
            <a:ext cx="12192000" cy="146538"/>
          </a:xfrm>
          <a:prstGeom prst="rect">
            <a:avLst/>
          </a:prstGeom>
          <a:solidFill>
            <a:srgbClr val="FFD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3D7D6C23-D170-413B-88F9-0DD784EC8378}"/>
              </a:ext>
            </a:extLst>
          </p:cNvPr>
          <p:cNvGrpSpPr/>
          <p:nvPr/>
        </p:nvGrpSpPr>
        <p:grpSpPr>
          <a:xfrm>
            <a:off x="4451701" y="1138747"/>
            <a:ext cx="6476861" cy="4286130"/>
            <a:chOff x="4463741" y="1086397"/>
            <a:chExt cx="6476861" cy="428613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2F41C5-5A82-4BC1-9FBA-F81889B28883}"/>
                </a:ext>
              </a:extLst>
            </p:cNvPr>
            <p:cNvSpPr/>
            <p:nvPr/>
          </p:nvSpPr>
          <p:spPr>
            <a:xfrm>
              <a:off x="4664573" y="4597442"/>
              <a:ext cx="6276029" cy="775085"/>
            </a:xfrm>
            <a:custGeom>
              <a:avLst/>
              <a:gdLst>
                <a:gd name="connsiteX0" fmla="*/ 1105648 w 6549302"/>
                <a:gd name="connsiteY0" fmla="*/ 4895867 h 5033072"/>
                <a:gd name="connsiteX1" fmla="*/ 456230 w 6549302"/>
                <a:gd name="connsiteY1" fmla="*/ 4616953 h 5033072"/>
                <a:gd name="connsiteX2" fmla="*/ 153 w 6549302"/>
                <a:gd name="connsiteY2" fmla="*/ 3937418 h 5033072"/>
                <a:gd name="connsiteX3" fmla="*/ 251540 w 6549302"/>
                <a:gd name="connsiteY3" fmla="*/ 3078703 h 5033072"/>
                <a:gd name="connsiteX4" fmla="*/ 593707 w 6549302"/>
                <a:gd name="connsiteY4" fmla="*/ 1923325 h 5033072"/>
                <a:gd name="connsiteX5" fmla="*/ 835930 w 6549302"/>
                <a:gd name="connsiteY5" fmla="*/ 687231 h 5033072"/>
                <a:gd name="connsiteX6" fmla="*/ 2407104 w 6549302"/>
                <a:gd name="connsiteY6" fmla="*/ 1358 h 5033072"/>
                <a:gd name="connsiteX7" fmla="*/ 3594213 w 6549302"/>
                <a:gd name="connsiteY7" fmla="*/ 177581 h 5033072"/>
                <a:gd name="connsiteX8" fmla="*/ 4685306 w 6549302"/>
                <a:gd name="connsiteY8" fmla="*/ 804291 h 5033072"/>
                <a:gd name="connsiteX9" fmla="*/ 5489660 w 6549302"/>
                <a:gd name="connsiteY9" fmla="*/ 1026154 h 5033072"/>
                <a:gd name="connsiteX10" fmla="*/ 6222438 w 6549302"/>
                <a:gd name="connsiteY10" fmla="*/ 1733157 h 5033072"/>
                <a:gd name="connsiteX11" fmla="*/ 6525762 w 6549302"/>
                <a:gd name="connsiteY11" fmla="*/ 2705128 h 5033072"/>
                <a:gd name="connsiteX12" fmla="*/ 6035643 w 6549302"/>
                <a:gd name="connsiteY12" fmla="*/ 4434814 h 5033072"/>
                <a:gd name="connsiteX13" fmla="*/ 5008706 w 6549302"/>
                <a:gd name="connsiteY13" fmla="*/ 5022645 h 5033072"/>
                <a:gd name="connsiteX14" fmla="*/ 1105648 w 6549302"/>
                <a:gd name="connsiteY14" fmla="*/ 4895867 h 50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9302" h="5033072">
                  <a:moveTo>
                    <a:pt x="1105648" y="4895867"/>
                  </a:moveTo>
                  <a:cubicBezTo>
                    <a:pt x="868143" y="4858087"/>
                    <a:pt x="644583" y="4762030"/>
                    <a:pt x="456230" y="4616953"/>
                  </a:cubicBezTo>
                  <a:cubicBezTo>
                    <a:pt x="234083" y="4447915"/>
                    <a:pt x="-7267" y="4220135"/>
                    <a:pt x="153" y="3937418"/>
                  </a:cubicBezTo>
                  <a:cubicBezTo>
                    <a:pt x="8009" y="3637375"/>
                    <a:pt x="123664" y="3348742"/>
                    <a:pt x="251540" y="3078703"/>
                  </a:cubicBezTo>
                  <a:cubicBezTo>
                    <a:pt x="420442" y="2714003"/>
                    <a:pt x="656118" y="2329440"/>
                    <a:pt x="593707" y="1923325"/>
                  </a:cubicBezTo>
                  <a:cubicBezTo>
                    <a:pt x="532170" y="1523549"/>
                    <a:pt x="615093" y="1031225"/>
                    <a:pt x="835930" y="687231"/>
                  </a:cubicBezTo>
                  <a:cubicBezTo>
                    <a:pt x="1185080" y="145463"/>
                    <a:pt x="1796092" y="14036"/>
                    <a:pt x="2407104" y="1358"/>
                  </a:cubicBezTo>
                  <a:cubicBezTo>
                    <a:pt x="2810808" y="-6671"/>
                    <a:pt x="3226297" y="16571"/>
                    <a:pt x="3594213" y="177581"/>
                  </a:cubicBezTo>
                  <a:cubicBezTo>
                    <a:pt x="3980896" y="346619"/>
                    <a:pt x="4290331" y="658918"/>
                    <a:pt x="4685306" y="804291"/>
                  </a:cubicBezTo>
                  <a:cubicBezTo>
                    <a:pt x="4947168" y="899797"/>
                    <a:pt x="5233471" y="918814"/>
                    <a:pt x="5489660" y="1026154"/>
                  </a:cubicBezTo>
                  <a:cubicBezTo>
                    <a:pt x="5812187" y="1161807"/>
                    <a:pt x="6060956" y="1430578"/>
                    <a:pt x="6222438" y="1733157"/>
                  </a:cubicBezTo>
                  <a:cubicBezTo>
                    <a:pt x="6383920" y="2035736"/>
                    <a:pt x="6465097" y="2371700"/>
                    <a:pt x="6525762" y="2705128"/>
                  </a:cubicBezTo>
                  <a:cubicBezTo>
                    <a:pt x="6627888" y="3269294"/>
                    <a:pt x="6385229" y="3972917"/>
                    <a:pt x="6035643" y="4434814"/>
                  </a:cubicBezTo>
                  <a:cubicBezTo>
                    <a:pt x="5801276" y="4743309"/>
                    <a:pt x="5411101" y="5098713"/>
                    <a:pt x="5008706" y="5022645"/>
                  </a:cubicBezTo>
                  <a:cubicBezTo>
                    <a:pt x="2968799" y="4645690"/>
                    <a:pt x="3361156" y="5248312"/>
                    <a:pt x="1105648" y="4895867"/>
                  </a:cubicBezTo>
                  <a:close/>
                </a:path>
              </a:pathLst>
            </a:custGeom>
            <a:solidFill>
              <a:srgbClr val="6C63FF">
                <a:alpha val="18000"/>
              </a:srgbClr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83" name="Graphic 217">
              <a:extLst>
                <a:ext uri="{FF2B5EF4-FFF2-40B4-BE49-F238E27FC236}">
                  <a16:creationId xmlns:a16="http://schemas.microsoft.com/office/drawing/2014/main" id="{459D7716-ED92-4007-BDEB-FAE7ED7E1080}"/>
                </a:ext>
              </a:extLst>
            </p:cNvPr>
            <p:cNvGrpSpPr/>
            <p:nvPr/>
          </p:nvGrpSpPr>
          <p:grpSpPr>
            <a:xfrm>
              <a:off x="4463741" y="1086397"/>
              <a:ext cx="6432845" cy="4142703"/>
              <a:chOff x="5311035" y="1252101"/>
              <a:chExt cx="5965407" cy="4142703"/>
            </a:xfrm>
          </p:grpSpPr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1FA2DDD-6642-47CE-9E0D-435D65E0199D}"/>
                  </a:ext>
                </a:extLst>
              </p:cNvPr>
              <p:cNvSpPr/>
              <p:nvPr/>
            </p:nvSpPr>
            <p:spPr>
              <a:xfrm>
                <a:off x="10137524" y="5212779"/>
                <a:ext cx="685674" cy="182025"/>
              </a:xfrm>
              <a:custGeom>
                <a:avLst/>
                <a:gdLst>
                  <a:gd name="connsiteX0" fmla="*/ 685674 w 685674"/>
                  <a:gd name="connsiteY0" fmla="*/ 91012 h 182025"/>
                  <a:gd name="connsiteX1" fmla="*/ 342837 w 685674"/>
                  <a:gd name="connsiteY1" fmla="*/ 182025 h 182025"/>
                  <a:gd name="connsiteX2" fmla="*/ 0 w 685674"/>
                  <a:gd name="connsiteY2" fmla="*/ 91012 h 182025"/>
                  <a:gd name="connsiteX3" fmla="*/ 342837 w 685674"/>
                  <a:gd name="connsiteY3" fmla="*/ 0 h 182025"/>
                  <a:gd name="connsiteX4" fmla="*/ 685674 w 685674"/>
                  <a:gd name="connsiteY4" fmla="*/ 91012 h 18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674" h="182025">
                    <a:moveTo>
                      <a:pt x="685674" y="91012"/>
                    </a:moveTo>
                    <a:cubicBezTo>
                      <a:pt x="685674" y="141277"/>
                      <a:pt x="532181" y="182025"/>
                      <a:pt x="342837" y="182025"/>
                    </a:cubicBezTo>
                    <a:cubicBezTo>
                      <a:pt x="153493" y="182025"/>
                      <a:pt x="0" y="141277"/>
                      <a:pt x="0" y="91012"/>
                    </a:cubicBezTo>
                    <a:cubicBezTo>
                      <a:pt x="0" y="40748"/>
                      <a:pt x="153493" y="0"/>
                      <a:pt x="342837" y="0"/>
                    </a:cubicBezTo>
                    <a:cubicBezTo>
                      <a:pt x="532181" y="0"/>
                      <a:pt x="685674" y="40748"/>
                      <a:pt x="685674" y="91012"/>
                    </a:cubicBezTo>
                    <a:close/>
                  </a:path>
                </a:pathLst>
              </a:custGeom>
              <a:solidFill>
                <a:srgbClr val="6C63FF">
                  <a:alpha val="10000"/>
                </a:srgbClr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319FEB42-A4AF-41A3-B4CD-E3F8A04FC036}"/>
                  </a:ext>
                </a:extLst>
              </p:cNvPr>
              <p:cNvSpPr/>
              <p:nvPr/>
            </p:nvSpPr>
            <p:spPr>
              <a:xfrm>
                <a:off x="5311035" y="1252101"/>
                <a:ext cx="5892544" cy="3943688"/>
              </a:xfrm>
              <a:custGeom>
                <a:avLst/>
                <a:gdLst>
                  <a:gd name="connsiteX0" fmla="*/ 5734697 w 5892544"/>
                  <a:gd name="connsiteY0" fmla="*/ 3663101 h 3943688"/>
                  <a:gd name="connsiteX1" fmla="*/ 5239136 w 5892544"/>
                  <a:gd name="connsiteY1" fmla="*/ 3844376 h 3943688"/>
                  <a:gd name="connsiteX2" fmla="*/ 5208924 w 5892544"/>
                  <a:gd name="connsiteY2" fmla="*/ 3848983 h 3943688"/>
                  <a:gd name="connsiteX3" fmla="*/ 4641635 w 5892544"/>
                  <a:gd name="connsiteY3" fmla="*/ 3900891 h 3943688"/>
                  <a:gd name="connsiteX4" fmla="*/ 4336296 w 5892544"/>
                  <a:gd name="connsiteY4" fmla="*/ 3912408 h 3943688"/>
                  <a:gd name="connsiteX5" fmla="*/ 4256533 w 5892544"/>
                  <a:gd name="connsiteY5" fmla="*/ 3914765 h 3943688"/>
                  <a:gd name="connsiteX6" fmla="*/ 3945247 w 5892544"/>
                  <a:gd name="connsiteY6" fmla="*/ 3923818 h 3943688"/>
                  <a:gd name="connsiteX7" fmla="*/ 3639908 w 5892544"/>
                  <a:gd name="connsiteY7" fmla="*/ 3931960 h 3943688"/>
                  <a:gd name="connsiteX8" fmla="*/ 3248859 w 5892544"/>
                  <a:gd name="connsiteY8" fmla="*/ 3939888 h 3943688"/>
                  <a:gd name="connsiteX9" fmla="*/ 2943520 w 5892544"/>
                  <a:gd name="connsiteY9" fmla="*/ 3943210 h 3943688"/>
                  <a:gd name="connsiteX10" fmla="*/ 2552472 w 5892544"/>
                  <a:gd name="connsiteY10" fmla="*/ 3942460 h 3943688"/>
                  <a:gd name="connsiteX11" fmla="*/ 2247132 w 5892544"/>
                  <a:gd name="connsiteY11" fmla="*/ 3937103 h 3943688"/>
                  <a:gd name="connsiteX12" fmla="*/ 1856083 w 5892544"/>
                  <a:gd name="connsiteY12" fmla="*/ 3922372 h 3943688"/>
                  <a:gd name="connsiteX13" fmla="*/ 1590974 w 5892544"/>
                  <a:gd name="connsiteY13" fmla="*/ 3906783 h 3943688"/>
                  <a:gd name="connsiteX14" fmla="*/ 1550744 w 5892544"/>
                  <a:gd name="connsiteY14" fmla="*/ 3903944 h 3943688"/>
                  <a:gd name="connsiteX15" fmla="*/ 453987 w 5892544"/>
                  <a:gd name="connsiteY15" fmla="*/ 3672690 h 3943688"/>
                  <a:gd name="connsiteX16" fmla="*/ 445041 w 5892544"/>
                  <a:gd name="connsiteY16" fmla="*/ 3668458 h 3943688"/>
                  <a:gd name="connsiteX17" fmla="*/ 431702 w 5892544"/>
                  <a:gd name="connsiteY17" fmla="*/ 3662083 h 3943688"/>
                  <a:gd name="connsiteX18" fmla="*/ 257284 w 5892544"/>
                  <a:gd name="connsiteY18" fmla="*/ 3559822 h 3943688"/>
                  <a:gd name="connsiteX19" fmla="*/ 35404 w 5892544"/>
                  <a:gd name="connsiteY19" fmla="*/ 3303176 h 3943688"/>
                  <a:gd name="connsiteX20" fmla="*/ 80401 w 5892544"/>
                  <a:gd name="connsiteY20" fmla="*/ 2810347 h 3943688"/>
                  <a:gd name="connsiteX21" fmla="*/ 371491 w 5892544"/>
                  <a:gd name="connsiteY21" fmla="*/ 2368462 h 3943688"/>
                  <a:gd name="connsiteX22" fmla="*/ 453987 w 5892544"/>
                  <a:gd name="connsiteY22" fmla="*/ 2235559 h 3943688"/>
                  <a:gd name="connsiteX23" fmla="*/ 525929 w 5892544"/>
                  <a:gd name="connsiteY23" fmla="*/ 1343326 h 3943688"/>
                  <a:gd name="connsiteX24" fmla="*/ 453987 w 5892544"/>
                  <a:gd name="connsiteY24" fmla="*/ 1241546 h 3943688"/>
                  <a:gd name="connsiteX25" fmla="*/ 342886 w 5892544"/>
                  <a:gd name="connsiteY25" fmla="*/ 1075109 h 3943688"/>
                  <a:gd name="connsiteX26" fmla="*/ 315191 w 5892544"/>
                  <a:gd name="connsiteY26" fmla="*/ 634510 h 3943688"/>
                  <a:gd name="connsiteX27" fmla="*/ 590425 w 5892544"/>
                  <a:gd name="connsiteY27" fmla="*/ 104934 h 3943688"/>
                  <a:gd name="connsiteX28" fmla="*/ 1289866 w 5892544"/>
                  <a:gd name="connsiteY28" fmla="*/ 29938 h 3943688"/>
                  <a:gd name="connsiteX29" fmla="*/ 2342430 w 5892544"/>
                  <a:gd name="connsiteY29" fmla="*/ 381882 h 3943688"/>
                  <a:gd name="connsiteX30" fmla="*/ 3423546 w 5892544"/>
                  <a:gd name="connsiteY30" fmla="*/ 650366 h 3943688"/>
                  <a:gd name="connsiteX31" fmla="*/ 3666639 w 5892544"/>
                  <a:gd name="connsiteY31" fmla="*/ 641527 h 3943688"/>
                  <a:gd name="connsiteX32" fmla="*/ 3666639 w 5892544"/>
                  <a:gd name="connsiteY32" fmla="*/ 641527 h 3943688"/>
                  <a:gd name="connsiteX33" fmla="*/ 3983334 w 5892544"/>
                  <a:gd name="connsiteY33" fmla="*/ 574835 h 3943688"/>
                  <a:gd name="connsiteX34" fmla="*/ 4367526 w 5892544"/>
                  <a:gd name="connsiteY34" fmla="*/ 349848 h 3943688"/>
                  <a:gd name="connsiteX35" fmla="*/ 5278188 w 5892544"/>
                  <a:gd name="connsiteY35" fmla="*/ 246622 h 3943688"/>
                  <a:gd name="connsiteX36" fmla="*/ 5722805 w 5892544"/>
                  <a:gd name="connsiteY36" fmla="*/ 906155 h 3943688"/>
                  <a:gd name="connsiteX37" fmla="*/ 5281884 w 5892544"/>
                  <a:gd name="connsiteY37" fmla="*/ 1697037 h 3943688"/>
                  <a:gd name="connsiteX38" fmla="*/ 5209084 w 5892544"/>
                  <a:gd name="connsiteY38" fmla="*/ 1788425 h 3943688"/>
                  <a:gd name="connsiteX39" fmla="*/ 5170087 w 5892544"/>
                  <a:gd name="connsiteY39" fmla="*/ 1839850 h 3943688"/>
                  <a:gd name="connsiteX40" fmla="*/ 5170087 w 5892544"/>
                  <a:gd name="connsiteY40" fmla="*/ 1839850 h 3943688"/>
                  <a:gd name="connsiteX41" fmla="*/ 5105805 w 5892544"/>
                  <a:gd name="connsiteY41" fmla="*/ 1931506 h 3943688"/>
                  <a:gd name="connsiteX42" fmla="*/ 4999847 w 5892544"/>
                  <a:gd name="connsiteY42" fmla="*/ 2450475 h 3943688"/>
                  <a:gd name="connsiteX43" fmla="*/ 5209084 w 5892544"/>
                  <a:gd name="connsiteY43" fmla="*/ 2682748 h 3943688"/>
                  <a:gd name="connsiteX44" fmla="*/ 5830477 w 5892544"/>
                  <a:gd name="connsiteY44" fmla="*/ 3121097 h 3943688"/>
                  <a:gd name="connsiteX45" fmla="*/ 5734697 w 5892544"/>
                  <a:gd name="connsiteY45" fmla="*/ 3663101 h 3943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892544" h="3943688">
                    <a:moveTo>
                      <a:pt x="5734697" y="3663101"/>
                    </a:moveTo>
                    <a:cubicBezTo>
                      <a:pt x="5604258" y="3771309"/>
                      <a:pt x="5418644" y="3816092"/>
                      <a:pt x="5239136" y="3844376"/>
                    </a:cubicBezTo>
                    <a:lnTo>
                      <a:pt x="5208924" y="3848983"/>
                    </a:lnTo>
                    <a:cubicBezTo>
                      <a:pt x="5021435" y="3876946"/>
                      <a:pt x="4831856" y="3891838"/>
                      <a:pt x="4641635" y="3900891"/>
                    </a:cubicBezTo>
                    <a:cubicBezTo>
                      <a:pt x="4539856" y="3905819"/>
                      <a:pt x="4438076" y="3909301"/>
                      <a:pt x="4336296" y="3912408"/>
                    </a:cubicBezTo>
                    <a:lnTo>
                      <a:pt x="4256533" y="3914765"/>
                    </a:lnTo>
                    <a:cubicBezTo>
                      <a:pt x="4152969" y="3917834"/>
                      <a:pt x="4049207" y="3920856"/>
                      <a:pt x="3945247" y="3923818"/>
                    </a:cubicBezTo>
                    <a:cubicBezTo>
                      <a:pt x="3843468" y="3926711"/>
                      <a:pt x="3741688" y="3929427"/>
                      <a:pt x="3639908" y="3931960"/>
                    </a:cubicBezTo>
                    <a:cubicBezTo>
                      <a:pt x="3509560" y="3935137"/>
                      <a:pt x="3379207" y="3937783"/>
                      <a:pt x="3248859" y="3939888"/>
                    </a:cubicBezTo>
                    <a:cubicBezTo>
                      <a:pt x="3147080" y="3941496"/>
                      <a:pt x="3045300" y="3942605"/>
                      <a:pt x="2943520" y="3943210"/>
                    </a:cubicBezTo>
                    <a:cubicBezTo>
                      <a:pt x="2813135" y="3943960"/>
                      <a:pt x="2682787" y="3943708"/>
                      <a:pt x="2552472" y="3942460"/>
                    </a:cubicBezTo>
                    <a:cubicBezTo>
                      <a:pt x="2450622" y="3941426"/>
                      <a:pt x="2348842" y="3939637"/>
                      <a:pt x="2247132" y="3937103"/>
                    </a:cubicBezTo>
                    <a:cubicBezTo>
                      <a:pt x="2116709" y="3933744"/>
                      <a:pt x="1986361" y="3928837"/>
                      <a:pt x="1856083" y="3922372"/>
                    </a:cubicBezTo>
                    <a:cubicBezTo>
                      <a:pt x="1767658" y="3918049"/>
                      <a:pt x="1679292" y="3912853"/>
                      <a:pt x="1590974" y="3906783"/>
                    </a:cubicBezTo>
                    <a:lnTo>
                      <a:pt x="1550744" y="3903944"/>
                    </a:lnTo>
                    <a:cubicBezTo>
                      <a:pt x="1171641" y="3876624"/>
                      <a:pt x="785735" y="3827610"/>
                      <a:pt x="453987" y="3672690"/>
                    </a:cubicBezTo>
                    <a:lnTo>
                      <a:pt x="445041" y="3668458"/>
                    </a:lnTo>
                    <a:cubicBezTo>
                      <a:pt x="440594" y="3666369"/>
                      <a:pt x="436148" y="3664280"/>
                      <a:pt x="431702" y="3662083"/>
                    </a:cubicBezTo>
                    <a:cubicBezTo>
                      <a:pt x="370790" y="3632964"/>
                      <a:pt x="312443" y="3598755"/>
                      <a:pt x="257284" y="3559822"/>
                    </a:cubicBezTo>
                    <a:cubicBezTo>
                      <a:pt x="159200" y="3489861"/>
                      <a:pt x="78205" y="3404474"/>
                      <a:pt x="35404" y="3303176"/>
                    </a:cubicBezTo>
                    <a:cubicBezTo>
                      <a:pt x="-31664" y="3144292"/>
                      <a:pt x="3799" y="2965695"/>
                      <a:pt x="80401" y="2810347"/>
                    </a:cubicBezTo>
                    <a:cubicBezTo>
                      <a:pt x="157004" y="2654999"/>
                      <a:pt x="272015" y="2514757"/>
                      <a:pt x="371491" y="2368462"/>
                    </a:cubicBezTo>
                    <a:cubicBezTo>
                      <a:pt x="400633" y="2325608"/>
                      <a:pt x="428274" y="2281146"/>
                      <a:pt x="453987" y="2235559"/>
                    </a:cubicBezTo>
                    <a:cubicBezTo>
                      <a:pt x="614691" y="1949665"/>
                      <a:pt x="694401" y="1618828"/>
                      <a:pt x="525929" y="1343326"/>
                    </a:cubicBezTo>
                    <a:cubicBezTo>
                      <a:pt x="503693" y="1308201"/>
                      <a:pt x="479678" y="1274228"/>
                      <a:pt x="453987" y="1241546"/>
                    </a:cubicBezTo>
                    <a:cubicBezTo>
                      <a:pt x="412900" y="1187978"/>
                      <a:pt x="371116" y="1134409"/>
                      <a:pt x="342886" y="1075109"/>
                    </a:cubicBezTo>
                    <a:cubicBezTo>
                      <a:pt x="277050" y="937117"/>
                      <a:pt x="291192" y="781930"/>
                      <a:pt x="315191" y="634510"/>
                    </a:cubicBezTo>
                    <a:cubicBezTo>
                      <a:pt x="347332" y="438503"/>
                      <a:pt x="406257" y="227391"/>
                      <a:pt x="590425" y="104934"/>
                    </a:cubicBezTo>
                    <a:cubicBezTo>
                      <a:pt x="781503" y="-22238"/>
                      <a:pt x="1052720" y="-15809"/>
                      <a:pt x="1289866" y="29938"/>
                    </a:cubicBezTo>
                    <a:cubicBezTo>
                      <a:pt x="1658577" y="100595"/>
                      <a:pt x="1998896" y="248497"/>
                      <a:pt x="2342430" y="381882"/>
                    </a:cubicBezTo>
                    <a:cubicBezTo>
                      <a:pt x="2685964" y="515267"/>
                      <a:pt x="3045835" y="637242"/>
                      <a:pt x="3423546" y="650366"/>
                    </a:cubicBezTo>
                    <a:cubicBezTo>
                      <a:pt x="3504685" y="653141"/>
                      <a:pt x="3585916" y="650189"/>
                      <a:pt x="3666639" y="641527"/>
                    </a:cubicBezTo>
                    <a:lnTo>
                      <a:pt x="3666639" y="641527"/>
                    </a:lnTo>
                    <a:cubicBezTo>
                      <a:pt x="3774252" y="630471"/>
                      <a:pt x="3880403" y="608117"/>
                      <a:pt x="3983334" y="574835"/>
                    </a:cubicBezTo>
                    <a:cubicBezTo>
                      <a:pt x="4131986" y="525873"/>
                      <a:pt x="4267247" y="452217"/>
                      <a:pt x="4367526" y="349848"/>
                    </a:cubicBezTo>
                    <a:cubicBezTo>
                      <a:pt x="4582603" y="131021"/>
                      <a:pt x="4986776" y="114469"/>
                      <a:pt x="5278188" y="246622"/>
                    </a:cubicBezTo>
                    <a:cubicBezTo>
                      <a:pt x="5556260" y="372722"/>
                      <a:pt x="5736089" y="639599"/>
                      <a:pt x="5722805" y="906155"/>
                    </a:cubicBezTo>
                    <a:cubicBezTo>
                      <a:pt x="5707698" y="1202870"/>
                      <a:pt x="5485497" y="1446820"/>
                      <a:pt x="5281884" y="1697037"/>
                    </a:cubicBezTo>
                    <a:cubicBezTo>
                      <a:pt x="5257189" y="1727357"/>
                      <a:pt x="5232815" y="1757784"/>
                      <a:pt x="5209084" y="1788425"/>
                    </a:cubicBezTo>
                    <a:cubicBezTo>
                      <a:pt x="5195853" y="1805529"/>
                      <a:pt x="5182836" y="1822671"/>
                      <a:pt x="5170087" y="1839850"/>
                    </a:cubicBezTo>
                    <a:lnTo>
                      <a:pt x="5170087" y="1839850"/>
                    </a:lnTo>
                    <a:cubicBezTo>
                      <a:pt x="5147749" y="1870170"/>
                      <a:pt x="5126161" y="1900650"/>
                      <a:pt x="5105805" y="1931506"/>
                    </a:cubicBezTo>
                    <a:cubicBezTo>
                      <a:pt x="5001775" y="2089693"/>
                      <a:pt x="4928226" y="2279700"/>
                      <a:pt x="4999847" y="2450475"/>
                    </a:cubicBezTo>
                    <a:cubicBezTo>
                      <a:pt x="5040023" y="2546095"/>
                      <a:pt x="5116679" y="2619055"/>
                      <a:pt x="5209084" y="2682748"/>
                    </a:cubicBezTo>
                    <a:cubicBezTo>
                      <a:pt x="5416126" y="2825400"/>
                      <a:pt x="5701913" y="2921394"/>
                      <a:pt x="5830477" y="3121097"/>
                    </a:cubicBezTo>
                    <a:cubicBezTo>
                      <a:pt x="5941256" y="3293212"/>
                      <a:pt x="5900223" y="3525538"/>
                      <a:pt x="5734697" y="3663101"/>
                    </a:cubicBezTo>
                    <a:close/>
                  </a:path>
                </a:pathLst>
              </a:custGeom>
              <a:solidFill>
                <a:srgbClr val="6C63FF">
                  <a:alpha val="10000"/>
                </a:srgbClr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grpSp>
            <p:nvGrpSpPr>
              <p:cNvPr id="286" name="Graphic 217">
                <a:extLst>
                  <a:ext uri="{FF2B5EF4-FFF2-40B4-BE49-F238E27FC236}">
                    <a16:creationId xmlns:a16="http://schemas.microsoft.com/office/drawing/2014/main" id="{459D7716-ED92-4007-BDEB-FAE7ED7E1080}"/>
                  </a:ext>
                </a:extLst>
              </p:cNvPr>
              <p:cNvGrpSpPr/>
              <p:nvPr/>
            </p:nvGrpSpPr>
            <p:grpSpPr>
              <a:xfrm>
                <a:off x="7790704" y="1583507"/>
                <a:ext cx="1166462" cy="2566905"/>
                <a:chOff x="7790704" y="1583507"/>
                <a:chExt cx="1166462" cy="2566905"/>
              </a:xfrm>
            </p:grpSpPr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4BC573B5-17FE-4CC7-B3E3-52DBA98A0C64}"/>
                    </a:ext>
                  </a:extLst>
                </p:cNvPr>
                <p:cNvSpPr/>
                <p:nvPr/>
              </p:nvSpPr>
              <p:spPr>
                <a:xfrm>
                  <a:off x="8286556" y="3978088"/>
                  <a:ext cx="215741" cy="172324"/>
                </a:xfrm>
                <a:custGeom>
                  <a:avLst/>
                  <a:gdLst>
                    <a:gd name="connsiteX0" fmla="*/ 139 w 215741"/>
                    <a:gd name="connsiteY0" fmla="*/ 157482 h 172324"/>
                    <a:gd name="connsiteX1" fmla="*/ 1264 w 215741"/>
                    <a:gd name="connsiteY1" fmla="*/ 172267 h 172324"/>
                    <a:gd name="connsiteX2" fmla="*/ 123989 w 215741"/>
                    <a:gd name="connsiteY2" fmla="*/ 118698 h 172324"/>
                    <a:gd name="connsiteX3" fmla="*/ 180718 w 215741"/>
                    <a:gd name="connsiteY3" fmla="*/ 90950 h 172324"/>
                    <a:gd name="connsiteX4" fmla="*/ 215698 w 215741"/>
                    <a:gd name="connsiteY4" fmla="*/ 72737 h 172324"/>
                    <a:gd name="connsiteX5" fmla="*/ 206806 w 215741"/>
                    <a:gd name="connsiteY5" fmla="*/ 56666 h 172324"/>
                    <a:gd name="connsiteX6" fmla="*/ 112204 w 215741"/>
                    <a:gd name="connsiteY6" fmla="*/ -9 h 172324"/>
                    <a:gd name="connsiteX7" fmla="*/ 21567 w 215741"/>
                    <a:gd name="connsiteY7" fmla="*/ 62612 h 172324"/>
                    <a:gd name="connsiteX8" fmla="*/ 139 w 215741"/>
                    <a:gd name="connsiteY8" fmla="*/ 157482 h 17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5741" h="172324">
                      <a:moveTo>
                        <a:pt x="139" y="157482"/>
                      </a:moveTo>
                      <a:cubicBezTo>
                        <a:pt x="354" y="162517"/>
                        <a:pt x="729" y="167445"/>
                        <a:pt x="1264" y="172267"/>
                      </a:cubicBezTo>
                      <a:cubicBezTo>
                        <a:pt x="42940" y="155660"/>
                        <a:pt x="83850" y="137806"/>
                        <a:pt x="123989" y="118698"/>
                      </a:cubicBezTo>
                      <a:cubicBezTo>
                        <a:pt x="145411" y="115854"/>
                        <a:pt x="165323" y="106115"/>
                        <a:pt x="180718" y="90950"/>
                      </a:cubicBezTo>
                      <a:cubicBezTo>
                        <a:pt x="192449" y="85057"/>
                        <a:pt x="204127" y="78897"/>
                        <a:pt x="215698" y="72737"/>
                      </a:cubicBezTo>
                      <a:cubicBezTo>
                        <a:pt x="213079" y="67198"/>
                        <a:pt x="210111" y="61830"/>
                        <a:pt x="206806" y="56666"/>
                      </a:cubicBezTo>
                      <a:cubicBezTo>
                        <a:pt x="184254" y="21043"/>
                        <a:pt x="149970" y="-1241"/>
                        <a:pt x="112204" y="-9"/>
                      </a:cubicBezTo>
                      <a:cubicBezTo>
                        <a:pt x="74439" y="1223"/>
                        <a:pt x="41762" y="25704"/>
                        <a:pt x="21567" y="62612"/>
                      </a:cubicBezTo>
                      <a:cubicBezTo>
                        <a:pt x="6075" y="91753"/>
                        <a:pt x="-1329" y="124510"/>
                        <a:pt x="139" y="157482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33CBD2D4-E729-4281-AAE1-C1F3E7D4E912}"/>
                    </a:ext>
                  </a:extLst>
                </p:cNvPr>
                <p:cNvSpPr/>
                <p:nvPr/>
              </p:nvSpPr>
              <p:spPr>
                <a:xfrm>
                  <a:off x="8280407" y="3790920"/>
                  <a:ext cx="234519" cy="306775"/>
                </a:xfrm>
                <a:custGeom>
                  <a:avLst/>
                  <a:gdLst>
                    <a:gd name="connsiteX0" fmla="*/ 128 w 234519"/>
                    <a:gd name="connsiteY0" fmla="*/ 157321 h 306775"/>
                    <a:gd name="connsiteX1" fmla="*/ 27716 w 234519"/>
                    <a:gd name="connsiteY1" fmla="*/ 250101 h 306775"/>
                    <a:gd name="connsiteX2" fmla="*/ 122371 w 234519"/>
                    <a:gd name="connsiteY2" fmla="*/ 306669 h 306775"/>
                    <a:gd name="connsiteX3" fmla="*/ 130139 w 234519"/>
                    <a:gd name="connsiteY3" fmla="*/ 306080 h 306775"/>
                    <a:gd name="connsiteX4" fmla="*/ 186867 w 234519"/>
                    <a:gd name="connsiteY4" fmla="*/ 278332 h 306775"/>
                    <a:gd name="connsiteX5" fmla="*/ 212955 w 234519"/>
                    <a:gd name="connsiteY5" fmla="*/ 244155 h 306775"/>
                    <a:gd name="connsiteX6" fmla="*/ 206848 w 234519"/>
                    <a:gd name="connsiteY6" fmla="*/ 56666 h 306775"/>
                    <a:gd name="connsiteX7" fmla="*/ 112193 w 234519"/>
                    <a:gd name="connsiteY7" fmla="*/ -9 h 306775"/>
                    <a:gd name="connsiteX8" fmla="*/ 21609 w 234519"/>
                    <a:gd name="connsiteY8" fmla="*/ 62612 h 306775"/>
                    <a:gd name="connsiteX9" fmla="*/ 128 w 234519"/>
                    <a:gd name="connsiteY9" fmla="*/ 157321 h 30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4519" h="306775">
                      <a:moveTo>
                        <a:pt x="128" y="157321"/>
                      </a:moveTo>
                      <a:cubicBezTo>
                        <a:pt x="937" y="190147"/>
                        <a:pt x="10456" y="222166"/>
                        <a:pt x="27716" y="250101"/>
                      </a:cubicBezTo>
                      <a:cubicBezTo>
                        <a:pt x="50322" y="285617"/>
                        <a:pt x="84606" y="307902"/>
                        <a:pt x="122371" y="306669"/>
                      </a:cubicBezTo>
                      <a:cubicBezTo>
                        <a:pt x="124996" y="306669"/>
                        <a:pt x="127728" y="306294"/>
                        <a:pt x="130139" y="306080"/>
                      </a:cubicBezTo>
                      <a:cubicBezTo>
                        <a:pt x="151560" y="303236"/>
                        <a:pt x="171472" y="293497"/>
                        <a:pt x="186867" y="278332"/>
                      </a:cubicBezTo>
                      <a:cubicBezTo>
                        <a:pt x="197313" y="268389"/>
                        <a:pt x="206120" y="256856"/>
                        <a:pt x="212955" y="244155"/>
                      </a:cubicBezTo>
                      <a:cubicBezTo>
                        <a:pt x="243687" y="184855"/>
                        <a:pt x="241378" y="113839"/>
                        <a:pt x="206848" y="56666"/>
                      </a:cubicBezTo>
                      <a:cubicBezTo>
                        <a:pt x="184242" y="21043"/>
                        <a:pt x="149959" y="-1241"/>
                        <a:pt x="112193" y="-9"/>
                      </a:cubicBezTo>
                      <a:cubicBezTo>
                        <a:pt x="74427" y="1223"/>
                        <a:pt x="41805" y="25704"/>
                        <a:pt x="21609" y="62612"/>
                      </a:cubicBezTo>
                      <a:cubicBezTo>
                        <a:pt x="6128" y="91700"/>
                        <a:pt x="-1291" y="124398"/>
                        <a:pt x="128" y="157321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33209F23-1E12-468C-9A0E-1217B31B48E0}"/>
                    </a:ext>
                  </a:extLst>
                </p:cNvPr>
                <p:cNvSpPr/>
                <p:nvPr/>
              </p:nvSpPr>
              <p:spPr>
                <a:xfrm rot="-112800">
                  <a:off x="8274457" y="3603683"/>
                  <a:ext cx="234307" cy="306732"/>
                </a:xfrm>
                <a:custGeom>
                  <a:avLst/>
                  <a:gdLst>
                    <a:gd name="connsiteX0" fmla="*/ 234265 w 234307"/>
                    <a:gd name="connsiteY0" fmla="*/ 153308 h 306732"/>
                    <a:gd name="connsiteX1" fmla="*/ 117111 w 234307"/>
                    <a:gd name="connsiteY1" fmla="*/ 306674 h 306732"/>
                    <a:gd name="connsiteX2" fmla="*/ -43 w 234307"/>
                    <a:gd name="connsiteY2" fmla="*/ 153308 h 306732"/>
                    <a:gd name="connsiteX3" fmla="*/ 117111 w 234307"/>
                    <a:gd name="connsiteY3" fmla="*/ -58 h 306732"/>
                    <a:gd name="connsiteX4" fmla="*/ 234265 w 234307"/>
                    <a:gd name="connsiteY4" fmla="*/ 153308 h 30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307" h="306732">
                      <a:moveTo>
                        <a:pt x="234265" y="153308"/>
                      </a:moveTo>
                      <a:cubicBezTo>
                        <a:pt x="234265" y="238010"/>
                        <a:pt x="181813" y="306674"/>
                        <a:pt x="117111" y="306674"/>
                      </a:cubicBezTo>
                      <a:cubicBezTo>
                        <a:pt x="52408" y="306674"/>
                        <a:pt x="-43" y="238010"/>
                        <a:pt x="-43" y="153308"/>
                      </a:cubicBezTo>
                      <a:cubicBezTo>
                        <a:pt x="-43" y="68607"/>
                        <a:pt x="52408" y="-58"/>
                        <a:pt x="117111" y="-58"/>
                      </a:cubicBezTo>
                      <a:cubicBezTo>
                        <a:pt x="181813" y="-58"/>
                        <a:pt x="234265" y="68607"/>
                        <a:pt x="234265" y="153308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7A1193A1-EA19-4A28-9C4B-1B09B7DE4490}"/>
                    </a:ext>
                  </a:extLst>
                </p:cNvPr>
                <p:cNvSpPr/>
                <p:nvPr/>
              </p:nvSpPr>
              <p:spPr>
                <a:xfrm>
                  <a:off x="7790704" y="1583507"/>
                  <a:ext cx="1166462" cy="2507364"/>
                </a:xfrm>
                <a:custGeom>
                  <a:avLst/>
                  <a:gdLst>
                    <a:gd name="connsiteX0" fmla="*/ 1012177 w 1166462"/>
                    <a:gd name="connsiteY0" fmla="*/ 891524 h 2507364"/>
                    <a:gd name="connsiteX1" fmla="*/ 1053639 w 1166462"/>
                    <a:gd name="connsiteY1" fmla="*/ 825903 h 2507364"/>
                    <a:gd name="connsiteX2" fmla="*/ 744335 w 1166462"/>
                    <a:gd name="connsiteY2" fmla="*/ 785512 h 2507364"/>
                    <a:gd name="connsiteX3" fmla="*/ 1077101 w 1166462"/>
                    <a:gd name="connsiteY3" fmla="*/ 777049 h 2507364"/>
                    <a:gd name="connsiteX4" fmla="*/ 1073245 w 1166462"/>
                    <a:gd name="connsiteY4" fmla="*/ 332432 h 2507364"/>
                    <a:gd name="connsiteX5" fmla="*/ 634467 w 1166462"/>
                    <a:gd name="connsiteY5" fmla="*/ 578578 h 2507364"/>
                    <a:gd name="connsiteX6" fmla="*/ 1036229 w 1166462"/>
                    <a:gd name="connsiteY6" fmla="*/ 262525 h 2507364"/>
                    <a:gd name="connsiteX7" fmla="*/ 262542 w 1166462"/>
                    <a:gd name="connsiteY7" fmla="*/ 86074 h 2507364"/>
                    <a:gd name="connsiteX8" fmla="*/ 86088 w 1166462"/>
                    <a:gd name="connsiteY8" fmla="*/ 859763 h 2507364"/>
                    <a:gd name="connsiteX9" fmla="*/ 130335 w 1166462"/>
                    <a:gd name="connsiteY9" fmla="*/ 920665 h 2507364"/>
                    <a:gd name="connsiteX10" fmla="*/ 69750 w 1166462"/>
                    <a:gd name="connsiteY10" fmla="*/ 1025016 h 2507364"/>
                    <a:gd name="connsiteX11" fmla="*/ 475851 w 1166462"/>
                    <a:gd name="connsiteY11" fmla="*/ 1219362 h 2507364"/>
                    <a:gd name="connsiteX12" fmla="*/ 45376 w 1166462"/>
                    <a:gd name="connsiteY12" fmla="*/ 1090477 h 2507364"/>
                    <a:gd name="connsiteX13" fmla="*/ 153102 w 1166462"/>
                    <a:gd name="connsiteY13" fmla="*/ 1614107 h 2507364"/>
                    <a:gd name="connsiteX14" fmla="*/ 273255 w 1166462"/>
                    <a:gd name="connsiteY14" fmla="*/ 2398438 h 2507364"/>
                    <a:gd name="connsiteX15" fmla="*/ 1057587 w 1166462"/>
                    <a:gd name="connsiteY15" fmla="*/ 2278279 h 2507364"/>
                    <a:gd name="connsiteX16" fmla="*/ 1034622 w 1166462"/>
                    <a:gd name="connsiteY16" fmla="*/ 1584912 h 2507364"/>
                    <a:gd name="connsiteX17" fmla="*/ 1012177 w 1166462"/>
                    <a:gd name="connsiteY17" fmla="*/ 891524 h 2507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66462" h="2507364">
                      <a:moveTo>
                        <a:pt x="1012177" y="891524"/>
                      </a:moveTo>
                      <a:cubicBezTo>
                        <a:pt x="1027503" y="870638"/>
                        <a:pt x="1041361" y="848712"/>
                        <a:pt x="1053639" y="825903"/>
                      </a:cubicBezTo>
                      <a:lnTo>
                        <a:pt x="744335" y="785512"/>
                      </a:lnTo>
                      <a:lnTo>
                        <a:pt x="1077101" y="777049"/>
                      </a:lnTo>
                      <a:cubicBezTo>
                        <a:pt x="1137007" y="634616"/>
                        <a:pt x="1135609" y="473804"/>
                        <a:pt x="1073245" y="332432"/>
                      </a:cubicBezTo>
                      <a:lnTo>
                        <a:pt x="634467" y="578578"/>
                      </a:lnTo>
                      <a:lnTo>
                        <a:pt x="1036229" y="262525"/>
                      </a:lnTo>
                      <a:cubicBezTo>
                        <a:pt x="871308" y="151"/>
                        <a:pt x="524914" y="-78849"/>
                        <a:pt x="262542" y="86074"/>
                      </a:cubicBezTo>
                      <a:cubicBezTo>
                        <a:pt x="164" y="250997"/>
                        <a:pt x="-78833" y="597391"/>
                        <a:pt x="86088" y="859763"/>
                      </a:cubicBezTo>
                      <a:cubicBezTo>
                        <a:pt x="99459" y="881030"/>
                        <a:pt x="114238" y="901375"/>
                        <a:pt x="130335" y="920665"/>
                      </a:cubicBezTo>
                      <a:cubicBezTo>
                        <a:pt x="106460" y="953181"/>
                        <a:pt x="86152" y="988161"/>
                        <a:pt x="69750" y="1025016"/>
                      </a:cubicBezTo>
                      <a:lnTo>
                        <a:pt x="475851" y="1219362"/>
                      </a:lnTo>
                      <a:lnTo>
                        <a:pt x="45376" y="1090477"/>
                      </a:lnTo>
                      <a:cubicBezTo>
                        <a:pt x="-9462" y="1272014"/>
                        <a:pt x="31057" y="1468964"/>
                        <a:pt x="153102" y="1614107"/>
                      </a:cubicBezTo>
                      <a:cubicBezTo>
                        <a:pt x="-30305" y="1863874"/>
                        <a:pt x="23488" y="2215031"/>
                        <a:pt x="273255" y="2398438"/>
                      </a:cubicBezTo>
                      <a:cubicBezTo>
                        <a:pt x="523023" y="2581845"/>
                        <a:pt x="874179" y="2528047"/>
                        <a:pt x="1057587" y="2278279"/>
                      </a:cubicBezTo>
                      <a:cubicBezTo>
                        <a:pt x="1210856" y="2069555"/>
                        <a:pt x="1201369" y="1783040"/>
                        <a:pt x="1034622" y="1584912"/>
                      </a:cubicBezTo>
                      <a:cubicBezTo>
                        <a:pt x="1187993" y="1376280"/>
                        <a:pt x="1178721" y="1089802"/>
                        <a:pt x="1012177" y="891524"/>
                      </a:cubicBezTo>
                      <a:close/>
                    </a:path>
                  </a:pathLst>
                </a:custGeom>
                <a:solidFill>
                  <a:srgbClr val="6C63FF">
                    <a:alpha val="32157"/>
                  </a:srgbClr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9AB8FFB0-7EA7-49FC-9413-F9926EAD879B}"/>
                    </a:ext>
                  </a:extLst>
                </p:cNvPr>
                <p:cNvSpPr/>
                <p:nvPr/>
              </p:nvSpPr>
              <p:spPr>
                <a:xfrm>
                  <a:off x="7804679" y="2871818"/>
                  <a:ext cx="1144659" cy="1245273"/>
                </a:xfrm>
                <a:custGeom>
                  <a:avLst/>
                  <a:gdLst>
                    <a:gd name="connsiteX0" fmla="*/ -40 w 1144659"/>
                    <a:gd name="connsiteY0" fmla="*/ 9092 h 1245273"/>
                    <a:gd name="connsiteX1" fmla="*/ 131363 w 1144659"/>
                    <a:gd name="connsiteY1" fmla="*/ 351929 h 1245273"/>
                    <a:gd name="connsiteX2" fmla="*/ 251366 w 1144659"/>
                    <a:gd name="connsiteY2" fmla="*/ 1136282 h 1245273"/>
                    <a:gd name="connsiteX3" fmla="*/ 1035719 w 1144659"/>
                    <a:gd name="connsiteY3" fmla="*/ 1016278 h 1245273"/>
                    <a:gd name="connsiteX4" fmla="*/ 1012883 w 1144659"/>
                    <a:gd name="connsiteY4" fmla="*/ 322895 h 1245273"/>
                    <a:gd name="connsiteX5" fmla="*/ -40 w 1144659"/>
                    <a:gd name="connsiteY5" fmla="*/ 9092 h 1245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4659" h="1245273">
                      <a:moveTo>
                        <a:pt x="-40" y="9092"/>
                      </a:moveTo>
                      <a:cubicBezTo>
                        <a:pt x="3870" y="134913"/>
                        <a:pt x="50175" y="255726"/>
                        <a:pt x="131363" y="351929"/>
                      </a:cubicBezTo>
                      <a:cubicBezTo>
                        <a:pt x="-52093" y="601659"/>
                        <a:pt x="1636" y="952826"/>
                        <a:pt x="251366" y="1136282"/>
                      </a:cubicBezTo>
                      <a:cubicBezTo>
                        <a:pt x="501102" y="1319737"/>
                        <a:pt x="852263" y="1266008"/>
                        <a:pt x="1035719" y="1016278"/>
                      </a:cubicBezTo>
                      <a:cubicBezTo>
                        <a:pt x="1189031" y="807576"/>
                        <a:pt x="1179598" y="521055"/>
                        <a:pt x="1012883" y="322895"/>
                      </a:cubicBezTo>
                      <a:cubicBezTo>
                        <a:pt x="1084932" y="225079"/>
                        <a:pt x="-2076" y="-53851"/>
                        <a:pt x="-40" y="9092"/>
                      </a:cubicBezTo>
                      <a:close/>
                    </a:path>
                  </a:pathLst>
                </a:custGeom>
                <a:solidFill>
                  <a:srgbClr val="46427E">
                    <a:alpha val="10000"/>
                  </a:srgbClr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</p:grpSp>
          <p:grpSp>
            <p:nvGrpSpPr>
              <p:cNvPr id="294" name="Graphic 217">
                <a:extLst>
                  <a:ext uri="{FF2B5EF4-FFF2-40B4-BE49-F238E27FC236}">
                    <a16:creationId xmlns:a16="http://schemas.microsoft.com/office/drawing/2014/main" id="{459D7716-ED92-4007-BDEB-FAE7ED7E1080}"/>
                  </a:ext>
                </a:extLst>
              </p:cNvPr>
              <p:cNvGrpSpPr/>
              <p:nvPr/>
            </p:nvGrpSpPr>
            <p:grpSpPr>
              <a:xfrm>
                <a:off x="6599685" y="3028382"/>
                <a:ext cx="829592" cy="2104740"/>
                <a:chOff x="6599685" y="3028382"/>
                <a:chExt cx="829592" cy="2104740"/>
              </a:xfrm>
            </p:grpSpPr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147F444B-5B04-44DB-B469-72313A306444}"/>
                    </a:ext>
                  </a:extLst>
                </p:cNvPr>
                <p:cNvSpPr/>
                <p:nvPr/>
              </p:nvSpPr>
              <p:spPr>
                <a:xfrm>
                  <a:off x="6904837" y="5010847"/>
                  <a:ext cx="153563" cy="122275"/>
                </a:xfrm>
                <a:custGeom>
                  <a:avLst/>
                  <a:gdLst>
                    <a:gd name="connsiteX0" fmla="*/ 153430 w 153563"/>
                    <a:gd name="connsiteY0" fmla="*/ 111504 h 122275"/>
                    <a:gd name="connsiteX1" fmla="*/ 152626 w 153563"/>
                    <a:gd name="connsiteY1" fmla="*/ 122218 h 122275"/>
                    <a:gd name="connsiteX2" fmla="*/ 65257 w 153563"/>
                    <a:gd name="connsiteY2" fmla="*/ 84345 h 122275"/>
                    <a:gd name="connsiteX3" fmla="*/ 24866 w 153563"/>
                    <a:gd name="connsiteY3" fmla="*/ 64686 h 122275"/>
                    <a:gd name="connsiteX4" fmla="*/ -43 w 153563"/>
                    <a:gd name="connsiteY4" fmla="*/ 51722 h 122275"/>
                    <a:gd name="connsiteX5" fmla="*/ 6278 w 153563"/>
                    <a:gd name="connsiteY5" fmla="*/ 40366 h 122275"/>
                    <a:gd name="connsiteX6" fmla="*/ 73560 w 153563"/>
                    <a:gd name="connsiteY6" fmla="*/ -25 h 122275"/>
                    <a:gd name="connsiteX7" fmla="*/ 137842 w 153563"/>
                    <a:gd name="connsiteY7" fmla="*/ 44437 h 122275"/>
                    <a:gd name="connsiteX8" fmla="*/ 153430 w 153563"/>
                    <a:gd name="connsiteY8" fmla="*/ 111504 h 122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563" h="122275">
                      <a:moveTo>
                        <a:pt x="153430" y="111504"/>
                      </a:moveTo>
                      <a:cubicBezTo>
                        <a:pt x="153430" y="115040"/>
                        <a:pt x="153055" y="118575"/>
                        <a:pt x="152626" y="122218"/>
                      </a:cubicBezTo>
                      <a:cubicBezTo>
                        <a:pt x="122987" y="110433"/>
                        <a:pt x="93862" y="97807"/>
                        <a:pt x="65257" y="84345"/>
                      </a:cubicBezTo>
                      <a:cubicBezTo>
                        <a:pt x="50016" y="82353"/>
                        <a:pt x="35837" y="75453"/>
                        <a:pt x="24866" y="64686"/>
                      </a:cubicBezTo>
                      <a:cubicBezTo>
                        <a:pt x="16509" y="60438"/>
                        <a:pt x="8206" y="56115"/>
                        <a:pt x="-43" y="51722"/>
                      </a:cubicBezTo>
                      <a:cubicBezTo>
                        <a:pt x="1821" y="47806"/>
                        <a:pt x="3932" y="44014"/>
                        <a:pt x="6278" y="40366"/>
                      </a:cubicBezTo>
                      <a:cubicBezTo>
                        <a:pt x="22348" y="14974"/>
                        <a:pt x="46668" y="-882"/>
                        <a:pt x="73560" y="-25"/>
                      </a:cubicBezTo>
                      <a:cubicBezTo>
                        <a:pt x="100451" y="832"/>
                        <a:pt x="123700" y="18188"/>
                        <a:pt x="137842" y="44437"/>
                      </a:cubicBezTo>
                      <a:cubicBezTo>
                        <a:pt x="148914" y="65007"/>
                        <a:pt x="154298" y="88159"/>
                        <a:pt x="153430" y="111504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73A1ADF7-0607-4AA5-B3EF-D7F97C15355D}"/>
                    </a:ext>
                  </a:extLst>
                </p:cNvPr>
                <p:cNvSpPr/>
                <p:nvPr/>
              </p:nvSpPr>
              <p:spPr>
                <a:xfrm>
                  <a:off x="6896036" y="4877301"/>
                  <a:ext cx="166584" cy="218196"/>
                </a:xfrm>
                <a:custGeom>
                  <a:avLst/>
                  <a:gdLst>
                    <a:gd name="connsiteX0" fmla="*/ 166409 w 166584"/>
                    <a:gd name="connsiteY0" fmla="*/ 111719 h 218196"/>
                    <a:gd name="connsiteX1" fmla="*/ 146910 w 166584"/>
                    <a:gd name="connsiteY1" fmla="*/ 177769 h 218196"/>
                    <a:gd name="connsiteX2" fmla="*/ 79628 w 166584"/>
                    <a:gd name="connsiteY2" fmla="*/ 218106 h 218196"/>
                    <a:gd name="connsiteX3" fmla="*/ 74272 w 166584"/>
                    <a:gd name="connsiteY3" fmla="*/ 217677 h 218196"/>
                    <a:gd name="connsiteX4" fmla="*/ 33881 w 166584"/>
                    <a:gd name="connsiteY4" fmla="*/ 198017 h 218196"/>
                    <a:gd name="connsiteX5" fmla="*/ 15293 w 166584"/>
                    <a:gd name="connsiteY5" fmla="*/ 173698 h 218196"/>
                    <a:gd name="connsiteX6" fmla="*/ 19471 w 166584"/>
                    <a:gd name="connsiteY6" fmla="*/ 40366 h 218196"/>
                    <a:gd name="connsiteX7" fmla="*/ 86753 w 166584"/>
                    <a:gd name="connsiteY7" fmla="*/ -25 h 218196"/>
                    <a:gd name="connsiteX8" fmla="*/ 151303 w 166584"/>
                    <a:gd name="connsiteY8" fmla="*/ 44437 h 218196"/>
                    <a:gd name="connsiteX9" fmla="*/ 166409 w 166584"/>
                    <a:gd name="connsiteY9" fmla="*/ 111719 h 218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584" h="218196">
                      <a:moveTo>
                        <a:pt x="166409" y="111719"/>
                      </a:moveTo>
                      <a:cubicBezTo>
                        <a:pt x="165884" y="135075"/>
                        <a:pt x="159151" y="157873"/>
                        <a:pt x="146910" y="177769"/>
                      </a:cubicBezTo>
                      <a:cubicBezTo>
                        <a:pt x="130840" y="203053"/>
                        <a:pt x="106466" y="218963"/>
                        <a:pt x="79628" y="218106"/>
                      </a:cubicBezTo>
                      <a:lnTo>
                        <a:pt x="74272" y="217677"/>
                      </a:lnTo>
                      <a:cubicBezTo>
                        <a:pt x="59031" y="215684"/>
                        <a:pt x="44852" y="208785"/>
                        <a:pt x="33881" y="198017"/>
                      </a:cubicBezTo>
                      <a:cubicBezTo>
                        <a:pt x="26430" y="190952"/>
                        <a:pt x="20157" y="182740"/>
                        <a:pt x="15293" y="173698"/>
                      </a:cubicBezTo>
                      <a:cubicBezTo>
                        <a:pt x="-6552" y="131539"/>
                        <a:pt x="-4972" y="81073"/>
                        <a:pt x="19471" y="40366"/>
                      </a:cubicBezTo>
                      <a:cubicBezTo>
                        <a:pt x="35542" y="14975"/>
                        <a:pt x="59915" y="-882"/>
                        <a:pt x="86753" y="-25"/>
                      </a:cubicBezTo>
                      <a:cubicBezTo>
                        <a:pt x="113591" y="833"/>
                        <a:pt x="136893" y="18189"/>
                        <a:pt x="151303" y="44437"/>
                      </a:cubicBezTo>
                      <a:cubicBezTo>
                        <a:pt x="162247" y="65115"/>
                        <a:pt x="167459" y="88347"/>
                        <a:pt x="166409" y="111719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0C764D61-7579-4C6A-A273-ADAF3B25DF72}"/>
                    </a:ext>
                  </a:extLst>
                </p:cNvPr>
                <p:cNvSpPr/>
                <p:nvPr/>
              </p:nvSpPr>
              <p:spPr>
                <a:xfrm rot="-5291400">
                  <a:off x="6874387" y="4770007"/>
                  <a:ext cx="218237" cy="166704"/>
                </a:xfrm>
                <a:custGeom>
                  <a:avLst/>
                  <a:gdLst>
                    <a:gd name="connsiteX0" fmla="*/ 218194 w 218237"/>
                    <a:gd name="connsiteY0" fmla="*/ 83295 h 166704"/>
                    <a:gd name="connsiteX1" fmla="*/ 109075 w 218237"/>
                    <a:gd name="connsiteY1" fmla="*/ 166647 h 166704"/>
                    <a:gd name="connsiteX2" fmla="*/ -43 w 218237"/>
                    <a:gd name="connsiteY2" fmla="*/ 83295 h 166704"/>
                    <a:gd name="connsiteX3" fmla="*/ 109075 w 218237"/>
                    <a:gd name="connsiteY3" fmla="*/ -58 h 166704"/>
                    <a:gd name="connsiteX4" fmla="*/ 218194 w 218237"/>
                    <a:gd name="connsiteY4" fmla="*/ 83295 h 16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8237" h="166704">
                      <a:moveTo>
                        <a:pt x="218194" y="83295"/>
                      </a:moveTo>
                      <a:cubicBezTo>
                        <a:pt x="218194" y="129329"/>
                        <a:pt x="169340" y="166647"/>
                        <a:pt x="109075" y="166647"/>
                      </a:cubicBezTo>
                      <a:cubicBezTo>
                        <a:pt x="48811" y="166647"/>
                        <a:pt x="-43" y="129329"/>
                        <a:pt x="-43" y="83295"/>
                      </a:cubicBezTo>
                      <a:cubicBezTo>
                        <a:pt x="-43" y="37260"/>
                        <a:pt x="48811" y="-58"/>
                        <a:pt x="109075" y="-58"/>
                      </a:cubicBezTo>
                      <a:cubicBezTo>
                        <a:pt x="169340" y="-58"/>
                        <a:pt x="218194" y="37260"/>
                        <a:pt x="218194" y="83295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283D48EC-1785-47AB-A128-AFAA3514653F}"/>
                    </a:ext>
                  </a:extLst>
                </p:cNvPr>
                <p:cNvSpPr/>
                <p:nvPr/>
              </p:nvSpPr>
              <p:spPr>
                <a:xfrm rot="-5291400">
                  <a:off x="6878549" y="4636698"/>
                  <a:ext cx="218237" cy="166704"/>
                </a:xfrm>
                <a:custGeom>
                  <a:avLst/>
                  <a:gdLst>
                    <a:gd name="connsiteX0" fmla="*/ 218194 w 218237"/>
                    <a:gd name="connsiteY0" fmla="*/ 83295 h 166704"/>
                    <a:gd name="connsiteX1" fmla="*/ 109075 w 218237"/>
                    <a:gd name="connsiteY1" fmla="*/ 166647 h 166704"/>
                    <a:gd name="connsiteX2" fmla="*/ -43 w 218237"/>
                    <a:gd name="connsiteY2" fmla="*/ 83295 h 166704"/>
                    <a:gd name="connsiteX3" fmla="*/ 109075 w 218237"/>
                    <a:gd name="connsiteY3" fmla="*/ -58 h 166704"/>
                    <a:gd name="connsiteX4" fmla="*/ 218194 w 218237"/>
                    <a:gd name="connsiteY4" fmla="*/ 83295 h 16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8237" h="166704">
                      <a:moveTo>
                        <a:pt x="218194" y="83295"/>
                      </a:moveTo>
                      <a:cubicBezTo>
                        <a:pt x="218194" y="129329"/>
                        <a:pt x="169340" y="166647"/>
                        <a:pt x="109075" y="166647"/>
                      </a:cubicBezTo>
                      <a:cubicBezTo>
                        <a:pt x="48811" y="166647"/>
                        <a:pt x="-43" y="129329"/>
                        <a:pt x="-43" y="83295"/>
                      </a:cubicBezTo>
                      <a:cubicBezTo>
                        <a:pt x="-43" y="37260"/>
                        <a:pt x="48811" y="-58"/>
                        <a:pt x="109075" y="-58"/>
                      </a:cubicBezTo>
                      <a:cubicBezTo>
                        <a:pt x="169340" y="-58"/>
                        <a:pt x="218194" y="37260"/>
                        <a:pt x="218194" y="83295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8D3EE355-293E-43A7-89A5-2CF10D250523}"/>
                    </a:ext>
                  </a:extLst>
                </p:cNvPr>
                <p:cNvSpPr/>
                <p:nvPr/>
              </p:nvSpPr>
              <p:spPr>
                <a:xfrm rot="-5291400">
                  <a:off x="6882767" y="4503336"/>
                  <a:ext cx="218237" cy="166704"/>
                </a:xfrm>
                <a:custGeom>
                  <a:avLst/>
                  <a:gdLst>
                    <a:gd name="connsiteX0" fmla="*/ 218194 w 218237"/>
                    <a:gd name="connsiteY0" fmla="*/ 83294 h 166704"/>
                    <a:gd name="connsiteX1" fmla="*/ 109075 w 218237"/>
                    <a:gd name="connsiteY1" fmla="*/ 166647 h 166704"/>
                    <a:gd name="connsiteX2" fmla="*/ -43 w 218237"/>
                    <a:gd name="connsiteY2" fmla="*/ 83294 h 166704"/>
                    <a:gd name="connsiteX3" fmla="*/ 109075 w 218237"/>
                    <a:gd name="connsiteY3" fmla="*/ -58 h 166704"/>
                    <a:gd name="connsiteX4" fmla="*/ 218194 w 218237"/>
                    <a:gd name="connsiteY4" fmla="*/ 83294 h 16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8237" h="166704">
                      <a:moveTo>
                        <a:pt x="218194" y="83294"/>
                      </a:moveTo>
                      <a:cubicBezTo>
                        <a:pt x="218194" y="129329"/>
                        <a:pt x="169340" y="166647"/>
                        <a:pt x="109075" y="166647"/>
                      </a:cubicBezTo>
                      <a:cubicBezTo>
                        <a:pt x="48811" y="166647"/>
                        <a:pt x="-43" y="129329"/>
                        <a:pt x="-43" y="83294"/>
                      </a:cubicBezTo>
                      <a:cubicBezTo>
                        <a:pt x="-43" y="37260"/>
                        <a:pt x="48811" y="-58"/>
                        <a:pt x="109075" y="-58"/>
                      </a:cubicBezTo>
                      <a:cubicBezTo>
                        <a:pt x="169340" y="-58"/>
                        <a:pt x="218194" y="37260"/>
                        <a:pt x="218194" y="83294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59CD7719-894F-4702-9FBC-DA99DE850B9C}"/>
                    </a:ext>
                  </a:extLst>
                </p:cNvPr>
                <p:cNvSpPr/>
                <p:nvPr/>
              </p:nvSpPr>
              <p:spPr>
                <a:xfrm>
                  <a:off x="6599685" y="3028382"/>
                  <a:ext cx="829592" cy="1785492"/>
                </a:xfrm>
                <a:custGeom>
                  <a:avLst/>
                  <a:gdLst>
                    <a:gd name="connsiteX0" fmla="*/ 108942 w 829592"/>
                    <a:gd name="connsiteY0" fmla="*/ 635947 h 1785492"/>
                    <a:gd name="connsiteX1" fmla="*/ 79318 w 829592"/>
                    <a:gd name="connsiteY1" fmla="*/ 589289 h 1785492"/>
                    <a:gd name="connsiteX2" fmla="*/ 299377 w 829592"/>
                    <a:gd name="connsiteY2" fmla="*/ 560041 h 1785492"/>
                    <a:gd name="connsiteX3" fmla="*/ 62551 w 829592"/>
                    <a:gd name="connsiteY3" fmla="*/ 554684 h 1785492"/>
                    <a:gd name="connsiteX4" fmla="*/ 64908 w 829592"/>
                    <a:gd name="connsiteY4" fmla="*/ 238202 h 1785492"/>
                    <a:gd name="connsiteX5" fmla="*/ 377372 w 829592"/>
                    <a:gd name="connsiteY5" fmla="*/ 412996 h 1785492"/>
                    <a:gd name="connsiteX6" fmla="*/ 91211 w 829592"/>
                    <a:gd name="connsiteY6" fmla="*/ 188277 h 1785492"/>
                    <a:gd name="connsiteX7" fmla="*/ 641212 w 829592"/>
                    <a:gd name="connsiteY7" fmla="*/ 60307 h 1785492"/>
                    <a:gd name="connsiteX8" fmla="*/ 769182 w 829592"/>
                    <a:gd name="connsiteY8" fmla="*/ 610309 h 1785492"/>
                    <a:gd name="connsiteX9" fmla="*/ 736280 w 829592"/>
                    <a:gd name="connsiteY9" fmla="*/ 655714 h 1785492"/>
                    <a:gd name="connsiteX10" fmla="*/ 779510 w 829592"/>
                    <a:gd name="connsiteY10" fmla="*/ 729959 h 1785492"/>
                    <a:gd name="connsiteX11" fmla="*/ 490669 w 829592"/>
                    <a:gd name="connsiteY11" fmla="*/ 868594 h 1785492"/>
                    <a:gd name="connsiteX12" fmla="*/ 796919 w 829592"/>
                    <a:gd name="connsiteY12" fmla="*/ 776457 h 1785492"/>
                    <a:gd name="connsiteX13" fmla="*/ 720745 w 829592"/>
                    <a:gd name="connsiteY13" fmla="*/ 1149292 h 1785492"/>
                    <a:gd name="connsiteX14" fmla="*/ 636075 w 829592"/>
                    <a:gd name="connsiteY14" fmla="*/ 1707602 h 1785492"/>
                    <a:gd name="connsiteX15" fmla="*/ 77765 w 829592"/>
                    <a:gd name="connsiteY15" fmla="*/ 1622927 h 1785492"/>
                    <a:gd name="connsiteX16" fmla="*/ 93353 w 829592"/>
                    <a:gd name="connsiteY16" fmla="*/ 1129472 h 1785492"/>
                    <a:gd name="connsiteX17" fmla="*/ 108942 w 829592"/>
                    <a:gd name="connsiteY17" fmla="*/ 636001 h 1785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29592" h="1785492">
                      <a:moveTo>
                        <a:pt x="108942" y="635947"/>
                      </a:moveTo>
                      <a:cubicBezTo>
                        <a:pt x="98019" y="621087"/>
                        <a:pt x="88120" y="605499"/>
                        <a:pt x="79318" y="589289"/>
                      </a:cubicBezTo>
                      <a:lnTo>
                        <a:pt x="299377" y="560041"/>
                      </a:lnTo>
                      <a:lnTo>
                        <a:pt x="62551" y="554684"/>
                      </a:lnTo>
                      <a:cubicBezTo>
                        <a:pt x="19772" y="453354"/>
                        <a:pt x="20629" y="338884"/>
                        <a:pt x="64908" y="238202"/>
                      </a:cubicBezTo>
                      <a:lnTo>
                        <a:pt x="377372" y="412996"/>
                      </a:lnTo>
                      <a:lnTo>
                        <a:pt x="91211" y="188277"/>
                      </a:lnTo>
                      <a:cubicBezTo>
                        <a:pt x="207754" y="1061"/>
                        <a:pt x="453997" y="-56230"/>
                        <a:pt x="641212" y="60307"/>
                      </a:cubicBezTo>
                      <a:cubicBezTo>
                        <a:pt x="828428" y="176851"/>
                        <a:pt x="885725" y="423093"/>
                        <a:pt x="769182" y="610309"/>
                      </a:cubicBezTo>
                      <a:cubicBezTo>
                        <a:pt x="759293" y="626198"/>
                        <a:pt x="748295" y="641368"/>
                        <a:pt x="736280" y="655714"/>
                      </a:cubicBezTo>
                      <a:cubicBezTo>
                        <a:pt x="753320" y="678834"/>
                        <a:pt x="767816" y="703727"/>
                        <a:pt x="779510" y="729959"/>
                      </a:cubicBezTo>
                      <a:lnTo>
                        <a:pt x="490669" y="868594"/>
                      </a:lnTo>
                      <a:lnTo>
                        <a:pt x="796919" y="776457"/>
                      </a:lnTo>
                      <a:cubicBezTo>
                        <a:pt x="836078" y="905626"/>
                        <a:pt x="807429" y="1045836"/>
                        <a:pt x="720745" y="1149292"/>
                      </a:cubicBezTo>
                      <a:cubicBezTo>
                        <a:pt x="851538" y="1326844"/>
                        <a:pt x="813627" y="1576810"/>
                        <a:pt x="636075" y="1707602"/>
                      </a:cubicBezTo>
                      <a:cubicBezTo>
                        <a:pt x="458518" y="1838389"/>
                        <a:pt x="208557" y="1800484"/>
                        <a:pt x="77765" y="1622927"/>
                      </a:cubicBezTo>
                      <a:cubicBezTo>
                        <a:pt x="-31530" y="1474554"/>
                        <a:pt x="-25092" y="1270651"/>
                        <a:pt x="93353" y="1129472"/>
                      </a:cubicBezTo>
                      <a:cubicBezTo>
                        <a:pt x="-15953" y="981093"/>
                        <a:pt x="-9509" y="777185"/>
                        <a:pt x="108942" y="636001"/>
                      </a:cubicBezTo>
                      <a:close/>
                    </a:path>
                  </a:pathLst>
                </a:custGeom>
                <a:solidFill>
                  <a:srgbClr val="BABDFD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1E49E344-7D45-46CB-A809-817F1A3C358E}"/>
                    </a:ext>
                  </a:extLst>
                </p:cNvPr>
                <p:cNvSpPr/>
                <p:nvPr/>
              </p:nvSpPr>
              <p:spPr>
                <a:xfrm>
                  <a:off x="6599685" y="3927125"/>
                  <a:ext cx="813945" cy="886748"/>
                </a:xfrm>
                <a:custGeom>
                  <a:avLst/>
                  <a:gdLst>
                    <a:gd name="connsiteX0" fmla="*/ 813901 w 813945"/>
                    <a:gd name="connsiteY0" fmla="*/ 6438 h 886748"/>
                    <a:gd name="connsiteX1" fmla="*/ 720745 w 813945"/>
                    <a:gd name="connsiteY1" fmla="*/ 250549 h 886748"/>
                    <a:gd name="connsiteX2" fmla="*/ 636075 w 813945"/>
                    <a:gd name="connsiteY2" fmla="*/ 808859 h 886748"/>
                    <a:gd name="connsiteX3" fmla="*/ 77765 w 813945"/>
                    <a:gd name="connsiteY3" fmla="*/ 724184 h 886748"/>
                    <a:gd name="connsiteX4" fmla="*/ 93353 w 813945"/>
                    <a:gd name="connsiteY4" fmla="*/ 230728 h 886748"/>
                    <a:gd name="connsiteX5" fmla="*/ 813901 w 813945"/>
                    <a:gd name="connsiteY5" fmla="*/ 6438 h 886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3945" h="886748">
                      <a:moveTo>
                        <a:pt x="813901" y="6438"/>
                      </a:moveTo>
                      <a:cubicBezTo>
                        <a:pt x="811217" y="95977"/>
                        <a:pt x="778390" y="181987"/>
                        <a:pt x="720745" y="250549"/>
                      </a:cubicBezTo>
                      <a:cubicBezTo>
                        <a:pt x="851538" y="428101"/>
                        <a:pt x="813627" y="678067"/>
                        <a:pt x="636075" y="808859"/>
                      </a:cubicBezTo>
                      <a:cubicBezTo>
                        <a:pt x="458518" y="939646"/>
                        <a:pt x="208557" y="901741"/>
                        <a:pt x="77765" y="724184"/>
                      </a:cubicBezTo>
                      <a:cubicBezTo>
                        <a:pt x="-31530" y="575810"/>
                        <a:pt x="-25092" y="371908"/>
                        <a:pt x="93353" y="230728"/>
                      </a:cubicBezTo>
                      <a:cubicBezTo>
                        <a:pt x="41981" y="161090"/>
                        <a:pt x="815400" y="-38399"/>
                        <a:pt x="813901" y="6438"/>
                      </a:cubicBezTo>
                      <a:close/>
                    </a:path>
                  </a:pathLst>
                </a:custGeom>
                <a:solidFill>
                  <a:srgbClr val="46427E">
                    <a:alpha val="10000"/>
                  </a:srgbClr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02" name="Graphic 217">
                <a:extLst>
                  <a:ext uri="{FF2B5EF4-FFF2-40B4-BE49-F238E27FC236}">
                    <a16:creationId xmlns:a16="http://schemas.microsoft.com/office/drawing/2014/main" id="{459D7716-ED92-4007-BDEB-FAE7ED7E1080}"/>
                  </a:ext>
                </a:extLst>
              </p:cNvPr>
              <p:cNvGrpSpPr/>
              <p:nvPr/>
            </p:nvGrpSpPr>
            <p:grpSpPr>
              <a:xfrm>
                <a:off x="9389438" y="2331061"/>
                <a:ext cx="830011" cy="2105406"/>
                <a:chOff x="9389438" y="2331061"/>
                <a:chExt cx="830011" cy="2105406"/>
              </a:xfrm>
            </p:grpSpPr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74C343B1-9023-455D-937E-4CDFA06F0BA1}"/>
                    </a:ext>
                  </a:extLst>
                </p:cNvPr>
                <p:cNvSpPr/>
                <p:nvPr/>
              </p:nvSpPr>
              <p:spPr>
                <a:xfrm>
                  <a:off x="9694514" y="4314191"/>
                  <a:ext cx="153563" cy="122275"/>
                </a:xfrm>
                <a:custGeom>
                  <a:avLst/>
                  <a:gdLst>
                    <a:gd name="connsiteX0" fmla="*/ 153430 w 153563"/>
                    <a:gd name="connsiteY0" fmla="*/ 111505 h 122275"/>
                    <a:gd name="connsiteX1" fmla="*/ 152680 w 153563"/>
                    <a:gd name="connsiteY1" fmla="*/ 122218 h 122275"/>
                    <a:gd name="connsiteX2" fmla="*/ 65310 w 153563"/>
                    <a:gd name="connsiteY2" fmla="*/ 84345 h 122275"/>
                    <a:gd name="connsiteX3" fmla="*/ 24866 w 153563"/>
                    <a:gd name="connsiteY3" fmla="*/ 64686 h 122275"/>
                    <a:gd name="connsiteX4" fmla="*/ -43 w 153563"/>
                    <a:gd name="connsiteY4" fmla="*/ 51722 h 122275"/>
                    <a:gd name="connsiteX5" fmla="*/ 6278 w 153563"/>
                    <a:gd name="connsiteY5" fmla="*/ 40366 h 122275"/>
                    <a:gd name="connsiteX6" fmla="*/ 73560 w 153563"/>
                    <a:gd name="connsiteY6" fmla="*/ -25 h 122275"/>
                    <a:gd name="connsiteX7" fmla="*/ 137842 w 153563"/>
                    <a:gd name="connsiteY7" fmla="*/ 44437 h 122275"/>
                    <a:gd name="connsiteX8" fmla="*/ 153430 w 153563"/>
                    <a:gd name="connsiteY8" fmla="*/ 111505 h 122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563" h="122275">
                      <a:moveTo>
                        <a:pt x="153430" y="111505"/>
                      </a:moveTo>
                      <a:cubicBezTo>
                        <a:pt x="153430" y="115094"/>
                        <a:pt x="153055" y="118576"/>
                        <a:pt x="152680" y="122218"/>
                      </a:cubicBezTo>
                      <a:cubicBezTo>
                        <a:pt x="123003" y="110433"/>
                        <a:pt x="93878" y="97807"/>
                        <a:pt x="65310" y="84345"/>
                      </a:cubicBezTo>
                      <a:cubicBezTo>
                        <a:pt x="50054" y="82347"/>
                        <a:pt x="35864" y="75448"/>
                        <a:pt x="24866" y="64686"/>
                      </a:cubicBezTo>
                      <a:cubicBezTo>
                        <a:pt x="16563" y="60454"/>
                        <a:pt x="8206" y="56115"/>
                        <a:pt x="-43" y="51722"/>
                      </a:cubicBezTo>
                      <a:cubicBezTo>
                        <a:pt x="1837" y="47817"/>
                        <a:pt x="3948" y="44025"/>
                        <a:pt x="6278" y="40366"/>
                      </a:cubicBezTo>
                      <a:cubicBezTo>
                        <a:pt x="22348" y="14975"/>
                        <a:pt x="46668" y="-882"/>
                        <a:pt x="73560" y="-25"/>
                      </a:cubicBezTo>
                      <a:cubicBezTo>
                        <a:pt x="100451" y="833"/>
                        <a:pt x="123699" y="18189"/>
                        <a:pt x="137842" y="44437"/>
                      </a:cubicBezTo>
                      <a:cubicBezTo>
                        <a:pt x="148914" y="65007"/>
                        <a:pt x="154298" y="88160"/>
                        <a:pt x="153430" y="111505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DBBECA59-413C-4A05-A231-E021F65415BF}"/>
                    </a:ext>
                  </a:extLst>
                </p:cNvPr>
                <p:cNvSpPr/>
                <p:nvPr/>
              </p:nvSpPr>
              <p:spPr>
                <a:xfrm>
                  <a:off x="9685927" y="4180645"/>
                  <a:ext cx="166683" cy="218196"/>
                </a:xfrm>
                <a:custGeom>
                  <a:avLst/>
                  <a:gdLst>
                    <a:gd name="connsiteX0" fmla="*/ 166516 w 166683"/>
                    <a:gd name="connsiteY0" fmla="*/ 111719 h 218196"/>
                    <a:gd name="connsiteX1" fmla="*/ 146964 w 166683"/>
                    <a:gd name="connsiteY1" fmla="*/ 177768 h 218196"/>
                    <a:gd name="connsiteX2" fmla="*/ 79682 w 166683"/>
                    <a:gd name="connsiteY2" fmla="*/ 218105 h 218196"/>
                    <a:gd name="connsiteX3" fmla="*/ 74325 w 166683"/>
                    <a:gd name="connsiteY3" fmla="*/ 217677 h 218196"/>
                    <a:gd name="connsiteX4" fmla="*/ 33881 w 166683"/>
                    <a:gd name="connsiteY4" fmla="*/ 198017 h 218196"/>
                    <a:gd name="connsiteX5" fmla="*/ 15293 w 166683"/>
                    <a:gd name="connsiteY5" fmla="*/ 173697 h 218196"/>
                    <a:gd name="connsiteX6" fmla="*/ 19471 w 166683"/>
                    <a:gd name="connsiteY6" fmla="*/ 40366 h 218196"/>
                    <a:gd name="connsiteX7" fmla="*/ 86753 w 166683"/>
                    <a:gd name="connsiteY7" fmla="*/ -25 h 218196"/>
                    <a:gd name="connsiteX8" fmla="*/ 151303 w 166683"/>
                    <a:gd name="connsiteY8" fmla="*/ 44437 h 218196"/>
                    <a:gd name="connsiteX9" fmla="*/ 166516 w 166683"/>
                    <a:gd name="connsiteY9" fmla="*/ 111719 h 218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683" h="218196">
                      <a:moveTo>
                        <a:pt x="166516" y="111719"/>
                      </a:moveTo>
                      <a:cubicBezTo>
                        <a:pt x="165970" y="135080"/>
                        <a:pt x="159225" y="157873"/>
                        <a:pt x="146964" y="177768"/>
                      </a:cubicBezTo>
                      <a:cubicBezTo>
                        <a:pt x="130893" y="203053"/>
                        <a:pt x="106573" y="218962"/>
                        <a:pt x="79682" y="218105"/>
                      </a:cubicBezTo>
                      <a:lnTo>
                        <a:pt x="74325" y="217677"/>
                      </a:lnTo>
                      <a:cubicBezTo>
                        <a:pt x="59069" y="215679"/>
                        <a:pt x="44879" y="208779"/>
                        <a:pt x="33881" y="198017"/>
                      </a:cubicBezTo>
                      <a:cubicBezTo>
                        <a:pt x="26451" y="190936"/>
                        <a:pt x="20178" y="182729"/>
                        <a:pt x="15293" y="173697"/>
                      </a:cubicBezTo>
                      <a:cubicBezTo>
                        <a:pt x="-6552" y="131539"/>
                        <a:pt x="-4972" y="81072"/>
                        <a:pt x="19471" y="40366"/>
                      </a:cubicBezTo>
                      <a:cubicBezTo>
                        <a:pt x="35542" y="15028"/>
                        <a:pt x="59915" y="-882"/>
                        <a:pt x="86753" y="-25"/>
                      </a:cubicBezTo>
                      <a:cubicBezTo>
                        <a:pt x="113591" y="832"/>
                        <a:pt x="136946" y="18189"/>
                        <a:pt x="151303" y="44437"/>
                      </a:cubicBezTo>
                      <a:cubicBezTo>
                        <a:pt x="162284" y="65104"/>
                        <a:pt x="167534" y="88336"/>
                        <a:pt x="166516" y="111719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6B1D6BA2-04D6-42D2-A270-A08B3BA5A22E}"/>
                    </a:ext>
                  </a:extLst>
                </p:cNvPr>
                <p:cNvSpPr/>
                <p:nvPr/>
              </p:nvSpPr>
              <p:spPr>
                <a:xfrm rot="-5291400">
                  <a:off x="9664243" y="4073310"/>
                  <a:ext cx="218237" cy="166704"/>
                </a:xfrm>
                <a:custGeom>
                  <a:avLst/>
                  <a:gdLst>
                    <a:gd name="connsiteX0" fmla="*/ 218194 w 218237"/>
                    <a:gd name="connsiteY0" fmla="*/ 83295 h 166704"/>
                    <a:gd name="connsiteX1" fmla="*/ 109075 w 218237"/>
                    <a:gd name="connsiteY1" fmla="*/ 166647 h 166704"/>
                    <a:gd name="connsiteX2" fmla="*/ -43 w 218237"/>
                    <a:gd name="connsiteY2" fmla="*/ 83295 h 166704"/>
                    <a:gd name="connsiteX3" fmla="*/ 109075 w 218237"/>
                    <a:gd name="connsiteY3" fmla="*/ -58 h 166704"/>
                    <a:gd name="connsiteX4" fmla="*/ 218194 w 218237"/>
                    <a:gd name="connsiteY4" fmla="*/ 83295 h 16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8237" h="166704">
                      <a:moveTo>
                        <a:pt x="218194" y="83295"/>
                      </a:moveTo>
                      <a:cubicBezTo>
                        <a:pt x="218194" y="129329"/>
                        <a:pt x="169340" y="166647"/>
                        <a:pt x="109075" y="166647"/>
                      </a:cubicBezTo>
                      <a:cubicBezTo>
                        <a:pt x="48811" y="166647"/>
                        <a:pt x="-43" y="129329"/>
                        <a:pt x="-43" y="83295"/>
                      </a:cubicBezTo>
                      <a:cubicBezTo>
                        <a:pt x="-43" y="37260"/>
                        <a:pt x="48811" y="-58"/>
                        <a:pt x="109075" y="-58"/>
                      </a:cubicBezTo>
                      <a:cubicBezTo>
                        <a:pt x="169340" y="-58"/>
                        <a:pt x="218194" y="37260"/>
                        <a:pt x="218194" y="83295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91406373-3D2F-43B9-9709-93B35F50FACD}"/>
                    </a:ext>
                  </a:extLst>
                </p:cNvPr>
                <p:cNvSpPr/>
                <p:nvPr/>
              </p:nvSpPr>
              <p:spPr>
                <a:xfrm rot="-5291400">
                  <a:off x="9668461" y="3940001"/>
                  <a:ext cx="218237" cy="166704"/>
                </a:xfrm>
                <a:custGeom>
                  <a:avLst/>
                  <a:gdLst>
                    <a:gd name="connsiteX0" fmla="*/ 218194 w 218237"/>
                    <a:gd name="connsiteY0" fmla="*/ 83295 h 166704"/>
                    <a:gd name="connsiteX1" fmla="*/ 109076 w 218237"/>
                    <a:gd name="connsiteY1" fmla="*/ 166647 h 166704"/>
                    <a:gd name="connsiteX2" fmla="*/ -43 w 218237"/>
                    <a:gd name="connsiteY2" fmla="*/ 83295 h 166704"/>
                    <a:gd name="connsiteX3" fmla="*/ 109076 w 218237"/>
                    <a:gd name="connsiteY3" fmla="*/ -58 h 166704"/>
                    <a:gd name="connsiteX4" fmla="*/ 218194 w 218237"/>
                    <a:gd name="connsiteY4" fmla="*/ 83295 h 16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8237" h="166704">
                      <a:moveTo>
                        <a:pt x="218194" y="83295"/>
                      </a:moveTo>
                      <a:cubicBezTo>
                        <a:pt x="218194" y="129329"/>
                        <a:pt x="169340" y="166647"/>
                        <a:pt x="109076" y="166647"/>
                      </a:cubicBezTo>
                      <a:cubicBezTo>
                        <a:pt x="48811" y="166647"/>
                        <a:pt x="-43" y="129329"/>
                        <a:pt x="-43" y="83295"/>
                      </a:cubicBezTo>
                      <a:cubicBezTo>
                        <a:pt x="-43" y="37260"/>
                        <a:pt x="48811" y="-58"/>
                        <a:pt x="109076" y="-58"/>
                      </a:cubicBezTo>
                      <a:cubicBezTo>
                        <a:pt x="169340" y="-58"/>
                        <a:pt x="218194" y="37260"/>
                        <a:pt x="218194" y="83295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73417090-5968-403D-9635-70019F19ACE8}"/>
                    </a:ext>
                  </a:extLst>
                </p:cNvPr>
                <p:cNvSpPr/>
                <p:nvPr/>
              </p:nvSpPr>
              <p:spPr>
                <a:xfrm rot="-5291400">
                  <a:off x="9672677" y="3806694"/>
                  <a:ext cx="218237" cy="166704"/>
                </a:xfrm>
                <a:custGeom>
                  <a:avLst/>
                  <a:gdLst>
                    <a:gd name="connsiteX0" fmla="*/ 218194 w 218237"/>
                    <a:gd name="connsiteY0" fmla="*/ 83295 h 166704"/>
                    <a:gd name="connsiteX1" fmla="*/ 109075 w 218237"/>
                    <a:gd name="connsiteY1" fmla="*/ 166647 h 166704"/>
                    <a:gd name="connsiteX2" fmla="*/ -43 w 218237"/>
                    <a:gd name="connsiteY2" fmla="*/ 83295 h 166704"/>
                    <a:gd name="connsiteX3" fmla="*/ 109075 w 218237"/>
                    <a:gd name="connsiteY3" fmla="*/ -58 h 166704"/>
                    <a:gd name="connsiteX4" fmla="*/ 218194 w 218237"/>
                    <a:gd name="connsiteY4" fmla="*/ 83295 h 16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8237" h="166704">
                      <a:moveTo>
                        <a:pt x="218194" y="83295"/>
                      </a:moveTo>
                      <a:cubicBezTo>
                        <a:pt x="218194" y="129329"/>
                        <a:pt x="169340" y="166647"/>
                        <a:pt x="109075" y="166647"/>
                      </a:cubicBezTo>
                      <a:cubicBezTo>
                        <a:pt x="48811" y="166647"/>
                        <a:pt x="-43" y="129329"/>
                        <a:pt x="-43" y="83295"/>
                      </a:cubicBezTo>
                      <a:cubicBezTo>
                        <a:pt x="-43" y="37260"/>
                        <a:pt x="48811" y="-58"/>
                        <a:pt x="109075" y="-58"/>
                      </a:cubicBezTo>
                      <a:cubicBezTo>
                        <a:pt x="169340" y="-58"/>
                        <a:pt x="218194" y="37260"/>
                        <a:pt x="218194" y="83295"/>
                      </a:cubicBezTo>
                      <a:close/>
                    </a:path>
                  </a:pathLst>
                </a:custGeom>
                <a:solidFill>
                  <a:srgbClr val="3F3D56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88424429-0F99-4EA0-80A4-69A8041DE853}"/>
                    </a:ext>
                  </a:extLst>
                </p:cNvPr>
                <p:cNvSpPr/>
                <p:nvPr/>
              </p:nvSpPr>
              <p:spPr>
                <a:xfrm>
                  <a:off x="9389438" y="2331061"/>
                  <a:ext cx="830011" cy="1786064"/>
                </a:xfrm>
                <a:custGeom>
                  <a:avLst/>
                  <a:gdLst>
                    <a:gd name="connsiteX0" fmla="*/ 108865 w 830011"/>
                    <a:gd name="connsiteY0" fmla="*/ 636613 h 1786064"/>
                    <a:gd name="connsiteX1" fmla="*/ 79296 w 830011"/>
                    <a:gd name="connsiteY1" fmla="*/ 589955 h 1786064"/>
                    <a:gd name="connsiteX2" fmla="*/ 299354 w 830011"/>
                    <a:gd name="connsiteY2" fmla="*/ 560974 h 1786064"/>
                    <a:gd name="connsiteX3" fmla="*/ 62529 w 830011"/>
                    <a:gd name="connsiteY3" fmla="*/ 555242 h 1786064"/>
                    <a:gd name="connsiteX4" fmla="*/ 64832 w 830011"/>
                    <a:gd name="connsiteY4" fmla="*/ 238761 h 1786064"/>
                    <a:gd name="connsiteX5" fmla="*/ 377296 w 830011"/>
                    <a:gd name="connsiteY5" fmla="*/ 413554 h 1786064"/>
                    <a:gd name="connsiteX6" fmla="*/ 91134 w 830011"/>
                    <a:gd name="connsiteY6" fmla="*/ 188942 h 1786064"/>
                    <a:gd name="connsiteX7" fmla="*/ 640970 w 830011"/>
                    <a:gd name="connsiteY7" fmla="*/ 59923 h 1786064"/>
                    <a:gd name="connsiteX8" fmla="*/ 769989 w 830011"/>
                    <a:gd name="connsiteY8" fmla="*/ 609759 h 1786064"/>
                    <a:gd name="connsiteX9" fmla="*/ 736204 w 830011"/>
                    <a:gd name="connsiteY9" fmla="*/ 656379 h 1786064"/>
                    <a:gd name="connsiteX10" fmla="*/ 779380 w 830011"/>
                    <a:gd name="connsiteY10" fmla="*/ 730625 h 1786064"/>
                    <a:gd name="connsiteX11" fmla="*/ 490540 w 830011"/>
                    <a:gd name="connsiteY11" fmla="*/ 869260 h 1786064"/>
                    <a:gd name="connsiteX12" fmla="*/ 796790 w 830011"/>
                    <a:gd name="connsiteY12" fmla="*/ 777122 h 1786064"/>
                    <a:gd name="connsiteX13" fmla="*/ 720616 w 830011"/>
                    <a:gd name="connsiteY13" fmla="*/ 1149904 h 1786064"/>
                    <a:gd name="connsiteX14" fmla="*/ 636037 w 830011"/>
                    <a:gd name="connsiteY14" fmla="*/ 1708150 h 1786064"/>
                    <a:gd name="connsiteX15" fmla="*/ 77790 w 830011"/>
                    <a:gd name="connsiteY15" fmla="*/ 1623571 h 1786064"/>
                    <a:gd name="connsiteX16" fmla="*/ 93384 w 830011"/>
                    <a:gd name="connsiteY16" fmla="*/ 1130084 h 1786064"/>
                    <a:gd name="connsiteX17" fmla="*/ 108972 w 830011"/>
                    <a:gd name="connsiteY17" fmla="*/ 636613 h 178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30011" h="1786064">
                      <a:moveTo>
                        <a:pt x="108865" y="636613"/>
                      </a:moveTo>
                      <a:cubicBezTo>
                        <a:pt x="97932" y="621769"/>
                        <a:pt x="88049" y="606180"/>
                        <a:pt x="79296" y="589955"/>
                      </a:cubicBezTo>
                      <a:lnTo>
                        <a:pt x="299354" y="560974"/>
                      </a:lnTo>
                      <a:lnTo>
                        <a:pt x="62529" y="555242"/>
                      </a:lnTo>
                      <a:cubicBezTo>
                        <a:pt x="19771" y="453913"/>
                        <a:pt x="20606" y="339453"/>
                        <a:pt x="64832" y="238761"/>
                      </a:cubicBezTo>
                      <a:lnTo>
                        <a:pt x="377296" y="413554"/>
                      </a:lnTo>
                      <a:lnTo>
                        <a:pt x="91134" y="188942"/>
                      </a:lnTo>
                      <a:cubicBezTo>
                        <a:pt x="207340" y="1480"/>
                        <a:pt x="453508" y="-56283"/>
                        <a:pt x="640970" y="59923"/>
                      </a:cubicBezTo>
                      <a:cubicBezTo>
                        <a:pt x="828427" y="176129"/>
                        <a:pt x="886195" y="422296"/>
                        <a:pt x="769989" y="609759"/>
                      </a:cubicBezTo>
                      <a:cubicBezTo>
                        <a:pt x="759865" y="626092"/>
                        <a:pt x="748573" y="641669"/>
                        <a:pt x="736204" y="656379"/>
                      </a:cubicBezTo>
                      <a:cubicBezTo>
                        <a:pt x="753228" y="679499"/>
                        <a:pt x="767702" y="704393"/>
                        <a:pt x="779380" y="730625"/>
                      </a:cubicBezTo>
                      <a:lnTo>
                        <a:pt x="490540" y="869260"/>
                      </a:lnTo>
                      <a:lnTo>
                        <a:pt x="796790" y="777122"/>
                      </a:lnTo>
                      <a:cubicBezTo>
                        <a:pt x="836007" y="906270"/>
                        <a:pt x="807353" y="1046490"/>
                        <a:pt x="720616" y="1149904"/>
                      </a:cubicBezTo>
                      <a:cubicBezTo>
                        <a:pt x="851413" y="1327414"/>
                        <a:pt x="813546" y="1577352"/>
                        <a:pt x="636037" y="1708150"/>
                      </a:cubicBezTo>
                      <a:cubicBezTo>
                        <a:pt x="458527" y="1838948"/>
                        <a:pt x="208588" y="1801080"/>
                        <a:pt x="77790" y="1623571"/>
                      </a:cubicBezTo>
                      <a:cubicBezTo>
                        <a:pt x="-31542" y="1475192"/>
                        <a:pt x="-25098" y="1271263"/>
                        <a:pt x="93384" y="1130084"/>
                      </a:cubicBezTo>
                      <a:cubicBezTo>
                        <a:pt x="-15922" y="981705"/>
                        <a:pt x="-9478" y="777797"/>
                        <a:pt x="108972" y="636613"/>
                      </a:cubicBezTo>
                      <a:close/>
                    </a:path>
                  </a:pathLst>
                </a:custGeom>
                <a:solidFill>
                  <a:srgbClr val="B9BCFD"/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F881EBE8-C7A6-4BC3-927A-9184DACCA071}"/>
                    </a:ext>
                  </a:extLst>
                </p:cNvPr>
                <p:cNvSpPr/>
                <p:nvPr/>
              </p:nvSpPr>
              <p:spPr>
                <a:xfrm>
                  <a:off x="9389467" y="3230457"/>
                  <a:ext cx="813894" cy="886634"/>
                </a:xfrm>
                <a:custGeom>
                  <a:avLst/>
                  <a:gdLst>
                    <a:gd name="connsiteX0" fmla="*/ 813849 w 813894"/>
                    <a:gd name="connsiteY0" fmla="*/ 6451 h 886634"/>
                    <a:gd name="connsiteX1" fmla="*/ 720640 w 813894"/>
                    <a:gd name="connsiteY1" fmla="*/ 250508 h 886634"/>
                    <a:gd name="connsiteX2" fmla="*/ 636002 w 813894"/>
                    <a:gd name="connsiteY2" fmla="*/ 808744 h 886634"/>
                    <a:gd name="connsiteX3" fmla="*/ 77767 w 813894"/>
                    <a:gd name="connsiteY3" fmla="*/ 724105 h 886634"/>
                    <a:gd name="connsiteX4" fmla="*/ 93355 w 813894"/>
                    <a:gd name="connsiteY4" fmla="*/ 230688 h 886634"/>
                    <a:gd name="connsiteX5" fmla="*/ 813849 w 813894"/>
                    <a:gd name="connsiteY5" fmla="*/ 6451 h 886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3894" h="886634">
                      <a:moveTo>
                        <a:pt x="813849" y="6451"/>
                      </a:moveTo>
                      <a:cubicBezTo>
                        <a:pt x="811166" y="95980"/>
                        <a:pt x="778323" y="181984"/>
                        <a:pt x="720640" y="250508"/>
                      </a:cubicBezTo>
                      <a:cubicBezTo>
                        <a:pt x="851422" y="428034"/>
                        <a:pt x="813528" y="677967"/>
                        <a:pt x="636002" y="808744"/>
                      </a:cubicBezTo>
                      <a:cubicBezTo>
                        <a:pt x="458477" y="939525"/>
                        <a:pt x="208543" y="901631"/>
                        <a:pt x="77767" y="724105"/>
                      </a:cubicBezTo>
                      <a:cubicBezTo>
                        <a:pt x="-31534" y="575743"/>
                        <a:pt x="-25090" y="371856"/>
                        <a:pt x="93355" y="230688"/>
                      </a:cubicBezTo>
                      <a:cubicBezTo>
                        <a:pt x="41930" y="161103"/>
                        <a:pt x="815242" y="-38439"/>
                        <a:pt x="813849" y="6451"/>
                      </a:cubicBezTo>
                      <a:close/>
                    </a:path>
                  </a:pathLst>
                </a:custGeom>
                <a:solidFill>
                  <a:srgbClr val="46427E">
                    <a:alpha val="10000"/>
                  </a:srgbClr>
                </a:solidFill>
                <a:ln w="53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5152896F-F82B-4B65-8DF3-F44D42079ABA}"/>
                  </a:ext>
                </a:extLst>
              </p:cNvPr>
              <p:cNvSpPr/>
              <p:nvPr/>
            </p:nvSpPr>
            <p:spPr>
              <a:xfrm>
                <a:off x="6042173" y="5156532"/>
                <a:ext cx="610785" cy="117421"/>
              </a:xfrm>
              <a:custGeom>
                <a:avLst/>
                <a:gdLst>
                  <a:gd name="connsiteX0" fmla="*/ 610786 w 610785"/>
                  <a:gd name="connsiteY0" fmla="*/ 58711 h 117421"/>
                  <a:gd name="connsiteX1" fmla="*/ 305393 w 610785"/>
                  <a:gd name="connsiteY1" fmla="*/ 117422 h 117421"/>
                  <a:gd name="connsiteX2" fmla="*/ 0 w 610785"/>
                  <a:gd name="connsiteY2" fmla="*/ 58711 h 117421"/>
                  <a:gd name="connsiteX3" fmla="*/ 305393 w 610785"/>
                  <a:gd name="connsiteY3" fmla="*/ 0 h 117421"/>
                  <a:gd name="connsiteX4" fmla="*/ 610786 w 610785"/>
                  <a:gd name="connsiteY4" fmla="*/ 58711 h 11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785" h="117421">
                    <a:moveTo>
                      <a:pt x="610786" y="58711"/>
                    </a:moveTo>
                    <a:cubicBezTo>
                      <a:pt x="610786" y="91136"/>
                      <a:pt x="474057" y="117422"/>
                      <a:pt x="305393" y="117422"/>
                    </a:cubicBezTo>
                    <a:cubicBezTo>
                      <a:pt x="136729" y="117422"/>
                      <a:pt x="0" y="91136"/>
                      <a:pt x="0" y="58711"/>
                    </a:cubicBezTo>
                    <a:cubicBezTo>
                      <a:pt x="0" y="26286"/>
                      <a:pt x="136729" y="0"/>
                      <a:pt x="305393" y="0"/>
                    </a:cubicBezTo>
                    <a:cubicBezTo>
                      <a:pt x="474057" y="0"/>
                      <a:pt x="610786" y="26286"/>
                      <a:pt x="610786" y="58711"/>
                    </a:cubicBezTo>
                    <a:close/>
                  </a:path>
                </a:pathLst>
              </a:custGeom>
              <a:solidFill>
                <a:srgbClr val="6C63FF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21FB8B2-7238-4982-92B9-B4BC53DEB6C0}"/>
                  </a:ext>
                </a:extLst>
              </p:cNvPr>
              <p:cNvSpPr/>
              <p:nvPr/>
            </p:nvSpPr>
            <p:spPr>
              <a:xfrm>
                <a:off x="6306908" y="5143729"/>
                <a:ext cx="71138" cy="93101"/>
              </a:xfrm>
              <a:custGeom>
                <a:avLst/>
                <a:gdLst>
                  <a:gd name="connsiteX0" fmla="*/ 71139 w 71138"/>
                  <a:gd name="connsiteY0" fmla="*/ 46551 h 93101"/>
                  <a:gd name="connsiteX1" fmla="*/ 35569 w 71138"/>
                  <a:gd name="connsiteY1" fmla="*/ 93102 h 93101"/>
                  <a:gd name="connsiteX2" fmla="*/ 0 w 71138"/>
                  <a:gd name="connsiteY2" fmla="*/ 46551 h 93101"/>
                  <a:gd name="connsiteX3" fmla="*/ 35569 w 71138"/>
                  <a:gd name="connsiteY3" fmla="*/ 0 h 93101"/>
                  <a:gd name="connsiteX4" fmla="*/ 71139 w 71138"/>
                  <a:gd name="connsiteY4" fmla="*/ 46551 h 9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38" h="93101">
                    <a:moveTo>
                      <a:pt x="71139" y="46551"/>
                    </a:moveTo>
                    <a:cubicBezTo>
                      <a:pt x="71139" y="72260"/>
                      <a:pt x="55214" y="93102"/>
                      <a:pt x="35569" y="93102"/>
                    </a:cubicBezTo>
                    <a:cubicBezTo>
                      <a:pt x="15925" y="93102"/>
                      <a:pt x="0" y="72260"/>
                      <a:pt x="0" y="46551"/>
                    </a:cubicBezTo>
                    <a:cubicBezTo>
                      <a:pt x="0" y="20841"/>
                      <a:pt x="15925" y="0"/>
                      <a:pt x="35569" y="0"/>
                    </a:cubicBezTo>
                    <a:cubicBezTo>
                      <a:pt x="55214" y="0"/>
                      <a:pt x="71139" y="20841"/>
                      <a:pt x="71139" y="46551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A16B3F11-4BBF-4E75-82F0-8BBDBCC88F46}"/>
                  </a:ext>
                </a:extLst>
              </p:cNvPr>
              <p:cNvSpPr/>
              <p:nvPr/>
            </p:nvSpPr>
            <p:spPr>
              <a:xfrm>
                <a:off x="6306908" y="5086840"/>
                <a:ext cx="71138" cy="93101"/>
              </a:xfrm>
              <a:custGeom>
                <a:avLst/>
                <a:gdLst>
                  <a:gd name="connsiteX0" fmla="*/ 71139 w 71138"/>
                  <a:gd name="connsiteY0" fmla="*/ 46551 h 93101"/>
                  <a:gd name="connsiteX1" fmla="*/ 35569 w 71138"/>
                  <a:gd name="connsiteY1" fmla="*/ 93102 h 93101"/>
                  <a:gd name="connsiteX2" fmla="*/ 0 w 71138"/>
                  <a:gd name="connsiteY2" fmla="*/ 46551 h 93101"/>
                  <a:gd name="connsiteX3" fmla="*/ 35569 w 71138"/>
                  <a:gd name="connsiteY3" fmla="*/ 0 h 93101"/>
                  <a:gd name="connsiteX4" fmla="*/ 71139 w 71138"/>
                  <a:gd name="connsiteY4" fmla="*/ 46551 h 9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38" h="93101">
                    <a:moveTo>
                      <a:pt x="71139" y="46551"/>
                    </a:moveTo>
                    <a:cubicBezTo>
                      <a:pt x="71139" y="72260"/>
                      <a:pt x="55214" y="93102"/>
                      <a:pt x="35569" y="93102"/>
                    </a:cubicBezTo>
                    <a:cubicBezTo>
                      <a:pt x="15925" y="93102"/>
                      <a:pt x="0" y="72260"/>
                      <a:pt x="0" y="46551"/>
                    </a:cubicBezTo>
                    <a:cubicBezTo>
                      <a:pt x="0" y="20841"/>
                      <a:pt x="15925" y="0"/>
                      <a:pt x="35569" y="0"/>
                    </a:cubicBezTo>
                    <a:cubicBezTo>
                      <a:pt x="55214" y="0"/>
                      <a:pt x="71139" y="20841"/>
                      <a:pt x="71139" y="46551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24CD4CE4-0AEA-44F3-91F7-180D4E73D03D}"/>
                  </a:ext>
                </a:extLst>
              </p:cNvPr>
              <p:cNvSpPr/>
              <p:nvPr/>
            </p:nvSpPr>
            <p:spPr>
              <a:xfrm>
                <a:off x="6306908" y="5029950"/>
                <a:ext cx="71138" cy="93101"/>
              </a:xfrm>
              <a:custGeom>
                <a:avLst/>
                <a:gdLst>
                  <a:gd name="connsiteX0" fmla="*/ 71139 w 71138"/>
                  <a:gd name="connsiteY0" fmla="*/ 46551 h 93101"/>
                  <a:gd name="connsiteX1" fmla="*/ 35569 w 71138"/>
                  <a:gd name="connsiteY1" fmla="*/ 93102 h 93101"/>
                  <a:gd name="connsiteX2" fmla="*/ 0 w 71138"/>
                  <a:gd name="connsiteY2" fmla="*/ 46551 h 93101"/>
                  <a:gd name="connsiteX3" fmla="*/ 35569 w 71138"/>
                  <a:gd name="connsiteY3" fmla="*/ 0 h 93101"/>
                  <a:gd name="connsiteX4" fmla="*/ 71139 w 71138"/>
                  <a:gd name="connsiteY4" fmla="*/ 46551 h 9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38" h="93101">
                    <a:moveTo>
                      <a:pt x="71139" y="46551"/>
                    </a:moveTo>
                    <a:cubicBezTo>
                      <a:pt x="71139" y="72260"/>
                      <a:pt x="55214" y="93102"/>
                      <a:pt x="35569" y="93102"/>
                    </a:cubicBezTo>
                    <a:cubicBezTo>
                      <a:pt x="15925" y="93102"/>
                      <a:pt x="0" y="72260"/>
                      <a:pt x="0" y="46551"/>
                    </a:cubicBezTo>
                    <a:cubicBezTo>
                      <a:pt x="0" y="20841"/>
                      <a:pt x="15925" y="0"/>
                      <a:pt x="35569" y="0"/>
                    </a:cubicBezTo>
                    <a:cubicBezTo>
                      <a:pt x="55214" y="0"/>
                      <a:pt x="71139" y="20841"/>
                      <a:pt x="71139" y="46551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A8DA4D43-1AF6-445D-A089-C3135D32B5B7}"/>
                  </a:ext>
                </a:extLst>
              </p:cNvPr>
              <p:cNvSpPr/>
              <p:nvPr/>
            </p:nvSpPr>
            <p:spPr>
              <a:xfrm>
                <a:off x="6306908" y="4973061"/>
                <a:ext cx="71138" cy="93101"/>
              </a:xfrm>
              <a:custGeom>
                <a:avLst/>
                <a:gdLst>
                  <a:gd name="connsiteX0" fmla="*/ 71139 w 71138"/>
                  <a:gd name="connsiteY0" fmla="*/ 46551 h 93101"/>
                  <a:gd name="connsiteX1" fmla="*/ 35569 w 71138"/>
                  <a:gd name="connsiteY1" fmla="*/ 93102 h 93101"/>
                  <a:gd name="connsiteX2" fmla="*/ 0 w 71138"/>
                  <a:gd name="connsiteY2" fmla="*/ 46551 h 93101"/>
                  <a:gd name="connsiteX3" fmla="*/ 35569 w 71138"/>
                  <a:gd name="connsiteY3" fmla="*/ 0 h 93101"/>
                  <a:gd name="connsiteX4" fmla="*/ 71139 w 71138"/>
                  <a:gd name="connsiteY4" fmla="*/ 46551 h 9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38" h="93101">
                    <a:moveTo>
                      <a:pt x="71139" y="46551"/>
                    </a:moveTo>
                    <a:cubicBezTo>
                      <a:pt x="71139" y="72260"/>
                      <a:pt x="55214" y="93102"/>
                      <a:pt x="35569" y="93102"/>
                    </a:cubicBezTo>
                    <a:cubicBezTo>
                      <a:pt x="15925" y="93102"/>
                      <a:pt x="0" y="72260"/>
                      <a:pt x="0" y="46551"/>
                    </a:cubicBezTo>
                    <a:cubicBezTo>
                      <a:pt x="0" y="20841"/>
                      <a:pt x="15925" y="0"/>
                      <a:pt x="35569" y="0"/>
                    </a:cubicBezTo>
                    <a:cubicBezTo>
                      <a:pt x="55214" y="0"/>
                      <a:pt x="71139" y="20841"/>
                      <a:pt x="71139" y="46551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F15BC626-8601-4F3B-A4AC-772893D474C5}"/>
                  </a:ext>
                </a:extLst>
              </p:cNvPr>
              <p:cNvSpPr/>
              <p:nvPr/>
            </p:nvSpPr>
            <p:spPr>
              <a:xfrm>
                <a:off x="6306908" y="4916171"/>
                <a:ext cx="71138" cy="93101"/>
              </a:xfrm>
              <a:custGeom>
                <a:avLst/>
                <a:gdLst>
                  <a:gd name="connsiteX0" fmla="*/ 71139 w 71138"/>
                  <a:gd name="connsiteY0" fmla="*/ 46551 h 93101"/>
                  <a:gd name="connsiteX1" fmla="*/ 35569 w 71138"/>
                  <a:gd name="connsiteY1" fmla="*/ 93102 h 93101"/>
                  <a:gd name="connsiteX2" fmla="*/ 0 w 71138"/>
                  <a:gd name="connsiteY2" fmla="*/ 46551 h 93101"/>
                  <a:gd name="connsiteX3" fmla="*/ 35569 w 71138"/>
                  <a:gd name="connsiteY3" fmla="*/ 0 h 93101"/>
                  <a:gd name="connsiteX4" fmla="*/ 71139 w 71138"/>
                  <a:gd name="connsiteY4" fmla="*/ 46551 h 9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38" h="93101">
                    <a:moveTo>
                      <a:pt x="71139" y="46551"/>
                    </a:moveTo>
                    <a:cubicBezTo>
                      <a:pt x="71139" y="72260"/>
                      <a:pt x="55214" y="93102"/>
                      <a:pt x="35569" y="93102"/>
                    </a:cubicBezTo>
                    <a:cubicBezTo>
                      <a:pt x="15925" y="93102"/>
                      <a:pt x="0" y="72260"/>
                      <a:pt x="0" y="46551"/>
                    </a:cubicBezTo>
                    <a:cubicBezTo>
                      <a:pt x="0" y="20841"/>
                      <a:pt x="15925" y="0"/>
                      <a:pt x="35569" y="0"/>
                    </a:cubicBezTo>
                    <a:cubicBezTo>
                      <a:pt x="55214" y="0"/>
                      <a:pt x="71139" y="20841"/>
                      <a:pt x="71139" y="46551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7F9907B-BA61-4472-96FB-7A054CF1C376}"/>
                  </a:ext>
                </a:extLst>
              </p:cNvPr>
              <p:cNvSpPr/>
              <p:nvPr/>
            </p:nvSpPr>
            <p:spPr>
              <a:xfrm>
                <a:off x="6306908" y="4859281"/>
                <a:ext cx="71138" cy="93101"/>
              </a:xfrm>
              <a:custGeom>
                <a:avLst/>
                <a:gdLst>
                  <a:gd name="connsiteX0" fmla="*/ 71139 w 71138"/>
                  <a:gd name="connsiteY0" fmla="*/ 46551 h 93101"/>
                  <a:gd name="connsiteX1" fmla="*/ 35569 w 71138"/>
                  <a:gd name="connsiteY1" fmla="*/ 93102 h 93101"/>
                  <a:gd name="connsiteX2" fmla="*/ 0 w 71138"/>
                  <a:gd name="connsiteY2" fmla="*/ 46551 h 93101"/>
                  <a:gd name="connsiteX3" fmla="*/ 35569 w 71138"/>
                  <a:gd name="connsiteY3" fmla="*/ 0 h 93101"/>
                  <a:gd name="connsiteX4" fmla="*/ 71139 w 71138"/>
                  <a:gd name="connsiteY4" fmla="*/ 46551 h 9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38" h="93101">
                    <a:moveTo>
                      <a:pt x="71139" y="46551"/>
                    </a:moveTo>
                    <a:cubicBezTo>
                      <a:pt x="71139" y="72260"/>
                      <a:pt x="55214" y="93102"/>
                      <a:pt x="35569" y="93102"/>
                    </a:cubicBezTo>
                    <a:cubicBezTo>
                      <a:pt x="15925" y="93102"/>
                      <a:pt x="0" y="72260"/>
                      <a:pt x="0" y="46551"/>
                    </a:cubicBezTo>
                    <a:cubicBezTo>
                      <a:pt x="0" y="20841"/>
                      <a:pt x="15925" y="0"/>
                      <a:pt x="35569" y="0"/>
                    </a:cubicBezTo>
                    <a:cubicBezTo>
                      <a:pt x="55214" y="0"/>
                      <a:pt x="71139" y="20841"/>
                      <a:pt x="71139" y="46551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266925EE-15B7-42A3-97BB-2F4C6AC32DFC}"/>
                  </a:ext>
                </a:extLst>
              </p:cNvPr>
              <p:cNvSpPr/>
              <p:nvPr/>
            </p:nvSpPr>
            <p:spPr>
              <a:xfrm>
                <a:off x="6306908" y="4802392"/>
                <a:ext cx="71138" cy="93101"/>
              </a:xfrm>
              <a:custGeom>
                <a:avLst/>
                <a:gdLst>
                  <a:gd name="connsiteX0" fmla="*/ 71139 w 71138"/>
                  <a:gd name="connsiteY0" fmla="*/ 46551 h 93101"/>
                  <a:gd name="connsiteX1" fmla="*/ 35569 w 71138"/>
                  <a:gd name="connsiteY1" fmla="*/ 93102 h 93101"/>
                  <a:gd name="connsiteX2" fmla="*/ 0 w 71138"/>
                  <a:gd name="connsiteY2" fmla="*/ 46551 h 93101"/>
                  <a:gd name="connsiteX3" fmla="*/ 35569 w 71138"/>
                  <a:gd name="connsiteY3" fmla="*/ 0 h 93101"/>
                  <a:gd name="connsiteX4" fmla="*/ 71139 w 71138"/>
                  <a:gd name="connsiteY4" fmla="*/ 46551 h 9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38" h="93101">
                    <a:moveTo>
                      <a:pt x="71139" y="46551"/>
                    </a:moveTo>
                    <a:cubicBezTo>
                      <a:pt x="71139" y="72260"/>
                      <a:pt x="55214" y="93102"/>
                      <a:pt x="35569" y="93102"/>
                    </a:cubicBezTo>
                    <a:cubicBezTo>
                      <a:pt x="15925" y="93102"/>
                      <a:pt x="0" y="72260"/>
                      <a:pt x="0" y="46551"/>
                    </a:cubicBezTo>
                    <a:cubicBezTo>
                      <a:pt x="0" y="20841"/>
                      <a:pt x="15925" y="0"/>
                      <a:pt x="35569" y="0"/>
                    </a:cubicBezTo>
                    <a:cubicBezTo>
                      <a:pt x="55214" y="0"/>
                      <a:pt x="71139" y="20841"/>
                      <a:pt x="71139" y="46551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DD0F245-7E23-4351-B73A-07DA554ACA84}"/>
                  </a:ext>
                </a:extLst>
              </p:cNvPr>
              <p:cNvSpPr/>
              <p:nvPr/>
            </p:nvSpPr>
            <p:spPr>
              <a:xfrm>
                <a:off x="6171373" y="4183840"/>
                <a:ext cx="340702" cy="761869"/>
              </a:xfrm>
              <a:custGeom>
                <a:avLst/>
                <a:gdLst>
                  <a:gd name="connsiteX0" fmla="*/ 304178 w 340702"/>
                  <a:gd name="connsiteY0" fmla="*/ 275710 h 761869"/>
                  <a:gd name="connsiteX1" fmla="*/ 317409 w 340702"/>
                  <a:gd name="connsiteY1" fmla="*/ 256211 h 761869"/>
                  <a:gd name="connsiteX2" fmla="*/ 223986 w 340702"/>
                  <a:gd name="connsiteY2" fmla="*/ 240837 h 761869"/>
                  <a:gd name="connsiteX3" fmla="*/ 325016 w 340702"/>
                  <a:gd name="connsiteY3" fmla="*/ 241641 h 761869"/>
                  <a:gd name="connsiteX4" fmla="*/ 328284 w 340702"/>
                  <a:gd name="connsiteY4" fmla="*/ 106649 h 761869"/>
                  <a:gd name="connsiteX5" fmla="*/ 192703 w 340702"/>
                  <a:gd name="connsiteY5" fmla="*/ 176984 h 761869"/>
                  <a:gd name="connsiteX6" fmla="*/ 317731 w 340702"/>
                  <a:gd name="connsiteY6" fmla="*/ 84900 h 761869"/>
                  <a:gd name="connsiteX7" fmla="*/ 84928 w 340702"/>
                  <a:gd name="connsiteY7" fmla="*/ 22932 h 761869"/>
                  <a:gd name="connsiteX8" fmla="*/ 22966 w 340702"/>
                  <a:gd name="connsiteY8" fmla="*/ 255735 h 761869"/>
                  <a:gd name="connsiteX9" fmla="*/ 36390 w 340702"/>
                  <a:gd name="connsiteY9" fmla="*/ 275550 h 761869"/>
                  <a:gd name="connsiteX10" fmla="*/ 16998 w 340702"/>
                  <a:gd name="connsiteY10" fmla="*/ 306619 h 761869"/>
                  <a:gd name="connsiteX11" fmla="*/ 138277 w 340702"/>
                  <a:gd name="connsiteY11" fmla="*/ 369616 h 761869"/>
                  <a:gd name="connsiteX12" fmla="*/ 8963 w 340702"/>
                  <a:gd name="connsiteY12" fmla="*/ 326225 h 761869"/>
                  <a:gd name="connsiteX13" fmla="*/ 36390 w 340702"/>
                  <a:gd name="connsiteY13" fmla="*/ 486180 h 761869"/>
                  <a:gd name="connsiteX14" fmla="*/ 65033 w 340702"/>
                  <a:gd name="connsiteY14" fmla="*/ 725379 h 761869"/>
                  <a:gd name="connsiteX15" fmla="*/ 304232 w 340702"/>
                  <a:gd name="connsiteY15" fmla="*/ 696736 h 761869"/>
                  <a:gd name="connsiteX16" fmla="*/ 304232 w 340702"/>
                  <a:gd name="connsiteY16" fmla="*/ 486180 h 761869"/>
                  <a:gd name="connsiteX17" fmla="*/ 304232 w 340702"/>
                  <a:gd name="connsiteY17" fmla="*/ 275550 h 76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0702" h="761869">
                    <a:moveTo>
                      <a:pt x="304178" y="275710"/>
                    </a:moveTo>
                    <a:cubicBezTo>
                      <a:pt x="309026" y="269518"/>
                      <a:pt x="313445" y="263004"/>
                      <a:pt x="317409" y="256211"/>
                    </a:cubicBezTo>
                    <a:lnTo>
                      <a:pt x="223986" y="240837"/>
                    </a:lnTo>
                    <a:lnTo>
                      <a:pt x="325016" y="241641"/>
                    </a:lnTo>
                    <a:cubicBezTo>
                      <a:pt x="344595" y="199000"/>
                      <a:pt x="345779" y="150184"/>
                      <a:pt x="328284" y="106649"/>
                    </a:cubicBezTo>
                    <a:lnTo>
                      <a:pt x="192703" y="176984"/>
                    </a:lnTo>
                    <a:lnTo>
                      <a:pt x="317731" y="84900"/>
                    </a:lnTo>
                    <a:cubicBezTo>
                      <a:pt x="270553" y="3503"/>
                      <a:pt x="166325" y="-24240"/>
                      <a:pt x="84928" y="22932"/>
                    </a:cubicBezTo>
                    <a:cubicBezTo>
                      <a:pt x="3531" y="70110"/>
                      <a:pt x="-24212" y="174337"/>
                      <a:pt x="22966" y="255735"/>
                    </a:cubicBezTo>
                    <a:cubicBezTo>
                      <a:pt x="26967" y="262645"/>
                      <a:pt x="31457" y="269266"/>
                      <a:pt x="36390" y="275550"/>
                    </a:cubicBezTo>
                    <a:cubicBezTo>
                      <a:pt x="28837" y="285181"/>
                      <a:pt x="22334" y="295600"/>
                      <a:pt x="16998" y="306619"/>
                    </a:cubicBezTo>
                    <a:lnTo>
                      <a:pt x="138277" y="369616"/>
                    </a:lnTo>
                    <a:lnTo>
                      <a:pt x="8963" y="326225"/>
                    </a:lnTo>
                    <a:cubicBezTo>
                      <a:pt x="-9491" y="380752"/>
                      <a:pt x="826" y="440915"/>
                      <a:pt x="36390" y="486180"/>
                    </a:cubicBezTo>
                    <a:cubicBezTo>
                      <a:pt x="-21753" y="560142"/>
                      <a:pt x="-8929" y="667235"/>
                      <a:pt x="65033" y="725379"/>
                    </a:cubicBezTo>
                    <a:cubicBezTo>
                      <a:pt x="138995" y="783522"/>
                      <a:pt x="246089" y="770697"/>
                      <a:pt x="304232" y="696736"/>
                    </a:cubicBezTo>
                    <a:cubicBezTo>
                      <a:pt x="352802" y="634955"/>
                      <a:pt x="352802" y="547960"/>
                      <a:pt x="304232" y="486180"/>
                    </a:cubicBezTo>
                    <a:cubicBezTo>
                      <a:pt x="352802" y="424367"/>
                      <a:pt x="352802" y="337362"/>
                      <a:pt x="304232" y="275550"/>
                    </a:cubicBezTo>
                    <a:close/>
                  </a:path>
                </a:pathLst>
              </a:custGeom>
              <a:solidFill>
                <a:srgbClr val="A4A5E4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6277BB8A-9211-4601-B732-9440F2737947}"/>
                  </a:ext>
                </a:extLst>
              </p:cNvPr>
              <p:cNvSpPr/>
              <p:nvPr/>
            </p:nvSpPr>
            <p:spPr>
              <a:xfrm>
                <a:off x="6171373" y="4562413"/>
                <a:ext cx="340702" cy="383458"/>
              </a:xfrm>
              <a:custGeom>
                <a:avLst/>
                <a:gdLst>
                  <a:gd name="connsiteX0" fmla="*/ -36 w 340702"/>
                  <a:gd name="connsiteY0" fmla="*/ 2453 h 383458"/>
                  <a:gd name="connsiteX1" fmla="*/ 36390 w 340702"/>
                  <a:gd name="connsiteY1" fmla="*/ 107768 h 383458"/>
                  <a:gd name="connsiteX2" fmla="*/ 65033 w 340702"/>
                  <a:gd name="connsiteY2" fmla="*/ 346967 h 383458"/>
                  <a:gd name="connsiteX3" fmla="*/ 304232 w 340702"/>
                  <a:gd name="connsiteY3" fmla="*/ 318324 h 383458"/>
                  <a:gd name="connsiteX4" fmla="*/ 304232 w 340702"/>
                  <a:gd name="connsiteY4" fmla="*/ 107768 h 383458"/>
                  <a:gd name="connsiteX5" fmla="*/ -36 w 340702"/>
                  <a:gd name="connsiteY5" fmla="*/ 2453 h 38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702" h="383458">
                    <a:moveTo>
                      <a:pt x="-36" y="2453"/>
                    </a:moveTo>
                    <a:cubicBezTo>
                      <a:pt x="-101" y="40658"/>
                      <a:pt x="12734" y="77765"/>
                      <a:pt x="36390" y="107768"/>
                    </a:cubicBezTo>
                    <a:cubicBezTo>
                      <a:pt x="-21753" y="181730"/>
                      <a:pt x="-8929" y="288824"/>
                      <a:pt x="65033" y="346967"/>
                    </a:cubicBezTo>
                    <a:cubicBezTo>
                      <a:pt x="138995" y="405110"/>
                      <a:pt x="246089" y="392286"/>
                      <a:pt x="304232" y="318324"/>
                    </a:cubicBezTo>
                    <a:cubicBezTo>
                      <a:pt x="352802" y="256544"/>
                      <a:pt x="352802" y="169554"/>
                      <a:pt x="304232" y="107768"/>
                    </a:cubicBezTo>
                    <a:cubicBezTo>
                      <a:pt x="326998" y="78788"/>
                      <a:pt x="-36" y="-16671"/>
                      <a:pt x="-36" y="2453"/>
                    </a:cubicBezTo>
                    <a:close/>
                  </a:path>
                </a:pathLst>
              </a:custGeom>
              <a:solidFill>
                <a:srgbClr val="A4A5E4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23EBFDB9-C644-49F3-A58E-4A52B0DEAF9F}"/>
                  </a:ext>
                </a:extLst>
              </p:cNvPr>
              <p:cNvSpPr/>
              <p:nvPr/>
            </p:nvSpPr>
            <p:spPr>
              <a:xfrm>
                <a:off x="6861822" y="3916211"/>
                <a:ext cx="305339" cy="1257890"/>
              </a:xfrm>
              <a:custGeom>
                <a:avLst/>
                <a:gdLst>
                  <a:gd name="connsiteX0" fmla="*/ 305296 w 305339"/>
                  <a:gd name="connsiteY0" fmla="*/ 47189 h 1257890"/>
                  <a:gd name="connsiteX1" fmla="*/ 305296 w 305339"/>
                  <a:gd name="connsiteY1" fmla="*/ 1257833 h 1257890"/>
                  <a:gd name="connsiteX2" fmla="*/ 40187 w 305339"/>
                  <a:gd name="connsiteY2" fmla="*/ 1242245 h 1257890"/>
                  <a:gd name="connsiteX3" fmla="*/ -43 w 305339"/>
                  <a:gd name="connsiteY3" fmla="*/ 1239406 h 1257890"/>
                  <a:gd name="connsiteX4" fmla="*/ -43 w 305339"/>
                  <a:gd name="connsiteY4" fmla="*/ 47189 h 1257890"/>
                  <a:gd name="connsiteX5" fmla="*/ 47204 w 305339"/>
                  <a:gd name="connsiteY5" fmla="*/ -58 h 1257890"/>
                  <a:gd name="connsiteX6" fmla="*/ 258049 w 305339"/>
                  <a:gd name="connsiteY6" fmla="*/ -58 h 1257890"/>
                  <a:gd name="connsiteX7" fmla="*/ 305296 w 305339"/>
                  <a:gd name="connsiteY7" fmla="*/ 47189 h 1257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5339" h="1257890">
                    <a:moveTo>
                      <a:pt x="305296" y="47189"/>
                    </a:moveTo>
                    <a:lnTo>
                      <a:pt x="305296" y="1257833"/>
                    </a:lnTo>
                    <a:cubicBezTo>
                      <a:pt x="216871" y="1253510"/>
                      <a:pt x="128505" y="1248314"/>
                      <a:pt x="40187" y="1242245"/>
                    </a:cubicBezTo>
                    <a:lnTo>
                      <a:pt x="-43" y="1239406"/>
                    </a:lnTo>
                    <a:lnTo>
                      <a:pt x="-43" y="47189"/>
                    </a:lnTo>
                    <a:cubicBezTo>
                      <a:pt x="-43" y="21097"/>
                      <a:pt x="21111" y="-58"/>
                      <a:pt x="47204" y="-58"/>
                    </a:cubicBezTo>
                    <a:lnTo>
                      <a:pt x="258049" y="-58"/>
                    </a:lnTo>
                    <a:cubicBezTo>
                      <a:pt x="284142" y="-58"/>
                      <a:pt x="305296" y="21097"/>
                      <a:pt x="305296" y="47189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26AD6F73-D388-4B73-B99F-F9E991FDE223}"/>
                  </a:ext>
                </a:extLst>
              </p:cNvPr>
              <p:cNvSpPr/>
              <p:nvPr/>
            </p:nvSpPr>
            <p:spPr>
              <a:xfrm>
                <a:off x="7558210" y="3107330"/>
                <a:ext cx="305339" cy="2087128"/>
              </a:xfrm>
              <a:custGeom>
                <a:avLst/>
                <a:gdLst>
                  <a:gd name="connsiteX0" fmla="*/ -43 w 305339"/>
                  <a:gd name="connsiteY0" fmla="*/ 2081767 h 2087128"/>
                  <a:gd name="connsiteX1" fmla="*/ -43 w 305339"/>
                  <a:gd name="connsiteY1" fmla="*/ 47189 h 2087128"/>
                  <a:gd name="connsiteX2" fmla="*/ 47204 w 305339"/>
                  <a:gd name="connsiteY2" fmla="*/ -58 h 2087128"/>
                  <a:gd name="connsiteX3" fmla="*/ 258049 w 305339"/>
                  <a:gd name="connsiteY3" fmla="*/ -58 h 2087128"/>
                  <a:gd name="connsiteX4" fmla="*/ 305296 w 305339"/>
                  <a:gd name="connsiteY4" fmla="*/ 47189 h 2087128"/>
                  <a:gd name="connsiteX5" fmla="*/ 305296 w 305339"/>
                  <a:gd name="connsiteY5" fmla="*/ 2087070 h 2087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5339" h="2087128">
                    <a:moveTo>
                      <a:pt x="-43" y="2081767"/>
                    </a:moveTo>
                    <a:lnTo>
                      <a:pt x="-43" y="47189"/>
                    </a:lnTo>
                    <a:cubicBezTo>
                      <a:pt x="-43" y="21096"/>
                      <a:pt x="21111" y="-58"/>
                      <a:pt x="47204" y="-58"/>
                    </a:cubicBezTo>
                    <a:lnTo>
                      <a:pt x="258049" y="-58"/>
                    </a:lnTo>
                    <a:cubicBezTo>
                      <a:pt x="284142" y="-58"/>
                      <a:pt x="305296" y="21096"/>
                      <a:pt x="305296" y="47189"/>
                    </a:cubicBezTo>
                    <a:lnTo>
                      <a:pt x="305296" y="2087070"/>
                    </a:lnTo>
                    <a:close/>
                  </a:path>
                </a:pathLst>
              </a:custGeom>
              <a:solidFill>
                <a:srgbClr val="6C63FF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705F9844-79A9-459D-A60B-059521EF5D05}"/>
                  </a:ext>
                </a:extLst>
              </p:cNvPr>
              <p:cNvSpPr/>
              <p:nvPr/>
            </p:nvSpPr>
            <p:spPr>
              <a:xfrm>
                <a:off x="8254598" y="3530520"/>
                <a:ext cx="305339" cy="1665010"/>
              </a:xfrm>
              <a:custGeom>
                <a:avLst/>
                <a:gdLst>
                  <a:gd name="connsiteX0" fmla="*/ -43 w 305339"/>
                  <a:gd name="connsiteY0" fmla="*/ 1664952 h 1665010"/>
                  <a:gd name="connsiteX1" fmla="*/ -43 w 305339"/>
                  <a:gd name="connsiteY1" fmla="*/ 47189 h 1665010"/>
                  <a:gd name="connsiteX2" fmla="*/ 47204 w 305339"/>
                  <a:gd name="connsiteY2" fmla="*/ -58 h 1665010"/>
                  <a:gd name="connsiteX3" fmla="*/ 258049 w 305339"/>
                  <a:gd name="connsiteY3" fmla="*/ -58 h 1665010"/>
                  <a:gd name="connsiteX4" fmla="*/ 305296 w 305339"/>
                  <a:gd name="connsiteY4" fmla="*/ 47189 h 1665010"/>
                  <a:gd name="connsiteX5" fmla="*/ 305296 w 305339"/>
                  <a:gd name="connsiteY5" fmla="*/ 1661470 h 166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5339" h="1665010">
                    <a:moveTo>
                      <a:pt x="-43" y="1664952"/>
                    </a:moveTo>
                    <a:lnTo>
                      <a:pt x="-43" y="47189"/>
                    </a:lnTo>
                    <a:cubicBezTo>
                      <a:pt x="-43" y="21096"/>
                      <a:pt x="21111" y="-58"/>
                      <a:pt x="47204" y="-58"/>
                    </a:cubicBezTo>
                    <a:lnTo>
                      <a:pt x="258049" y="-58"/>
                    </a:lnTo>
                    <a:cubicBezTo>
                      <a:pt x="284142" y="-58"/>
                      <a:pt x="305296" y="21096"/>
                      <a:pt x="305296" y="47189"/>
                    </a:cubicBezTo>
                    <a:lnTo>
                      <a:pt x="305296" y="1661470"/>
                    </a:ln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42EDB2B-43BB-452B-B0EC-0DAF6519E9BC}"/>
                  </a:ext>
                </a:extLst>
              </p:cNvPr>
              <p:cNvSpPr/>
              <p:nvPr/>
            </p:nvSpPr>
            <p:spPr>
              <a:xfrm>
                <a:off x="8950986" y="2330590"/>
                <a:ext cx="305339" cy="2853529"/>
              </a:xfrm>
              <a:custGeom>
                <a:avLst/>
                <a:gdLst>
                  <a:gd name="connsiteX0" fmla="*/ 305296 w 305339"/>
                  <a:gd name="connsiteY0" fmla="*/ 47189 h 2853529"/>
                  <a:gd name="connsiteX1" fmla="*/ 305296 w 305339"/>
                  <a:gd name="connsiteY1" fmla="*/ 2845330 h 2853529"/>
                  <a:gd name="connsiteX2" fmla="*/ -43 w 305339"/>
                  <a:gd name="connsiteY2" fmla="*/ 2853472 h 2853529"/>
                  <a:gd name="connsiteX3" fmla="*/ -43 w 305339"/>
                  <a:gd name="connsiteY3" fmla="*/ 47189 h 2853529"/>
                  <a:gd name="connsiteX4" fmla="*/ 47204 w 305339"/>
                  <a:gd name="connsiteY4" fmla="*/ -58 h 2853529"/>
                  <a:gd name="connsiteX5" fmla="*/ 258049 w 305339"/>
                  <a:gd name="connsiteY5" fmla="*/ -58 h 2853529"/>
                  <a:gd name="connsiteX6" fmla="*/ 305296 w 305339"/>
                  <a:gd name="connsiteY6" fmla="*/ 47189 h 2853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5339" h="2853529">
                    <a:moveTo>
                      <a:pt x="305296" y="47189"/>
                    </a:moveTo>
                    <a:lnTo>
                      <a:pt x="305296" y="2845330"/>
                    </a:lnTo>
                    <a:cubicBezTo>
                      <a:pt x="203516" y="2848223"/>
                      <a:pt x="101737" y="2850938"/>
                      <a:pt x="-43" y="2853472"/>
                    </a:cubicBezTo>
                    <a:lnTo>
                      <a:pt x="-43" y="47189"/>
                    </a:lnTo>
                    <a:cubicBezTo>
                      <a:pt x="-43" y="21096"/>
                      <a:pt x="21111" y="-58"/>
                      <a:pt x="47204" y="-58"/>
                    </a:cubicBezTo>
                    <a:lnTo>
                      <a:pt x="258049" y="-58"/>
                    </a:lnTo>
                    <a:cubicBezTo>
                      <a:pt x="284142" y="-58"/>
                      <a:pt x="305296" y="21096"/>
                      <a:pt x="305296" y="47189"/>
                    </a:cubicBezTo>
                    <a:close/>
                  </a:path>
                </a:pathLst>
              </a:custGeom>
              <a:solidFill>
                <a:srgbClr val="6C63FF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4A0723E6-C59A-4F32-AA20-348BA747C62D}"/>
                  </a:ext>
                </a:extLst>
              </p:cNvPr>
              <p:cNvSpPr/>
              <p:nvPr/>
            </p:nvSpPr>
            <p:spPr>
              <a:xfrm>
                <a:off x="9647374" y="2893057"/>
                <a:ext cx="305339" cy="2271135"/>
              </a:xfrm>
              <a:custGeom>
                <a:avLst/>
                <a:gdLst>
                  <a:gd name="connsiteX0" fmla="*/ 305296 w 305339"/>
                  <a:gd name="connsiteY0" fmla="*/ 47189 h 2271135"/>
                  <a:gd name="connsiteX1" fmla="*/ 305296 w 305339"/>
                  <a:gd name="connsiteY1" fmla="*/ 2259561 h 2271135"/>
                  <a:gd name="connsiteX2" fmla="*/ -43 w 305339"/>
                  <a:gd name="connsiteY2" fmla="*/ 2271078 h 2271135"/>
                  <a:gd name="connsiteX3" fmla="*/ -43 w 305339"/>
                  <a:gd name="connsiteY3" fmla="*/ 47189 h 2271135"/>
                  <a:gd name="connsiteX4" fmla="*/ 47204 w 305339"/>
                  <a:gd name="connsiteY4" fmla="*/ -58 h 2271135"/>
                  <a:gd name="connsiteX5" fmla="*/ 258049 w 305339"/>
                  <a:gd name="connsiteY5" fmla="*/ -58 h 2271135"/>
                  <a:gd name="connsiteX6" fmla="*/ 305296 w 305339"/>
                  <a:gd name="connsiteY6" fmla="*/ 47189 h 2271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5339" h="2271135">
                    <a:moveTo>
                      <a:pt x="305296" y="47189"/>
                    </a:moveTo>
                    <a:lnTo>
                      <a:pt x="305296" y="2259561"/>
                    </a:lnTo>
                    <a:cubicBezTo>
                      <a:pt x="203516" y="2264489"/>
                      <a:pt x="101737" y="2267971"/>
                      <a:pt x="-43" y="2271078"/>
                    </a:cubicBezTo>
                    <a:lnTo>
                      <a:pt x="-43" y="47189"/>
                    </a:lnTo>
                    <a:cubicBezTo>
                      <a:pt x="-43" y="21096"/>
                      <a:pt x="21111" y="-58"/>
                      <a:pt x="47204" y="-58"/>
                    </a:cubicBezTo>
                    <a:lnTo>
                      <a:pt x="258049" y="-58"/>
                    </a:lnTo>
                    <a:cubicBezTo>
                      <a:pt x="284142" y="-58"/>
                      <a:pt x="305296" y="21096"/>
                      <a:pt x="305296" y="47189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71C3C0F-36F5-448E-AEDD-7991F977F375}"/>
                  </a:ext>
                </a:extLst>
              </p:cNvPr>
              <p:cNvSpPr/>
              <p:nvPr/>
            </p:nvSpPr>
            <p:spPr>
              <a:xfrm>
                <a:off x="7017170" y="1671807"/>
                <a:ext cx="2785551" cy="1585621"/>
              </a:xfrm>
              <a:custGeom>
                <a:avLst/>
                <a:gdLst>
                  <a:gd name="connsiteX0" fmla="*/ 0 w 2785551"/>
                  <a:gd name="connsiteY0" fmla="*/ 1585622 h 1585621"/>
                  <a:gd name="connsiteX1" fmla="*/ 696388 w 2785551"/>
                  <a:gd name="connsiteY1" fmla="*/ 808881 h 1585621"/>
                  <a:gd name="connsiteX2" fmla="*/ 1392776 w 2785551"/>
                  <a:gd name="connsiteY2" fmla="*/ 1199930 h 1585621"/>
                  <a:gd name="connsiteX3" fmla="*/ 2089164 w 2785551"/>
                  <a:gd name="connsiteY3" fmla="*/ 0 h 1585621"/>
                  <a:gd name="connsiteX4" fmla="*/ 2785552 w 2785551"/>
                  <a:gd name="connsiteY4" fmla="*/ 573181 h 158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5551" h="1585621">
                    <a:moveTo>
                      <a:pt x="0" y="1585622"/>
                    </a:moveTo>
                    <a:lnTo>
                      <a:pt x="696388" y="808881"/>
                    </a:lnTo>
                    <a:lnTo>
                      <a:pt x="1392776" y="1199930"/>
                    </a:lnTo>
                    <a:lnTo>
                      <a:pt x="2089164" y="0"/>
                    </a:lnTo>
                    <a:lnTo>
                      <a:pt x="2785552" y="573181"/>
                    </a:lnTo>
                  </a:path>
                </a:pathLst>
              </a:custGeom>
              <a:noFill/>
              <a:ln w="37467" cap="rnd">
                <a:solidFill>
                  <a:srgbClr val="3F3D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1300BAF8-3836-4725-802C-97148E7B2A92}"/>
                  </a:ext>
                </a:extLst>
              </p:cNvPr>
              <p:cNvSpPr/>
              <p:nvPr/>
            </p:nvSpPr>
            <p:spPr>
              <a:xfrm>
                <a:off x="6864500" y="3107437"/>
                <a:ext cx="299982" cy="299982"/>
              </a:xfrm>
              <a:custGeom>
                <a:avLst/>
                <a:gdLst>
                  <a:gd name="connsiteX0" fmla="*/ 299983 w 299982"/>
                  <a:gd name="connsiteY0" fmla="*/ 149991 h 299982"/>
                  <a:gd name="connsiteX1" fmla="*/ 149991 w 299982"/>
                  <a:gd name="connsiteY1" fmla="*/ 299983 h 299982"/>
                  <a:gd name="connsiteX2" fmla="*/ 0 w 299982"/>
                  <a:gd name="connsiteY2" fmla="*/ 149991 h 299982"/>
                  <a:gd name="connsiteX3" fmla="*/ 149991 w 299982"/>
                  <a:gd name="connsiteY3" fmla="*/ 0 h 299982"/>
                  <a:gd name="connsiteX4" fmla="*/ 299983 w 299982"/>
                  <a:gd name="connsiteY4" fmla="*/ 149991 h 29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982" h="299982">
                    <a:moveTo>
                      <a:pt x="299983" y="149991"/>
                    </a:moveTo>
                    <a:cubicBezTo>
                      <a:pt x="299983" y="232829"/>
                      <a:pt x="232829" y="299983"/>
                      <a:pt x="149991" y="299983"/>
                    </a:cubicBezTo>
                    <a:cubicBezTo>
                      <a:pt x="67153" y="299983"/>
                      <a:pt x="0" y="232829"/>
                      <a:pt x="0" y="149991"/>
                    </a:cubicBezTo>
                    <a:cubicBezTo>
                      <a:pt x="0" y="67153"/>
                      <a:pt x="67153" y="0"/>
                      <a:pt x="149991" y="0"/>
                    </a:cubicBezTo>
                    <a:cubicBezTo>
                      <a:pt x="232829" y="0"/>
                      <a:pt x="299983" y="67153"/>
                      <a:pt x="299983" y="149991"/>
                    </a:cubicBezTo>
                    <a:close/>
                  </a:path>
                </a:pathLst>
              </a:custGeom>
              <a:solidFill>
                <a:srgbClr val="6C63FF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67BB173D-46B7-4E1E-97BB-8A353A58E127}"/>
                  </a:ext>
                </a:extLst>
              </p:cNvPr>
              <p:cNvSpPr/>
              <p:nvPr/>
            </p:nvSpPr>
            <p:spPr>
              <a:xfrm>
                <a:off x="7560888" y="2330697"/>
                <a:ext cx="299982" cy="299982"/>
              </a:xfrm>
              <a:custGeom>
                <a:avLst/>
                <a:gdLst>
                  <a:gd name="connsiteX0" fmla="*/ 299983 w 299982"/>
                  <a:gd name="connsiteY0" fmla="*/ 149991 h 299982"/>
                  <a:gd name="connsiteX1" fmla="*/ 149991 w 299982"/>
                  <a:gd name="connsiteY1" fmla="*/ 299983 h 299982"/>
                  <a:gd name="connsiteX2" fmla="*/ 0 w 299982"/>
                  <a:gd name="connsiteY2" fmla="*/ 149991 h 299982"/>
                  <a:gd name="connsiteX3" fmla="*/ 149991 w 299982"/>
                  <a:gd name="connsiteY3" fmla="*/ 0 h 299982"/>
                  <a:gd name="connsiteX4" fmla="*/ 299983 w 299982"/>
                  <a:gd name="connsiteY4" fmla="*/ 149991 h 29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982" h="299982">
                    <a:moveTo>
                      <a:pt x="299983" y="149991"/>
                    </a:moveTo>
                    <a:cubicBezTo>
                      <a:pt x="299983" y="232829"/>
                      <a:pt x="232829" y="299983"/>
                      <a:pt x="149991" y="299983"/>
                    </a:cubicBezTo>
                    <a:cubicBezTo>
                      <a:pt x="67153" y="299983"/>
                      <a:pt x="0" y="232829"/>
                      <a:pt x="0" y="149991"/>
                    </a:cubicBezTo>
                    <a:cubicBezTo>
                      <a:pt x="0" y="67153"/>
                      <a:pt x="67153" y="0"/>
                      <a:pt x="149991" y="0"/>
                    </a:cubicBezTo>
                    <a:cubicBezTo>
                      <a:pt x="232829" y="0"/>
                      <a:pt x="299983" y="67153"/>
                      <a:pt x="299983" y="149991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AD1CBE4A-A381-43E3-835F-3CC83B2D133B}"/>
                  </a:ext>
                </a:extLst>
              </p:cNvPr>
              <p:cNvSpPr/>
              <p:nvPr/>
            </p:nvSpPr>
            <p:spPr>
              <a:xfrm>
                <a:off x="8257276" y="2721745"/>
                <a:ext cx="299982" cy="299982"/>
              </a:xfrm>
              <a:custGeom>
                <a:avLst/>
                <a:gdLst>
                  <a:gd name="connsiteX0" fmla="*/ 299983 w 299982"/>
                  <a:gd name="connsiteY0" fmla="*/ 149991 h 299982"/>
                  <a:gd name="connsiteX1" fmla="*/ 149991 w 299982"/>
                  <a:gd name="connsiteY1" fmla="*/ 299983 h 299982"/>
                  <a:gd name="connsiteX2" fmla="*/ 0 w 299982"/>
                  <a:gd name="connsiteY2" fmla="*/ 149991 h 299982"/>
                  <a:gd name="connsiteX3" fmla="*/ 149991 w 299982"/>
                  <a:gd name="connsiteY3" fmla="*/ 0 h 299982"/>
                  <a:gd name="connsiteX4" fmla="*/ 299983 w 299982"/>
                  <a:gd name="connsiteY4" fmla="*/ 149991 h 29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982" h="299982">
                    <a:moveTo>
                      <a:pt x="299983" y="149991"/>
                    </a:moveTo>
                    <a:cubicBezTo>
                      <a:pt x="299983" y="232829"/>
                      <a:pt x="232829" y="299983"/>
                      <a:pt x="149991" y="299983"/>
                    </a:cubicBezTo>
                    <a:cubicBezTo>
                      <a:pt x="67153" y="299983"/>
                      <a:pt x="0" y="232829"/>
                      <a:pt x="0" y="149991"/>
                    </a:cubicBezTo>
                    <a:cubicBezTo>
                      <a:pt x="0" y="67153"/>
                      <a:pt x="67153" y="0"/>
                      <a:pt x="149991" y="0"/>
                    </a:cubicBezTo>
                    <a:cubicBezTo>
                      <a:pt x="232829" y="0"/>
                      <a:pt x="299983" y="67153"/>
                      <a:pt x="299983" y="149991"/>
                    </a:cubicBezTo>
                    <a:close/>
                  </a:path>
                </a:pathLst>
              </a:custGeom>
              <a:solidFill>
                <a:srgbClr val="6C63FF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E574DE7-9E6B-400A-B832-8FE687D3BE00}"/>
                  </a:ext>
                </a:extLst>
              </p:cNvPr>
              <p:cNvSpPr/>
              <p:nvPr/>
            </p:nvSpPr>
            <p:spPr>
              <a:xfrm>
                <a:off x="8953664" y="1521815"/>
                <a:ext cx="299982" cy="299982"/>
              </a:xfrm>
              <a:custGeom>
                <a:avLst/>
                <a:gdLst>
                  <a:gd name="connsiteX0" fmla="*/ 299983 w 299982"/>
                  <a:gd name="connsiteY0" fmla="*/ 149991 h 299982"/>
                  <a:gd name="connsiteX1" fmla="*/ 149991 w 299982"/>
                  <a:gd name="connsiteY1" fmla="*/ 299983 h 299982"/>
                  <a:gd name="connsiteX2" fmla="*/ 0 w 299982"/>
                  <a:gd name="connsiteY2" fmla="*/ 149991 h 299982"/>
                  <a:gd name="connsiteX3" fmla="*/ 149991 w 299982"/>
                  <a:gd name="connsiteY3" fmla="*/ 0 h 299982"/>
                  <a:gd name="connsiteX4" fmla="*/ 299983 w 299982"/>
                  <a:gd name="connsiteY4" fmla="*/ 149991 h 29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982" h="299982">
                    <a:moveTo>
                      <a:pt x="299983" y="149991"/>
                    </a:moveTo>
                    <a:cubicBezTo>
                      <a:pt x="299983" y="232829"/>
                      <a:pt x="232829" y="299983"/>
                      <a:pt x="149991" y="299983"/>
                    </a:cubicBezTo>
                    <a:cubicBezTo>
                      <a:pt x="67153" y="299983"/>
                      <a:pt x="0" y="232829"/>
                      <a:pt x="0" y="149991"/>
                    </a:cubicBezTo>
                    <a:cubicBezTo>
                      <a:pt x="0" y="67153"/>
                      <a:pt x="67153" y="0"/>
                      <a:pt x="149991" y="0"/>
                    </a:cubicBezTo>
                    <a:cubicBezTo>
                      <a:pt x="232829" y="0"/>
                      <a:pt x="299983" y="67153"/>
                      <a:pt x="299983" y="149991"/>
                    </a:cubicBezTo>
                    <a:close/>
                  </a:path>
                </a:pathLst>
              </a:custGeom>
              <a:solidFill>
                <a:srgbClr val="6C63FF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01D9F03-6FE3-4D50-9B5D-B0A5D8BA74DD}"/>
                  </a:ext>
                </a:extLst>
              </p:cNvPr>
              <p:cNvSpPr/>
              <p:nvPr/>
            </p:nvSpPr>
            <p:spPr>
              <a:xfrm>
                <a:off x="10292872" y="2796741"/>
                <a:ext cx="299982" cy="299982"/>
              </a:xfrm>
              <a:custGeom>
                <a:avLst/>
                <a:gdLst>
                  <a:gd name="connsiteX0" fmla="*/ 299983 w 299982"/>
                  <a:gd name="connsiteY0" fmla="*/ 149991 h 299982"/>
                  <a:gd name="connsiteX1" fmla="*/ 149991 w 299982"/>
                  <a:gd name="connsiteY1" fmla="*/ 299983 h 299982"/>
                  <a:gd name="connsiteX2" fmla="*/ 0 w 299982"/>
                  <a:gd name="connsiteY2" fmla="*/ 149991 h 299982"/>
                  <a:gd name="connsiteX3" fmla="*/ 149991 w 299982"/>
                  <a:gd name="connsiteY3" fmla="*/ 0 h 299982"/>
                  <a:gd name="connsiteX4" fmla="*/ 299983 w 299982"/>
                  <a:gd name="connsiteY4" fmla="*/ 149991 h 29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982" h="299982">
                    <a:moveTo>
                      <a:pt x="299983" y="149991"/>
                    </a:moveTo>
                    <a:cubicBezTo>
                      <a:pt x="299983" y="232829"/>
                      <a:pt x="232829" y="299983"/>
                      <a:pt x="149991" y="299983"/>
                    </a:cubicBezTo>
                    <a:cubicBezTo>
                      <a:pt x="67153" y="299983"/>
                      <a:pt x="0" y="232829"/>
                      <a:pt x="0" y="149991"/>
                    </a:cubicBezTo>
                    <a:cubicBezTo>
                      <a:pt x="0" y="67153"/>
                      <a:pt x="67153" y="0"/>
                      <a:pt x="149991" y="0"/>
                    </a:cubicBezTo>
                    <a:cubicBezTo>
                      <a:pt x="232829" y="0"/>
                      <a:pt x="299983" y="67153"/>
                      <a:pt x="299983" y="149991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F6661097-FBCD-43CC-8B75-BA204C5D31D8}"/>
                  </a:ext>
                </a:extLst>
              </p:cNvPr>
              <p:cNvSpPr/>
              <p:nvPr/>
            </p:nvSpPr>
            <p:spPr>
              <a:xfrm>
                <a:off x="6462738" y="5046824"/>
                <a:ext cx="200131" cy="33855"/>
              </a:xfrm>
              <a:custGeom>
                <a:avLst/>
                <a:gdLst>
                  <a:gd name="connsiteX0" fmla="*/ 200131 w 200131"/>
                  <a:gd name="connsiteY0" fmla="*/ 16928 h 33855"/>
                  <a:gd name="connsiteX1" fmla="*/ 100066 w 200131"/>
                  <a:gd name="connsiteY1" fmla="*/ 33855 h 33855"/>
                  <a:gd name="connsiteX2" fmla="*/ 0 w 200131"/>
                  <a:gd name="connsiteY2" fmla="*/ 16928 h 33855"/>
                  <a:gd name="connsiteX3" fmla="*/ 100066 w 200131"/>
                  <a:gd name="connsiteY3" fmla="*/ 0 h 33855"/>
                  <a:gd name="connsiteX4" fmla="*/ 200131 w 200131"/>
                  <a:gd name="connsiteY4" fmla="*/ 16928 h 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1" h="33855">
                    <a:moveTo>
                      <a:pt x="200131" y="16928"/>
                    </a:moveTo>
                    <a:cubicBezTo>
                      <a:pt x="200131" y="26276"/>
                      <a:pt x="155330" y="33855"/>
                      <a:pt x="100066" y="33855"/>
                    </a:cubicBezTo>
                    <a:cubicBezTo>
                      <a:pt x="44801" y="33855"/>
                      <a:pt x="0" y="26276"/>
                      <a:pt x="0" y="16928"/>
                    </a:cubicBezTo>
                    <a:cubicBezTo>
                      <a:pt x="0" y="7579"/>
                      <a:pt x="44801" y="0"/>
                      <a:pt x="100066" y="0"/>
                    </a:cubicBezTo>
                    <a:cubicBezTo>
                      <a:pt x="155330" y="0"/>
                      <a:pt x="200131" y="7579"/>
                      <a:pt x="200131" y="16928"/>
                    </a:cubicBezTo>
                    <a:close/>
                  </a:path>
                </a:pathLst>
              </a:custGeom>
              <a:solidFill>
                <a:srgbClr val="6C63FF">
                  <a:alpha val="10000"/>
                </a:srgbClr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0CFEADFD-EDE6-43EE-9CF1-577BC2DE2E15}"/>
                  </a:ext>
                </a:extLst>
              </p:cNvPr>
              <p:cNvSpPr/>
              <p:nvPr/>
            </p:nvSpPr>
            <p:spPr>
              <a:xfrm>
                <a:off x="6495629" y="4954333"/>
                <a:ext cx="212375" cy="107831"/>
              </a:xfrm>
              <a:custGeom>
                <a:avLst/>
                <a:gdLst>
                  <a:gd name="connsiteX0" fmla="*/ -43 w 212375"/>
                  <a:gd name="connsiteY0" fmla="*/ 30776 h 107831"/>
                  <a:gd name="connsiteX1" fmla="*/ 74202 w 212375"/>
                  <a:gd name="connsiteY1" fmla="*/ 16741 h 107831"/>
                  <a:gd name="connsiteX2" fmla="*/ 166286 w 212375"/>
                  <a:gd name="connsiteY2" fmla="*/ 9510 h 107831"/>
                  <a:gd name="connsiteX3" fmla="*/ 187714 w 212375"/>
                  <a:gd name="connsiteY3" fmla="*/ 107754 h 107831"/>
                  <a:gd name="connsiteX4" fmla="*/ 20848 w 212375"/>
                  <a:gd name="connsiteY4" fmla="*/ 87237 h 107831"/>
                  <a:gd name="connsiteX5" fmla="*/ -43 w 212375"/>
                  <a:gd name="connsiteY5" fmla="*/ 30776 h 10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375" h="107831">
                    <a:moveTo>
                      <a:pt x="-43" y="30776"/>
                    </a:moveTo>
                    <a:cubicBezTo>
                      <a:pt x="-43" y="30776"/>
                      <a:pt x="57007" y="29009"/>
                      <a:pt x="74202" y="16741"/>
                    </a:cubicBezTo>
                    <a:cubicBezTo>
                      <a:pt x="91398" y="4474"/>
                      <a:pt x="162001" y="-10043"/>
                      <a:pt x="166286" y="9510"/>
                    </a:cubicBezTo>
                    <a:cubicBezTo>
                      <a:pt x="170572" y="29062"/>
                      <a:pt x="251996" y="107218"/>
                      <a:pt x="187714" y="107754"/>
                    </a:cubicBezTo>
                    <a:cubicBezTo>
                      <a:pt x="123432" y="108290"/>
                      <a:pt x="37990" y="97683"/>
                      <a:pt x="20848" y="87237"/>
                    </a:cubicBezTo>
                    <a:cubicBezTo>
                      <a:pt x="3706" y="76792"/>
                      <a:pt x="-43" y="30776"/>
                      <a:pt x="-43" y="30776"/>
                    </a:cubicBezTo>
                    <a:close/>
                  </a:path>
                </a:pathLst>
              </a:custGeom>
              <a:solidFill>
                <a:srgbClr val="FFD200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B43D57C4-4384-4661-8170-3B19BCDD1FF8}"/>
                  </a:ext>
                </a:extLst>
              </p:cNvPr>
              <p:cNvSpPr/>
              <p:nvPr/>
            </p:nvSpPr>
            <p:spPr>
              <a:xfrm>
                <a:off x="6495629" y="4985113"/>
                <a:ext cx="212306" cy="76997"/>
              </a:xfrm>
              <a:custGeom>
                <a:avLst/>
                <a:gdLst>
                  <a:gd name="connsiteX0" fmla="*/ 188731 w 212306"/>
                  <a:gd name="connsiteY0" fmla="*/ 70117 h 76997"/>
                  <a:gd name="connsiteX1" fmla="*/ 21866 w 212306"/>
                  <a:gd name="connsiteY1" fmla="*/ 49654 h 76997"/>
                  <a:gd name="connsiteX2" fmla="*/ 1832 w 212306"/>
                  <a:gd name="connsiteY2" fmla="*/ -58 h 76997"/>
                  <a:gd name="connsiteX3" fmla="*/ -43 w 212306"/>
                  <a:gd name="connsiteY3" fmla="*/ -58 h 76997"/>
                  <a:gd name="connsiteX4" fmla="*/ 20741 w 212306"/>
                  <a:gd name="connsiteY4" fmla="*/ 56403 h 76997"/>
                  <a:gd name="connsiteX5" fmla="*/ 187607 w 212306"/>
                  <a:gd name="connsiteY5" fmla="*/ 76920 h 76997"/>
                  <a:gd name="connsiteX6" fmla="*/ 212248 w 212306"/>
                  <a:gd name="connsiteY6" fmla="*/ 60367 h 76997"/>
                  <a:gd name="connsiteX7" fmla="*/ 188731 w 212306"/>
                  <a:gd name="connsiteY7" fmla="*/ 70117 h 76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306" h="76997">
                    <a:moveTo>
                      <a:pt x="188731" y="70117"/>
                    </a:moveTo>
                    <a:cubicBezTo>
                      <a:pt x="124449" y="70652"/>
                      <a:pt x="39062" y="60100"/>
                      <a:pt x="21866" y="49654"/>
                    </a:cubicBezTo>
                    <a:cubicBezTo>
                      <a:pt x="8796" y="41672"/>
                      <a:pt x="3599" y="13120"/>
                      <a:pt x="1832" y="-58"/>
                    </a:cubicBezTo>
                    <a:lnTo>
                      <a:pt x="-43" y="-58"/>
                    </a:lnTo>
                    <a:cubicBezTo>
                      <a:pt x="-43" y="-58"/>
                      <a:pt x="3546" y="45958"/>
                      <a:pt x="20741" y="56403"/>
                    </a:cubicBezTo>
                    <a:cubicBezTo>
                      <a:pt x="37937" y="66849"/>
                      <a:pt x="123164" y="77456"/>
                      <a:pt x="187607" y="76920"/>
                    </a:cubicBezTo>
                    <a:cubicBezTo>
                      <a:pt x="206195" y="76920"/>
                      <a:pt x="212623" y="70171"/>
                      <a:pt x="212248" y="60367"/>
                    </a:cubicBezTo>
                    <a:cubicBezTo>
                      <a:pt x="209677" y="66313"/>
                      <a:pt x="202606" y="70010"/>
                      <a:pt x="188731" y="7011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7BB24DBB-763D-4708-8FDA-681E9A97184D}"/>
                  </a:ext>
                </a:extLst>
              </p:cNvPr>
              <p:cNvSpPr/>
              <p:nvPr/>
            </p:nvSpPr>
            <p:spPr>
              <a:xfrm>
                <a:off x="10825823" y="5176245"/>
                <a:ext cx="367585" cy="62139"/>
              </a:xfrm>
              <a:custGeom>
                <a:avLst/>
                <a:gdLst>
                  <a:gd name="connsiteX0" fmla="*/ 367586 w 367585"/>
                  <a:gd name="connsiteY0" fmla="*/ 31069 h 62139"/>
                  <a:gd name="connsiteX1" fmla="*/ 183792 w 367585"/>
                  <a:gd name="connsiteY1" fmla="*/ 62139 h 62139"/>
                  <a:gd name="connsiteX2" fmla="*/ -1 w 367585"/>
                  <a:gd name="connsiteY2" fmla="*/ 31069 h 62139"/>
                  <a:gd name="connsiteX3" fmla="*/ 183792 w 367585"/>
                  <a:gd name="connsiteY3" fmla="*/ 0 h 62139"/>
                  <a:gd name="connsiteX4" fmla="*/ 367586 w 367585"/>
                  <a:gd name="connsiteY4" fmla="*/ 31069 h 6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7585" h="62139">
                    <a:moveTo>
                      <a:pt x="367586" y="31069"/>
                    </a:moveTo>
                    <a:cubicBezTo>
                      <a:pt x="367586" y="48229"/>
                      <a:pt x="285299" y="62139"/>
                      <a:pt x="183792" y="62139"/>
                    </a:cubicBezTo>
                    <a:cubicBezTo>
                      <a:pt x="82287" y="62139"/>
                      <a:pt x="-1" y="48229"/>
                      <a:pt x="-1" y="31069"/>
                    </a:cubicBezTo>
                    <a:cubicBezTo>
                      <a:pt x="-1" y="13910"/>
                      <a:pt x="82286" y="0"/>
                      <a:pt x="183792" y="0"/>
                    </a:cubicBezTo>
                    <a:cubicBezTo>
                      <a:pt x="285298" y="0"/>
                      <a:pt x="367586" y="13910"/>
                      <a:pt x="367586" y="31069"/>
                    </a:cubicBezTo>
                    <a:close/>
                  </a:path>
                </a:pathLst>
              </a:custGeom>
              <a:solidFill>
                <a:srgbClr val="6C63FF">
                  <a:alpha val="10000"/>
                </a:srgbClr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6B6132C-AF78-4850-8244-14D84E96EFAD}"/>
                  </a:ext>
                </a:extLst>
              </p:cNvPr>
              <p:cNvSpPr/>
              <p:nvPr/>
            </p:nvSpPr>
            <p:spPr>
              <a:xfrm>
                <a:off x="10886355" y="5006324"/>
                <a:ext cx="390087" cy="198078"/>
              </a:xfrm>
              <a:custGeom>
                <a:avLst/>
                <a:gdLst>
                  <a:gd name="connsiteX0" fmla="*/ -43 w 390087"/>
                  <a:gd name="connsiteY0" fmla="*/ 56566 h 198078"/>
                  <a:gd name="connsiteX1" fmla="*/ 136395 w 390087"/>
                  <a:gd name="connsiteY1" fmla="*/ 30853 h 198078"/>
                  <a:gd name="connsiteX2" fmla="*/ 305457 w 390087"/>
                  <a:gd name="connsiteY2" fmla="*/ 17568 h 198078"/>
                  <a:gd name="connsiteX3" fmla="*/ 344669 w 390087"/>
                  <a:gd name="connsiteY3" fmla="*/ 197986 h 198078"/>
                  <a:gd name="connsiteX4" fmla="*/ 38097 w 390087"/>
                  <a:gd name="connsiteY4" fmla="*/ 160489 h 198078"/>
                  <a:gd name="connsiteX5" fmla="*/ -43 w 390087"/>
                  <a:gd name="connsiteY5" fmla="*/ 56566 h 198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0087" h="198078">
                    <a:moveTo>
                      <a:pt x="-43" y="56566"/>
                    </a:moveTo>
                    <a:cubicBezTo>
                      <a:pt x="-43" y="56566"/>
                      <a:pt x="104790" y="53352"/>
                      <a:pt x="136395" y="30853"/>
                    </a:cubicBezTo>
                    <a:cubicBezTo>
                      <a:pt x="168001" y="8355"/>
                      <a:pt x="297636" y="-18483"/>
                      <a:pt x="305457" y="17568"/>
                    </a:cubicBezTo>
                    <a:cubicBezTo>
                      <a:pt x="313278" y="53620"/>
                      <a:pt x="463055" y="197022"/>
                      <a:pt x="344669" y="197986"/>
                    </a:cubicBezTo>
                    <a:cubicBezTo>
                      <a:pt x="226283" y="198951"/>
                      <a:pt x="69649" y="179559"/>
                      <a:pt x="38097" y="160489"/>
                    </a:cubicBezTo>
                    <a:cubicBezTo>
                      <a:pt x="6546" y="141418"/>
                      <a:pt x="-43" y="56566"/>
                      <a:pt x="-43" y="56566"/>
                    </a:cubicBezTo>
                    <a:close/>
                  </a:path>
                </a:pathLst>
              </a:custGeom>
              <a:solidFill>
                <a:srgbClr val="FFD200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D83DF1AC-5A83-4A83-9264-A3E777FF428F}"/>
                  </a:ext>
                </a:extLst>
              </p:cNvPr>
              <p:cNvSpPr/>
              <p:nvPr/>
            </p:nvSpPr>
            <p:spPr>
              <a:xfrm>
                <a:off x="10886194" y="5063270"/>
                <a:ext cx="390055" cy="141306"/>
              </a:xfrm>
              <a:custGeom>
                <a:avLst/>
                <a:gdLst>
                  <a:gd name="connsiteX0" fmla="*/ 346812 w 390055"/>
                  <a:gd name="connsiteY0" fmla="*/ 128506 h 141306"/>
                  <a:gd name="connsiteX1" fmla="*/ 40240 w 390055"/>
                  <a:gd name="connsiteY1" fmla="*/ 91008 h 141306"/>
                  <a:gd name="connsiteX2" fmla="*/ 3439 w 390055"/>
                  <a:gd name="connsiteY2" fmla="*/ -58 h 141306"/>
                  <a:gd name="connsiteX3" fmla="*/ -43 w 390055"/>
                  <a:gd name="connsiteY3" fmla="*/ -58 h 141306"/>
                  <a:gd name="connsiteX4" fmla="*/ 38097 w 390055"/>
                  <a:gd name="connsiteY4" fmla="*/ 103704 h 141306"/>
                  <a:gd name="connsiteX5" fmla="*/ 344669 w 390055"/>
                  <a:gd name="connsiteY5" fmla="*/ 141202 h 141306"/>
                  <a:gd name="connsiteX6" fmla="*/ 389988 w 390055"/>
                  <a:gd name="connsiteY6" fmla="*/ 110775 h 141306"/>
                  <a:gd name="connsiteX7" fmla="*/ 346812 w 390055"/>
                  <a:gd name="connsiteY7" fmla="*/ 128506 h 141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055" h="141306">
                    <a:moveTo>
                      <a:pt x="346812" y="128506"/>
                    </a:moveTo>
                    <a:cubicBezTo>
                      <a:pt x="228426" y="129470"/>
                      <a:pt x="71792" y="110079"/>
                      <a:pt x="40240" y="91008"/>
                    </a:cubicBezTo>
                    <a:cubicBezTo>
                      <a:pt x="16242" y="76384"/>
                      <a:pt x="6653" y="23887"/>
                      <a:pt x="3439" y="-58"/>
                    </a:cubicBezTo>
                    <a:lnTo>
                      <a:pt x="-43" y="-58"/>
                    </a:lnTo>
                    <a:cubicBezTo>
                      <a:pt x="-43" y="-58"/>
                      <a:pt x="6599" y="84526"/>
                      <a:pt x="38097" y="103704"/>
                    </a:cubicBezTo>
                    <a:cubicBezTo>
                      <a:pt x="69596" y="122882"/>
                      <a:pt x="226337" y="142327"/>
                      <a:pt x="344669" y="141202"/>
                    </a:cubicBezTo>
                    <a:cubicBezTo>
                      <a:pt x="378845" y="141202"/>
                      <a:pt x="390631" y="128774"/>
                      <a:pt x="389988" y="110775"/>
                    </a:cubicBezTo>
                    <a:cubicBezTo>
                      <a:pt x="385220" y="121489"/>
                      <a:pt x="372203" y="128292"/>
                      <a:pt x="346812" y="1285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8C5F8E9-C5F8-4988-8C76-B918C6A97CBD}"/>
                  </a:ext>
                </a:extLst>
              </p:cNvPr>
              <p:cNvSpPr/>
              <p:nvPr/>
            </p:nvSpPr>
            <p:spPr>
              <a:xfrm>
                <a:off x="9861329" y="2944750"/>
                <a:ext cx="838913" cy="2407571"/>
              </a:xfrm>
              <a:custGeom>
                <a:avLst/>
                <a:gdLst>
                  <a:gd name="connsiteX0" fmla="*/ 810 w 838913"/>
                  <a:gd name="connsiteY0" fmla="*/ 93901 h 2407571"/>
                  <a:gd name="connsiteX1" fmla="*/ 11524 w 838913"/>
                  <a:gd name="connsiteY1" fmla="*/ 119453 h 2407571"/>
                  <a:gd name="connsiteX2" fmla="*/ 41361 w 838913"/>
                  <a:gd name="connsiteY2" fmla="*/ 137506 h 2407571"/>
                  <a:gd name="connsiteX3" fmla="*/ 99001 w 838913"/>
                  <a:gd name="connsiteY3" fmla="*/ 203770 h 2407571"/>
                  <a:gd name="connsiteX4" fmla="*/ 141856 w 838913"/>
                  <a:gd name="connsiteY4" fmla="*/ 361153 h 2407571"/>
                  <a:gd name="connsiteX5" fmla="*/ 210852 w 838913"/>
                  <a:gd name="connsiteY5" fmla="*/ 511145 h 2407571"/>
                  <a:gd name="connsiteX6" fmla="*/ 247224 w 838913"/>
                  <a:gd name="connsiteY6" fmla="*/ 597282 h 2407571"/>
                  <a:gd name="connsiteX7" fmla="*/ 277062 w 838913"/>
                  <a:gd name="connsiteY7" fmla="*/ 631620 h 2407571"/>
                  <a:gd name="connsiteX8" fmla="*/ 275455 w 838913"/>
                  <a:gd name="connsiteY8" fmla="*/ 687974 h 2407571"/>
                  <a:gd name="connsiteX9" fmla="*/ 293775 w 838913"/>
                  <a:gd name="connsiteY9" fmla="*/ 697616 h 2407571"/>
                  <a:gd name="connsiteX10" fmla="*/ 301811 w 838913"/>
                  <a:gd name="connsiteY10" fmla="*/ 717704 h 2407571"/>
                  <a:gd name="connsiteX11" fmla="*/ 306685 w 838913"/>
                  <a:gd name="connsiteY11" fmla="*/ 810966 h 2407571"/>
                  <a:gd name="connsiteX12" fmla="*/ 290615 w 838913"/>
                  <a:gd name="connsiteY12" fmla="*/ 1066166 h 2407571"/>
                  <a:gd name="connsiteX13" fmla="*/ 281883 w 838913"/>
                  <a:gd name="connsiteY13" fmla="*/ 1176356 h 2407571"/>
                  <a:gd name="connsiteX14" fmla="*/ 364110 w 838913"/>
                  <a:gd name="connsiteY14" fmla="*/ 1203140 h 2407571"/>
                  <a:gd name="connsiteX15" fmla="*/ 360253 w 838913"/>
                  <a:gd name="connsiteY15" fmla="*/ 1251351 h 2407571"/>
                  <a:gd name="connsiteX16" fmla="*/ 350665 w 838913"/>
                  <a:gd name="connsiteY16" fmla="*/ 1340114 h 2407571"/>
                  <a:gd name="connsiteX17" fmla="*/ 352004 w 838913"/>
                  <a:gd name="connsiteY17" fmla="*/ 1561137 h 2407571"/>
                  <a:gd name="connsiteX18" fmla="*/ 359396 w 838913"/>
                  <a:gd name="connsiteY18" fmla="*/ 1644704 h 2407571"/>
                  <a:gd name="connsiteX19" fmla="*/ 383609 w 838913"/>
                  <a:gd name="connsiteY19" fmla="*/ 1738073 h 2407571"/>
                  <a:gd name="connsiteX20" fmla="*/ 411733 w 838913"/>
                  <a:gd name="connsiteY20" fmla="*/ 1938419 h 2407571"/>
                  <a:gd name="connsiteX21" fmla="*/ 408251 w 838913"/>
                  <a:gd name="connsiteY21" fmla="*/ 1977095 h 2407571"/>
                  <a:gd name="connsiteX22" fmla="*/ 410822 w 838913"/>
                  <a:gd name="connsiteY22" fmla="*/ 2079892 h 2407571"/>
                  <a:gd name="connsiteX23" fmla="*/ 439910 w 838913"/>
                  <a:gd name="connsiteY23" fmla="*/ 2282595 h 2407571"/>
                  <a:gd name="connsiteX24" fmla="*/ 433588 w 838913"/>
                  <a:gd name="connsiteY24" fmla="*/ 2295077 h 2407571"/>
                  <a:gd name="connsiteX25" fmla="*/ 450409 w 838913"/>
                  <a:gd name="connsiteY25" fmla="*/ 2312861 h 2407571"/>
                  <a:gd name="connsiteX26" fmla="*/ 445749 w 838913"/>
                  <a:gd name="connsiteY26" fmla="*/ 2317736 h 2407571"/>
                  <a:gd name="connsiteX27" fmla="*/ 425285 w 838913"/>
                  <a:gd name="connsiteY27" fmla="*/ 2323093 h 2407571"/>
                  <a:gd name="connsiteX28" fmla="*/ 401876 w 838913"/>
                  <a:gd name="connsiteY28" fmla="*/ 2330699 h 2407571"/>
                  <a:gd name="connsiteX29" fmla="*/ 392127 w 838913"/>
                  <a:gd name="connsiteY29" fmla="*/ 2348591 h 2407571"/>
                  <a:gd name="connsiteX30" fmla="*/ 398555 w 838913"/>
                  <a:gd name="connsiteY30" fmla="*/ 2388660 h 2407571"/>
                  <a:gd name="connsiteX31" fmla="*/ 416715 w 838913"/>
                  <a:gd name="connsiteY31" fmla="*/ 2402266 h 2407571"/>
                  <a:gd name="connsiteX32" fmla="*/ 495674 w 838913"/>
                  <a:gd name="connsiteY32" fmla="*/ 2397392 h 2407571"/>
                  <a:gd name="connsiteX33" fmla="*/ 596811 w 838913"/>
                  <a:gd name="connsiteY33" fmla="*/ 2366751 h 2407571"/>
                  <a:gd name="connsiteX34" fmla="*/ 613257 w 838913"/>
                  <a:gd name="connsiteY34" fmla="*/ 2358180 h 2407571"/>
                  <a:gd name="connsiteX35" fmla="*/ 617274 w 838913"/>
                  <a:gd name="connsiteY35" fmla="*/ 2349502 h 2407571"/>
                  <a:gd name="connsiteX36" fmla="*/ 686913 w 838913"/>
                  <a:gd name="connsiteY36" fmla="*/ 2341467 h 2407571"/>
                  <a:gd name="connsiteX37" fmla="*/ 788050 w 838913"/>
                  <a:gd name="connsiteY37" fmla="*/ 2310772 h 2407571"/>
                  <a:gd name="connsiteX38" fmla="*/ 804495 w 838913"/>
                  <a:gd name="connsiteY38" fmla="*/ 2302201 h 2407571"/>
                  <a:gd name="connsiteX39" fmla="*/ 808620 w 838913"/>
                  <a:gd name="connsiteY39" fmla="*/ 2286130 h 2407571"/>
                  <a:gd name="connsiteX40" fmla="*/ 810870 w 838913"/>
                  <a:gd name="connsiteY40" fmla="*/ 2285220 h 2407571"/>
                  <a:gd name="connsiteX41" fmla="*/ 825066 w 838913"/>
                  <a:gd name="connsiteY41" fmla="*/ 2266739 h 2407571"/>
                  <a:gd name="connsiteX42" fmla="*/ 816066 w 838913"/>
                  <a:gd name="connsiteY42" fmla="*/ 2253347 h 2407571"/>
                  <a:gd name="connsiteX43" fmla="*/ 819816 w 838913"/>
                  <a:gd name="connsiteY43" fmla="*/ 2234437 h 2407571"/>
                  <a:gd name="connsiteX44" fmla="*/ 832780 w 838913"/>
                  <a:gd name="connsiteY44" fmla="*/ 2219009 h 2407571"/>
                  <a:gd name="connsiteX45" fmla="*/ 832137 w 838913"/>
                  <a:gd name="connsiteY45" fmla="*/ 2156656 h 2407571"/>
                  <a:gd name="connsiteX46" fmla="*/ 825441 w 838913"/>
                  <a:gd name="connsiteY46" fmla="*/ 2019896 h 2407571"/>
                  <a:gd name="connsiteX47" fmla="*/ 816763 w 838913"/>
                  <a:gd name="connsiteY47" fmla="*/ 1974470 h 2407571"/>
                  <a:gd name="connsiteX48" fmla="*/ 804388 w 838913"/>
                  <a:gd name="connsiteY48" fmla="*/ 1866155 h 2407571"/>
                  <a:gd name="connsiteX49" fmla="*/ 794371 w 838913"/>
                  <a:gd name="connsiteY49" fmla="*/ 1711771 h 2407571"/>
                  <a:gd name="connsiteX50" fmla="*/ 799460 w 838913"/>
                  <a:gd name="connsiteY50" fmla="*/ 1620705 h 2407571"/>
                  <a:gd name="connsiteX51" fmla="*/ 796943 w 838913"/>
                  <a:gd name="connsiteY51" fmla="*/ 1562637 h 2407571"/>
                  <a:gd name="connsiteX52" fmla="*/ 789550 w 838913"/>
                  <a:gd name="connsiteY52" fmla="*/ 1519782 h 2407571"/>
                  <a:gd name="connsiteX53" fmla="*/ 788693 w 838913"/>
                  <a:gd name="connsiteY53" fmla="*/ 1471089 h 2407571"/>
                  <a:gd name="connsiteX54" fmla="*/ 778729 w 838913"/>
                  <a:gd name="connsiteY54" fmla="*/ 1363309 h 2407571"/>
                  <a:gd name="connsiteX55" fmla="*/ 739303 w 838913"/>
                  <a:gd name="connsiteY55" fmla="*/ 1219211 h 2407571"/>
                  <a:gd name="connsiteX56" fmla="*/ 747874 w 838913"/>
                  <a:gd name="connsiteY56" fmla="*/ 1221246 h 2407571"/>
                  <a:gd name="connsiteX57" fmla="*/ 703198 w 838913"/>
                  <a:gd name="connsiteY57" fmla="*/ 1066648 h 2407571"/>
                  <a:gd name="connsiteX58" fmla="*/ 699984 w 838913"/>
                  <a:gd name="connsiteY58" fmla="*/ 1052988 h 2407571"/>
                  <a:gd name="connsiteX59" fmla="*/ 703359 w 838913"/>
                  <a:gd name="connsiteY59" fmla="*/ 1034614 h 2407571"/>
                  <a:gd name="connsiteX60" fmla="*/ 696127 w 838913"/>
                  <a:gd name="connsiteY60" fmla="*/ 996366 h 2407571"/>
                  <a:gd name="connsiteX61" fmla="*/ 698109 w 838913"/>
                  <a:gd name="connsiteY61" fmla="*/ 969154 h 2407571"/>
                  <a:gd name="connsiteX62" fmla="*/ 728160 w 838913"/>
                  <a:gd name="connsiteY62" fmla="*/ 826126 h 2407571"/>
                  <a:gd name="connsiteX63" fmla="*/ 732928 w 838913"/>
                  <a:gd name="connsiteY63" fmla="*/ 773254 h 2407571"/>
                  <a:gd name="connsiteX64" fmla="*/ 748999 w 838913"/>
                  <a:gd name="connsiteY64" fmla="*/ 720597 h 2407571"/>
                  <a:gd name="connsiteX65" fmla="*/ 760891 w 838913"/>
                  <a:gd name="connsiteY65" fmla="*/ 705651 h 2407571"/>
                  <a:gd name="connsiteX66" fmla="*/ 763248 w 838913"/>
                  <a:gd name="connsiteY66" fmla="*/ 690706 h 2407571"/>
                  <a:gd name="connsiteX67" fmla="*/ 753605 w 838913"/>
                  <a:gd name="connsiteY67" fmla="*/ 625620 h 2407571"/>
                  <a:gd name="connsiteX68" fmla="*/ 769248 w 838913"/>
                  <a:gd name="connsiteY68" fmla="*/ 567713 h 2407571"/>
                  <a:gd name="connsiteX69" fmla="*/ 781032 w 838913"/>
                  <a:gd name="connsiteY69" fmla="*/ 435774 h 2407571"/>
                  <a:gd name="connsiteX70" fmla="*/ 771390 w 838913"/>
                  <a:gd name="connsiteY70" fmla="*/ 366135 h 2407571"/>
                  <a:gd name="connsiteX71" fmla="*/ 753070 w 838913"/>
                  <a:gd name="connsiteY71" fmla="*/ 325745 h 2407571"/>
                  <a:gd name="connsiteX72" fmla="*/ 662379 w 838913"/>
                  <a:gd name="connsiteY72" fmla="*/ 164665 h 2407571"/>
                  <a:gd name="connsiteX73" fmla="*/ 659165 w 838913"/>
                  <a:gd name="connsiteY73" fmla="*/ 110079 h 2407571"/>
                  <a:gd name="connsiteX74" fmla="*/ 642344 w 838913"/>
                  <a:gd name="connsiteY74" fmla="*/ 45315 h 2407571"/>
                  <a:gd name="connsiteX75" fmla="*/ 622203 w 838913"/>
                  <a:gd name="connsiteY75" fmla="*/ 10656 h 2407571"/>
                  <a:gd name="connsiteX76" fmla="*/ 598632 w 838913"/>
                  <a:gd name="connsiteY76" fmla="*/ -58 h 2407571"/>
                  <a:gd name="connsiteX77" fmla="*/ 573509 w 838913"/>
                  <a:gd name="connsiteY77" fmla="*/ 15316 h 2407571"/>
                  <a:gd name="connsiteX78" fmla="*/ 558456 w 838913"/>
                  <a:gd name="connsiteY78" fmla="*/ 77295 h 2407571"/>
                  <a:gd name="connsiteX79" fmla="*/ 585723 w 838913"/>
                  <a:gd name="connsiteY79" fmla="*/ 135845 h 2407571"/>
                  <a:gd name="connsiteX80" fmla="*/ 609239 w 838913"/>
                  <a:gd name="connsiteY80" fmla="*/ 158183 h 2407571"/>
                  <a:gd name="connsiteX81" fmla="*/ 636023 w 838913"/>
                  <a:gd name="connsiteY81" fmla="*/ 242553 h 2407571"/>
                  <a:gd name="connsiteX82" fmla="*/ 684235 w 838913"/>
                  <a:gd name="connsiteY82" fmla="*/ 374545 h 2407571"/>
                  <a:gd name="connsiteX83" fmla="*/ 697198 w 838913"/>
                  <a:gd name="connsiteY83" fmla="*/ 412847 h 2407571"/>
                  <a:gd name="connsiteX84" fmla="*/ 686967 w 838913"/>
                  <a:gd name="connsiteY84" fmla="*/ 455166 h 2407571"/>
                  <a:gd name="connsiteX85" fmla="*/ 669718 w 838913"/>
                  <a:gd name="connsiteY85" fmla="*/ 544411 h 2407571"/>
                  <a:gd name="connsiteX86" fmla="*/ 665218 w 838913"/>
                  <a:gd name="connsiteY86" fmla="*/ 546875 h 2407571"/>
                  <a:gd name="connsiteX87" fmla="*/ 625470 w 838913"/>
                  <a:gd name="connsiteY87" fmla="*/ 591819 h 2407571"/>
                  <a:gd name="connsiteX88" fmla="*/ 591347 w 838913"/>
                  <a:gd name="connsiteY88" fmla="*/ 599800 h 2407571"/>
                  <a:gd name="connsiteX89" fmla="*/ 588240 w 838913"/>
                  <a:gd name="connsiteY89" fmla="*/ 600657 h 2407571"/>
                  <a:gd name="connsiteX90" fmla="*/ 587115 w 838913"/>
                  <a:gd name="connsiteY90" fmla="*/ 594229 h 2407571"/>
                  <a:gd name="connsiteX91" fmla="*/ 587115 w 838913"/>
                  <a:gd name="connsiteY91" fmla="*/ 590104 h 2407571"/>
                  <a:gd name="connsiteX92" fmla="*/ 653701 w 838913"/>
                  <a:gd name="connsiteY92" fmla="*/ 526679 h 2407571"/>
                  <a:gd name="connsiteX93" fmla="*/ 661575 w 838913"/>
                  <a:gd name="connsiteY93" fmla="*/ 510609 h 2407571"/>
                  <a:gd name="connsiteX94" fmla="*/ 662379 w 838913"/>
                  <a:gd name="connsiteY94" fmla="*/ 489717 h 2407571"/>
                  <a:gd name="connsiteX95" fmla="*/ 652469 w 838913"/>
                  <a:gd name="connsiteY95" fmla="*/ 420882 h 2407571"/>
                  <a:gd name="connsiteX96" fmla="*/ 616632 w 838913"/>
                  <a:gd name="connsiteY96" fmla="*/ 362546 h 2407571"/>
                  <a:gd name="connsiteX97" fmla="*/ 588990 w 838913"/>
                  <a:gd name="connsiteY97" fmla="*/ 343047 h 2407571"/>
                  <a:gd name="connsiteX98" fmla="*/ 540779 w 838913"/>
                  <a:gd name="connsiteY98" fmla="*/ 298693 h 2407571"/>
                  <a:gd name="connsiteX99" fmla="*/ 467872 w 838913"/>
                  <a:gd name="connsiteY99" fmla="*/ 317549 h 2407571"/>
                  <a:gd name="connsiteX100" fmla="*/ 457159 w 838913"/>
                  <a:gd name="connsiteY100" fmla="*/ 331155 h 2407571"/>
                  <a:gd name="connsiteX101" fmla="*/ 447195 w 838913"/>
                  <a:gd name="connsiteY101" fmla="*/ 336512 h 2407571"/>
                  <a:gd name="connsiteX102" fmla="*/ 442910 w 838913"/>
                  <a:gd name="connsiteY102" fmla="*/ 357618 h 2407571"/>
                  <a:gd name="connsiteX103" fmla="*/ 449016 w 838913"/>
                  <a:gd name="connsiteY103" fmla="*/ 403633 h 2407571"/>
                  <a:gd name="connsiteX104" fmla="*/ 448695 w 838913"/>
                  <a:gd name="connsiteY104" fmla="*/ 549178 h 2407571"/>
                  <a:gd name="connsiteX105" fmla="*/ 448320 w 838913"/>
                  <a:gd name="connsiteY105" fmla="*/ 579069 h 2407571"/>
                  <a:gd name="connsiteX106" fmla="*/ 447945 w 838913"/>
                  <a:gd name="connsiteY106" fmla="*/ 584747 h 2407571"/>
                  <a:gd name="connsiteX107" fmla="*/ 431875 w 838913"/>
                  <a:gd name="connsiteY107" fmla="*/ 574034 h 2407571"/>
                  <a:gd name="connsiteX108" fmla="*/ 417465 w 838913"/>
                  <a:gd name="connsiteY108" fmla="*/ 549339 h 2407571"/>
                  <a:gd name="connsiteX109" fmla="*/ 399894 w 838913"/>
                  <a:gd name="connsiteY109" fmla="*/ 542911 h 2407571"/>
                  <a:gd name="connsiteX110" fmla="*/ 357039 w 838913"/>
                  <a:gd name="connsiteY110" fmla="*/ 522608 h 2407571"/>
                  <a:gd name="connsiteX111" fmla="*/ 325273 w 838913"/>
                  <a:gd name="connsiteY111" fmla="*/ 502895 h 2407571"/>
                  <a:gd name="connsiteX112" fmla="*/ 255635 w 838913"/>
                  <a:gd name="connsiteY112" fmla="*/ 396616 h 2407571"/>
                  <a:gd name="connsiteX113" fmla="*/ 237421 w 838913"/>
                  <a:gd name="connsiteY113" fmla="*/ 371599 h 2407571"/>
                  <a:gd name="connsiteX114" fmla="*/ 215191 w 838913"/>
                  <a:gd name="connsiteY114" fmla="*/ 305871 h 2407571"/>
                  <a:gd name="connsiteX115" fmla="*/ 131678 w 838913"/>
                  <a:gd name="connsiteY115" fmla="*/ 130810 h 2407571"/>
                  <a:gd name="connsiteX116" fmla="*/ 102429 w 838913"/>
                  <a:gd name="connsiteY116" fmla="*/ 66206 h 2407571"/>
                  <a:gd name="connsiteX117" fmla="*/ 74520 w 838913"/>
                  <a:gd name="connsiteY117" fmla="*/ 28334 h 2407571"/>
                  <a:gd name="connsiteX118" fmla="*/ 18220 w 838913"/>
                  <a:gd name="connsiteY118" fmla="*/ 36958 h 2407571"/>
                  <a:gd name="connsiteX119" fmla="*/ 810 w 838913"/>
                  <a:gd name="connsiteY119" fmla="*/ 93901 h 2407571"/>
                  <a:gd name="connsiteX120" fmla="*/ 636827 w 838913"/>
                  <a:gd name="connsiteY120" fmla="*/ 2261757 h 2407571"/>
                  <a:gd name="connsiteX121" fmla="*/ 616363 w 838913"/>
                  <a:gd name="connsiteY121" fmla="*/ 2267114 h 2407571"/>
                  <a:gd name="connsiteX122" fmla="*/ 605650 w 838913"/>
                  <a:gd name="connsiteY122" fmla="*/ 2268828 h 2407571"/>
                  <a:gd name="connsiteX123" fmla="*/ 602704 w 838913"/>
                  <a:gd name="connsiteY123" fmla="*/ 2235080 h 2407571"/>
                  <a:gd name="connsiteX124" fmla="*/ 588562 w 838913"/>
                  <a:gd name="connsiteY124" fmla="*/ 2126551 h 2407571"/>
                  <a:gd name="connsiteX125" fmla="*/ 567135 w 838913"/>
                  <a:gd name="connsiteY125" fmla="*/ 2012021 h 2407571"/>
                  <a:gd name="connsiteX126" fmla="*/ 528458 w 838913"/>
                  <a:gd name="connsiteY126" fmla="*/ 1830961 h 2407571"/>
                  <a:gd name="connsiteX127" fmla="*/ 531565 w 838913"/>
                  <a:gd name="connsiteY127" fmla="*/ 1788856 h 2407571"/>
                  <a:gd name="connsiteX128" fmla="*/ 536922 w 838913"/>
                  <a:gd name="connsiteY128" fmla="*/ 1684772 h 2407571"/>
                  <a:gd name="connsiteX129" fmla="*/ 549671 w 838913"/>
                  <a:gd name="connsiteY129" fmla="*/ 1639079 h 2407571"/>
                  <a:gd name="connsiteX130" fmla="*/ 550207 w 838913"/>
                  <a:gd name="connsiteY130" fmla="*/ 1596546 h 2407571"/>
                  <a:gd name="connsiteX131" fmla="*/ 562367 w 838913"/>
                  <a:gd name="connsiteY131" fmla="*/ 1450036 h 2407571"/>
                  <a:gd name="connsiteX132" fmla="*/ 578437 w 838913"/>
                  <a:gd name="connsiteY132" fmla="*/ 1495998 h 2407571"/>
                  <a:gd name="connsiteX133" fmla="*/ 598525 w 838913"/>
                  <a:gd name="connsiteY133" fmla="*/ 1604956 h 2407571"/>
                  <a:gd name="connsiteX134" fmla="*/ 652683 w 838913"/>
                  <a:gd name="connsiteY134" fmla="*/ 1795713 h 2407571"/>
                  <a:gd name="connsiteX135" fmla="*/ 651183 w 838913"/>
                  <a:gd name="connsiteY135" fmla="*/ 1858388 h 2407571"/>
                  <a:gd name="connsiteX136" fmla="*/ 662754 w 838913"/>
                  <a:gd name="connsiteY136" fmla="*/ 1883136 h 2407571"/>
                  <a:gd name="connsiteX137" fmla="*/ 668968 w 838913"/>
                  <a:gd name="connsiteY137" fmla="*/ 1928669 h 2407571"/>
                  <a:gd name="connsiteX138" fmla="*/ 675985 w 838913"/>
                  <a:gd name="connsiteY138" fmla="*/ 2023431 h 2407571"/>
                  <a:gd name="connsiteX139" fmla="*/ 656540 w 838913"/>
                  <a:gd name="connsiteY139" fmla="*/ 2121783 h 2407571"/>
                  <a:gd name="connsiteX140" fmla="*/ 653326 w 838913"/>
                  <a:gd name="connsiteY140" fmla="*/ 2149478 h 2407571"/>
                  <a:gd name="connsiteX141" fmla="*/ 647272 w 838913"/>
                  <a:gd name="connsiteY141" fmla="*/ 2174012 h 2407571"/>
                  <a:gd name="connsiteX142" fmla="*/ 648826 w 838913"/>
                  <a:gd name="connsiteY142" fmla="*/ 2209742 h 2407571"/>
                  <a:gd name="connsiteX143" fmla="*/ 653218 w 838913"/>
                  <a:gd name="connsiteY143" fmla="*/ 2229830 h 2407571"/>
                  <a:gd name="connsiteX144" fmla="*/ 638059 w 838913"/>
                  <a:gd name="connsiteY144" fmla="*/ 2242687 h 2407571"/>
                  <a:gd name="connsiteX145" fmla="*/ 644380 w 838913"/>
                  <a:gd name="connsiteY145" fmla="*/ 2250133 h 2407571"/>
                  <a:gd name="connsiteX146" fmla="*/ 636827 w 838913"/>
                  <a:gd name="connsiteY146" fmla="*/ 2261757 h 2407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838913" h="2407571">
                    <a:moveTo>
                      <a:pt x="810" y="93901"/>
                    </a:moveTo>
                    <a:cubicBezTo>
                      <a:pt x="1806" y="103281"/>
                      <a:pt x="5529" y="112168"/>
                      <a:pt x="11524" y="119453"/>
                    </a:cubicBezTo>
                    <a:cubicBezTo>
                      <a:pt x="19291" y="128238"/>
                      <a:pt x="30916" y="132256"/>
                      <a:pt x="41361" y="137506"/>
                    </a:cubicBezTo>
                    <a:cubicBezTo>
                      <a:pt x="68397" y="151342"/>
                      <a:pt x="89043" y="175078"/>
                      <a:pt x="99001" y="203770"/>
                    </a:cubicBezTo>
                    <a:cubicBezTo>
                      <a:pt x="116839" y="255838"/>
                      <a:pt x="119143" y="310906"/>
                      <a:pt x="141856" y="361153"/>
                    </a:cubicBezTo>
                    <a:cubicBezTo>
                      <a:pt x="164569" y="411401"/>
                      <a:pt x="191245" y="459665"/>
                      <a:pt x="210852" y="511145"/>
                    </a:cubicBezTo>
                    <a:cubicBezTo>
                      <a:pt x="221994" y="540339"/>
                      <a:pt x="230886" y="570713"/>
                      <a:pt x="247224" y="597282"/>
                    </a:cubicBezTo>
                    <a:cubicBezTo>
                      <a:pt x="255136" y="610348"/>
                      <a:pt x="265229" y="621961"/>
                      <a:pt x="277062" y="631620"/>
                    </a:cubicBezTo>
                    <a:cubicBezTo>
                      <a:pt x="275830" y="650476"/>
                      <a:pt x="275348" y="669118"/>
                      <a:pt x="275455" y="687974"/>
                    </a:cubicBezTo>
                    <a:cubicBezTo>
                      <a:pt x="282810" y="687829"/>
                      <a:pt x="289731" y="691471"/>
                      <a:pt x="293775" y="697616"/>
                    </a:cubicBezTo>
                    <a:cubicBezTo>
                      <a:pt x="297739" y="703723"/>
                      <a:pt x="300471" y="710547"/>
                      <a:pt x="301811" y="717704"/>
                    </a:cubicBezTo>
                    <a:cubicBezTo>
                      <a:pt x="309149" y="748077"/>
                      <a:pt x="300096" y="780433"/>
                      <a:pt x="306685" y="810966"/>
                    </a:cubicBezTo>
                    <a:cubicBezTo>
                      <a:pt x="324786" y="895899"/>
                      <a:pt x="319231" y="984174"/>
                      <a:pt x="290615" y="1066166"/>
                    </a:cubicBezTo>
                    <a:cubicBezTo>
                      <a:pt x="283276" y="1086950"/>
                      <a:pt x="274062" y="1155732"/>
                      <a:pt x="281883" y="1176356"/>
                    </a:cubicBezTo>
                    <a:cubicBezTo>
                      <a:pt x="311024" y="1173410"/>
                      <a:pt x="336844" y="1191301"/>
                      <a:pt x="364110" y="1203140"/>
                    </a:cubicBezTo>
                    <a:cubicBezTo>
                      <a:pt x="366317" y="1219301"/>
                      <a:pt x="365000" y="1235747"/>
                      <a:pt x="360253" y="1251351"/>
                    </a:cubicBezTo>
                    <a:cubicBezTo>
                      <a:pt x="350451" y="1279582"/>
                      <a:pt x="350504" y="1310277"/>
                      <a:pt x="350665" y="1340114"/>
                    </a:cubicBezTo>
                    <a:lnTo>
                      <a:pt x="352004" y="1561137"/>
                    </a:lnTo>
                    <a:cubicBezTo>
                      <a:pt x="352004" y="1589153"/>
                      <a:pt x="352379" y="1617544"/>
                      <a:pt x="359396" y="1644704"/>
                    </a:cubicBezTo>
                    <a:cubicBezTo>
                      <a:pt x="367378" y="1675291"/>
                      <a:pt x="384145" y="1706468"/>
                      <a:pt x="383609" y="1738073"/>
                    </a:cubicBezTo>
                    <a:cubicBezTo>
                      <a:pt x="382163" y="1806105"/>
                      <a:pt x="414304" y="1870922"/>
                      <a:pt x="411733" y="1938419"/>
                    </a:cubicBezTo>
                    <a:cubicBezTo>
                      <a:pt x="411251" y="1951382"/>
                      <a:pt x="409483" y="1964239"/>
                      <a:pt x="408251" y="1977095"/>
                    </a:cubicBezTo>
                    <a:cubicBezTo>
                      <a:pt x="405085" y="2011341"/>
                      <a:pt x="405953" y="2045845"/>
                      <a:pt x="410822" y="2079892"/>
                    </a:cubicBezTo>
                    <a:cubicBezTo>
                      <a:pt x="420571" y="2147710"/>
                      <a:pt x="446338" y="2214402"/>
                      <a:pt x="439910" y="2282595"/>
                    </a:cubicBezTo>
                    <a:cubicBezTo>
                      <a:pt x="439481" y="2287202"/>
                      <a:pt x="437927" y="2293309"/>
                      <a:pt x="433588" y="2295077"/>
                    </a:cubicBezTo>
                    <a:cubicBezTo>
                      <a:pt x="438945" y="2301129"/>
                      <a:pt x="444623" y="2307129"/>
                      <a:pt x="450409" y="2312861"/>
                    </a:cubicBezTo>
                    <a:cubicBezTo>
                      <a:pt x="449236" y="2314811"/>
                      <a:pt x="447645" y="2316477"/>
                      <a:pt x="445749" y="2317736"/>
                    </a:cubicBezTo>
                    <a:cubicBezTo>
                      <a:pt x="439417" y="2321041"/>
                      <a:pt x="432421" y="2322873"/>
                      <a:pt x="425285" y="2323093"/>
                    </a:cubicBezTo>
                    <a:cubicBezTo>
                      <a:pt x="416913" y="2323312"/>
                      <a:pt x="408781" y="2325953"/>
                      <a:pt x="401876" y="2330699"/>
                    </a:cubicBezTo>
                    <a:cubicBezTo>
                      <a:pt x="396857" y="2335515"/>
                      <a:pt x="393450" y="2341761"/>
                      <a:pt x="392127" y="2348591"/>
                    </a:cubicBezTo>
                    <a:cubicBezTo>
                      <a:pt x="388270" y="2362240"/>
                      <a:pt x="390621" y="2376902"/>
                      <a:pt x="398555" y="2388660"/>
                    </a:cubicBezTo>
                    <a:cubicBezTo>
                      <a:pt x="403339" y="2394681"/>
                      <a:pt x="409590" y="2399369"/>
                      <a:pt x="416715" y="2402266"/>
                    </a:cubicBezTo>
                    <a:cubicBezTo>
                      <a:pt x="441463" y="2412980"/>
                      <a:pt x="469854" y="2405213"/>
                      <a:pt x="495674" y="2397392"/>
                    </a:cubicBezTo>
                    <a:lnTo>
                      <a:pt x="596811" y="2366751"/>
                    </a:lnTo>
                    <a:cubicBezTo>
                      <a:pt x="602971" y="2365471"/>
                      <a:pt x="608650" y="2362503"/>
                      <a:pt x="613257" y="2358180"/>
                    </a:cubicBezTo>
                    <a:cubicBezTo>
                      <a:pt x="615346" y="2355705"/>
                      <a:pt x="616738" y="2352705"/>
                      <a:pt x="617274" y="2349502"/>
                    </a:cubicBezTo>
                    <a:cubicBezTo>
                      <a:pt x="639612" y="2354859"/>
                      <a:pt x="664147" y="2348270"/>
                      <a:pt x="686913" y="2341467"/>
                    </a:cubicBezTo>
                    <a:lnTo>
                      <a:pt x="788050" y="2310772"/>
                    </a:lnTo>
                    <a:cubicBezTo>
                      <a:pt x="794211" y="2309513"/>
                      <a:pt x="799942" y="2306545"/>
                      <a:pt x="804495" y="2302201"/>
                    </a:cubicBezTo>
                    <a:cubicBezTo>
                      <a:pt x="808192" y="2297717"/>
                      <a:pt x="809692" y="2291835"/>
                      <a:pt x="808620" y="2286130"/>
                    </a:cubicBezTo>
                    <a:cubicBezTo>
                      <a:pt x="809370" y="2285809"/>
                      <a:pt x="810120" y="2285595"/>
                      <a:pt x="810870" y="2285220"/>
                    </a:cubicBezTo>
                    <a:cubicBezTo>
                      <a:pt x="818584" y="2281738"/>
                      <a:pt x="826941" y="2274935"/>
                      <a:pt x="825066" y="2266739"/>
                    </a:cubicBezTo>
                    <a:cubicBezTo>
                      <a:pt x="823727" y="2261382"/>
                      <a:pt x="818370" y="2258275"/>
                      <a:pt x="816066" y="2253347"/>
                    </a:cubicBezTo>
                    <a:cubicBezTo>
                      <a:pt x="813870" y="2246827"/>
                      <a:pt x="815263" y="2239622"/>
                      <a:pt x="819816" y="2234437"/>
                    </a:cubicBezTo>
                    <a:cubicBezTo>
                      <a:pt x="823780" y="2229080"/>
                      <a:pt x="829137" y="2224634"/>
                      <a:pt x="832780" y="2219009"/>
                    </a:cubicBezTo>
                    <a:cubicBezTo>
                      <a:pt x="844458" y="2201118"/>
                      <a:pt x="836529" y="2177601"/>
                      <a:pt x="832137" y="2156656"/>
                    </a:cubicBezTo>
                    <a:cubicBezTo>
                      <a:pt x="822655" y="2111926"/>
                      <a:pt x="831440" y="2065215"/>
                      <a:pt x="825441" y="2019896"/>
                    </a:cubicBezTo>
                    <a:cubicBezTo>
                      <a:pt x="823405" y="2004629"/>
                      <a:pt x="819709" y="1989630"/>
                      <a:pt x="816763" y="1974470"/>
                    </a:cubicBezTo>
                    <a:cubicBezTo>
                      <a:pt x="810495" y="1938638"/>
                      <a:pt x="806370" y="1902469"/>
                      <a:pt x="804388" y="1866155"/>
                    </a:cubicBezTo>
                    <a:cubicBezTo>
                      <a:pt x="800531" y="1814301"/>
                      <a:pt x="786122" y="1763197"/>
                      <a:pt x="794371" y="1711771"/>
                    </a:cubicBezTo>
                    <a:cubicBezTo>
                      <a:pt x="798388" y="1681591"/>
                      <a:pt x="800103" y="1651148"/>
                      <a:pt x="799460" y="1620705"/>
                    </a:cubicBezTo>
                    <a:cubicBezTo>
                      <a:pt x="800049" y="1601313"/>
                      <a:pt x="799192" y="1581905"/>
                      <a:pt x="796943" y="1562637"/>
                    </a:cubicBezTo>
                    <a:cubicBezTo>
                      <a:pt x="794853" y="1548281"/>
                      <a:pt x="791157" y="1534192"/>
                      <a:pt x="789550" y="1519782"/>
                    </a:cubicBezTo>
                    <a:cubicBezTo>
                      <a:pt x="788265" y="1503583"/>
                      <a:pt x="787943" y="1487320"/>
                      <a:pt x="788693" y="1471089"/>
                    </a:cubicBezTo>
                    <a:cubicBezTo>
                      <a:pt x="789443" y="1434903"/>
                      <a:pt x="786068" y="1398745"/>
                      <a:pt x="778729" y="1363309"/>
                    </a:cubicBezTo>
                    <a:cubicBezTo>
                      <a:pt x="768016" y="1314616"/>
                      <a:pt x="747874" y="1268011"/>
                      <a:pt x="739303" y="1219211"/>
                    </a:cubicBezTo>
                    <a:cubicBezTo>
                      <a:pt x="742195" y="1219853"/>
                      <a:pt x="745088" y="1220496"/>
                      <a:pt x="747874" y="1221246"/>
                    </a:cubicBezTo>
                    <a:cubicBezTo>
                      <a:pt x="748195" y="1183748"/>
                      <a:pt x="715358" y="1102217"/>
                      <a:pt x="703198" y="1066648"/>
                    </a:cubicBezTo>
                    <a:cubicBezTo>
                      <a:pt x="701430" y="1062293"/>
                      <a:pt x="700359" y="1057681"/>
                      <a:pt x="699984" y="1052988"/>
                    </a:cubicBezTo>
                    <a:cubicBezTo>
                      <a:pt x="700734" y="1046801"/>
                      <a:pt x="701859" y="1040662"/>
                      <a:pt x="703359" y="1034614"/>
                    </a:cubicBezTo>
                    <a:cubicBezTo>
                      <a:pt x="704912" y="1021651"/>
                      <a:pt x="698002" y="1009330"/>
                      <a:pt x="696127" y="996366"/>
                    </a:cubicBezTo>
                    <a:cubicBezTo>
                      <a:pt x="695377" y="987249"/>
                      <a:pt x="696073" y="978073"/>
                      <a:pt x="698109" y="969154"/>
                    </a:cubicBezTo>
                    <a:cubicBezTo>
                      <a:pt x="706733" y="921210"/>
                      <a:pt x="717447" y="873641"/>
                      <a:pt x="728160" y="826126"/>
                    </a:cubicBezTo>
                    <a:cubicBezTo>
                      <a:pt x="732821" y="808915"/>
                      <a:pt x="734428" y="791023"/>
                      <a:pt x="732928" y="773254"/>
                    </a:cubicBezTo>
                    <a:cubicBezTo>
                      <a:pt x="730411" y="754205"/>
                      <a:pt x="736249" y="734996"/>
                      <a:pt x="748999" y="720597"/>
                    </a:cubicBezTo>
                    <a:cubicBezTo>
                      <a:pt x="753713" y="716252"/>
                      <a:pt x="757730" y="711211"/>
                      <a:pt x="760891" y="705651"/>
                    </a:cubicBezTo>
                    <a:cubicBezTo>
                      <a:pt x="762659" y="700878"/>
                      <a:pt x="763462" y="695794"/>
                      <a:pt x="763248" y="690706"/>
                    </a:cubicBezTo>
                    <a:cubicBezTo>
                      <a:pt x="763034" y="668673"/>
                      <a:pt x="759766" y="646769"/>
                      <a:pt x="753605" y="625620"/>
                    </a:cubicBezTo>
                    <a:cubicBezTo>
                      <a:pt x="763034" y="608532"/>
                      <a:pt x="766516" y="587533"/>
                      <a:pt x="769248" y="567713"/>
                    </a:cubicBezTo>
                    <a:cubicBezTo>
                      <a:pt x="775247" y="523947"/>
                      <a:pt x="781247" y="479968"/>
                      <a:pt x="781032" y="435774"/>
                    </a:cubicBezTo>
                    <a:cubicBezTo>
                      <a:pt x="781515" y="412199"/>
                      <a:pt x="778247" y="388693"/>
                      <a:pt x="771390" y="366135"/>
                    </a:cubicBezTo>
                    <a:cubicBezTo>
                      <a:pt x="766355" y="352202"/>
                      <a:pt x="760248" y="338697"/>
                      <a:pt x="753070" y="325745"/>
                    </a:cubicBezTo>
                    <a:cubicBezTo>
                      <a:pt x="724893" y="271480"/>
                      <a:pt x="697948" y="214376"/>
                      <a:pt x="662379" y="164665"/>
                    </a:cubicBezTo>
                    <a:cubicBezTo>
                      <a:pt x="651665" y="149559"/>
                      <a:pt x="658415" y="128720"/>
                      <a:pt x="659165" y="110079"/>
                    </a:cubicBezTo>
                    <a:cubicBezTo>
                      <a:pt x="659968" y="87580"/>
                      <a:pt x="651076" y="65992"/>
                      <a:pt x="642344" y="45315"/>
                    </a:cubicBezTo>
                    <a:cubicBezTo>
                      <a:pt x="637898" y="32587"/>
                      <a:pt x="631041" y="20829"/>
                      <a:pt x="622203" y="10656"/>
                    </a:cubicBezTo>
                    <a:cubicBezTo>
                      <a:pt x="616149" y="3997"/>
                      <a:pt x="607632" y="124"/>
                      <a:pt x="598632" y="-58"/>
                    </a:cubicBezTo>
                    <a:cubicBezTo>
                      <a:pt x="588401" y="1190"/>
                      <a:pt x="579241" y="6799"/>
                      <a:pt x="573509" y="15316"/>
                    </a:cubicBezTo>
                    <a:cubicBezTo>
                      <a:pt x="560422" y="33139"/>
                      <a:pt x="555006" y="55455"/>
                      <a:pt x="558456" y="77295"/>
                    </a:cubicBezTo>
                    <a:cubicBezTo>
                      <a:pt x="562013" y="98942"/>
                      <a:pt x="571447" y="119191"/>
                      <a:pt x="585723" y="135845"/>
                    </a:cubicBezTo>
                    <a:cubicBezTo>
                      <a:pt x="592633" y="144223"/>
                      <a:pt x="600507" y="151728"/>
                      <a:pt x="609239" y="158183"/>
                    </a:cubicBezTo>
                    <a:cubicBezTo>
                      <a:pt x="618078" y="186322"/>
                      <a:pt x="627024" y="214446"/>
                      <a:pt x="636023" y="242553"/>
                    </a:cubicBezTo>
                    <a:cubicBezTo>
                      <a:pt x="650165" y="287283"/>
                      <a:pt x="664307" y="332226"/>
                      <a:pt x="684235" y="374545"/>
                    </a:cubicBezTo>
                    <a:cubicBezTo>
                      <a:pt x="690073" y="386813"/>
                      <a:pt x="696502" y="399294"/>
                      <a:pt x="697198" y="412847"/>
                    </a:cubicBezTo>
                    <a:cubicBezTo>
                      <a:pt x="697948" y="427471"/>
                      <a:pt x="691841" y="441399"/>
                      <a:pt x="686967" y="455166"/>
                    </a:cubicBezTo>
                    <a:cubicBezTo>
                      <a:pt x="676681" y="483862"/>
                      <a:pt x="670896" y="513957"/>
                      <a:pt x="669718" y="544411"/>
                    </a:cubicBezTo>
                    <a:cubicBezTo>
                      <a:pt x="668164" y="545107"/>
                      <a:pt x="666664" y="545932"/>
                      <a:pt x="665218" y="546875"/>
                    </a:cubicBezTo>
                    <a:cubicBezTo>
                      <a:pt x="648344" y="557910"/>
                      <a:pt x="643041" y="581962"/>
                      <a:pt x="625470" y="591819"/>
                    </a:cubicBezTo>
                    <a:cubicBezTo>
                      <a:pt x="615239" y="597550"/>
                      <a:pt x="602811" y="597175"/>
                      <a:pt x="591347" y="599800"/>
                    </a:cubicBezTo>
                    <a:cubicBezTo>
                      <a:pt x="590329" y="599800"/>
                      <a:pt x="589312" y="600336"/>
                      <a:pt x="588240" y="600657"/>
                    </a:cubicBezTo>
                    <a:cubicBezTo>
                      <a:pt x="587812" y="598515"/>
                      <a:pt x="587383" y="596425"/>
                      <a:pt x="587115" y="594229"/>
                    </a:cubicBezTo>
                    <a:cubicBezTo>
                      <a:pt x="586955" y="592858"/>
                      <a:pt x="586955" y="591476"/>
                      <a:pt x="587115" y="590104"/>
                    </a:cubicBezTo>
                    <a:cubicBezTo>
                      <a:pt x="614435" y="575089"/>
                      <a:pt x="637362" y="553233"/>
                      <a:pt x="653701" y="526679"/>
                    </a:cubicBezTo>
                    <a:cubicBezTo>
                      <a:pt x="657129" y="521762"/>
                      <a:pt x="659808" y="516341"/>
                      <a:pt x="661575" y="510609"/>
                    </a:cubicBezTo>
                    <a:cubicBezTo>
                      <a:pt x="663022" y="503741"/>
                      <a:pt x="663289" y="496676"/>
                      <a:pt x="662379" y="489717"/>
                    </a:cubicBezTo>
                    <a:cubicBezTo>
                      <a:pt x="661468" y="466490"/>
                      <a:pt x="658147" y="443418"/>
                      <a:pt x="652469" y="420882"/>
                    </a:cubicBezTo>
                    <a:cubicBezTo>
                      <a:pt x="646737" y="398239"/>
                      <a:pt x="634255" y="377883"/>
                      <a:pt x="616632" y="362546"/>
                    </a:cubicBezTo>
                    <a:cubicBezTo>
                      <a:pt x="607846" y="355475"/>
                      <a:pt x="597722" y="350172"/>
                      <a:pt x="588990" y="343047"/>
                    </a:cubicBezTo>
                    <a:cubicBezTo>
                      <a:pt x="571955" y="329280"/>
                      <a:pt x="560278" y="308924"/>
                      <a:pt x="540779" y="298693"/>
                    </a:cubicBezTo>
                    <a:cubicBezTo>
                      <a:pt x="515146" y="286206"/>
                      <a:pt x="484237" y="294204"/>
                      <a:pt x="467872" y="317549"/>
                    </a:cubicBezTo>
                    <a:cubicBezTo>
                      <a:pt x="465280" y="322777"/>
                      <a:pt x="461632" y="327405"/>
                      <a:pt x="457159" y="331155"/>
                    </a:cubicBezTo>
                    <a:cubicBezTo>
                      <a:pt x="453746" y="332768"/>
                      <a:pt x="450420" y="334557"/>
                      <a:pt x="447195" y="336512"/>
                    </a:cubicBezTo>
                    <a:cubicBezTo>
                      <a:pt x="441302" y="341226"/>
                      <a:pt x="440981" y="350279"/>
                      <a:pt x="442910" y="357618"/>
                    </a:cubicBezTo>
                    <a:cubicBezTo>
                      <a:pt x="446563" y="372697"/>
                      <a:pt x="448615" y="388120"/>
                      <a:pt x="449016" y="403633"/>
                    </a:cubicBezTo>
                    <a:cubicBezTo>
                      <a:pt x="413313" y="445534"/>
                      <a:pt x="413174" y="507122"/>
                      <a:pt x="448695" y="549178"/>
                    </a:cubicBezTo>
                    <a:cubicBezTo>
                      <a:pt x="448695" y="559142"/>
                      <a:pt x="448695" y="569105"/>
                      <a:pt x="448320" y="579069"/>
                    </a:cubicBezTo>
                    <a:cubicBezTo>
                      <a:pt x="448320" y="580944"/>
                      <a:pt x="448320" y="582873"/>
                      <a:pt x="447945" y="584747"/>
                    </a:cubicBezTo>
                    <a:cubicBezTo>
                      <a:pt x="441769" y="582594"/>
                      <a:pt x="436235" y="578909"/>
                      <a:pt x="431875" y="574034"/>
                    </a:cubicBezTo>
                    <a:cubicBezTo>
                      <a:pt x="425875" y="566534"/>
                      <a:pt x="424803" y="555499"/>
                      <a:pt x="417465" y="549339"/>
                    </a:cubicBezTo>
                    <a:cubicBezTo>
                      <a:pt x="412188" y="545857"/>
                      <a:pt x="406172" y="543661"/>
                      <a:pt x="399894" y="542911"/>
                    </a:cubicBezTo>
                    <a:cubicBezTo>
                      <a:pt x="384295" y="539364"/>
                      <a:pt x="369665" y="532433"/>
                      <a:pt x="357039" y="522608"/>
                    </a:cubicBezTo>
                    <a:cubicBezTo>
                      <a:pt x="347129" y="514948"/>
                      <a:pt x="336844" y="505145"/>
                      <a:pt x="325273" y="502895"/>
                    </a:cubicBezTo>
                    <a:cubicBezTo>
                      <a:pt x="305309" y="465446"/>
                      <a:pt x="282001" y="429871"/>
                      <a:pt x="255635" y="396616"/>
                    </a:cubicBezTo>
                    <a:cubicBezTo>
                      <a:pt x="248949" y="388741"/>
                      <a:pt x="242859" y="380379"/>
                      <a:pt x="237421" y="371599"/>
                    </a:cubicBezTo>
                    <a:cubicBezTo>
                      <a:pt x="225904" y="351511"/>
                      <a:pt x="222476" y="327887"/>
                      <a:pt x="215191" y="305871"/>
                    </a:cubicBezTo>
                    <a:cubicBezTo>
                      <a:pt x="194835" y="244160"/>
                      <a:pt x="144052" y="194663"/>
                      <a:pt x="131678" y="130810"/>
                    </a:cubicBezTo>
                    <a:cubicBezTo>
                      <a:pt x="127178" y="107668"/>
                      <a:pt x="112500" y="87526"/>
                      <a:pt x="102429" y="66206"/>
                    </a:cubicBezTo>
                    <a:cubicBezTo>
                      <a:pt x="95626" y="51796"/>
                      <a:pt x="88126" y="36583"/>
                      <a:pt x="74520" y="28334"/>
                    </a:cubicBezTo>
                    <a:cubicBezTo>
                      <a:pt x="57003" y="17620"/>
                      <a:pt x="32791" y="22548"/>
                      <a:pt x="18220" y="36958"/>
                    </a:cubicBezTo>
                    <a:cubicBezTo>
                      <a:pt x="3928" y="52225"/>
                      <a:pt x="-2500" y="73251"/>
                      <a:pt x="810" y="93901"/>
                    </a:cubicBezTo>
                    <a:close/>
                    <a:moveTo>
                      <a:pt x="636827" y="2261757"/>
                    </a:moveTo>
                    <a:cubicBezTo>
                      <a:pt x="630506" y="2265062"/>
                      <a:pt x="623488" y="2266894"/>
                      <a:pt x="616363" y="2267114"/>
                    </a:cubicBezTo>
                    <a:cubicBezTo>
                      <a:pt x="612774" y="2267489"/>
                      <a:pt x="609185" y="2268062"/>
                      <a:pt x="605650" y="2268828"/>
                    </a:cubicBezTo>
                    <a:cubicBezTo>
                      <a:pt x="604311" y="2257579"/>
                      <a:pt x="603561" y="2246169"/>
                      <a:pt x="602704" y="2235080"/>
                    </a:cubicBezTo>
                    <a:cubicBezTo>
                      <a:pt x="599865" y="2198707"/>
                      <a:pt x="594186" y="2162602"/>
                      <a:pt x="588562" y="2126551"/>
                    </a:cubicBezTo>
                    <a:cubicBezTo>
                      <a:pt x="582669" y="2089053"/>
                      <a:pt x="579883" y="2048019"/>
                      <a:pt x="567135" y="2012021"/>
                    </a:cubicBezTo>
                    <a:cubicBezTo>
                      <a:pt x="546618" y="1953418"/>
                      <a:pt x="525833" y="1893046"/>
                      <a:pt x="528458" y="1830961"/>
                    </a:cubicBezTo>
                    <a:cubicBezTo>
                      <a:pt x="529047" y="1816872"/>
                      <a:pt x="530815" y="1802891"/>
                      <a:pt x="531565" y="1788856"/>
                    </a:cubicBezTo>
                    <a:cubicBezTo>
                      <a:pt x="533279" y="1754090"/>
                      <a:pt x="528404" y="1718574"/>
                      <a:pt x="536922" y="1684772"/>
                    </a:cubicBezTo>
                    <a:cubicBezTo>
                      <a:pt x="540725" y="1669398"/>
                      <a:pt x="547207" y="1654721"/>
                      <a:pt x="549671" y="1639079"/>
                    </a:cubicBezTo>
                    <a:cubicBezTo>
                      <a:pt x="551241" y="1624953"/>
                      <a:pt x="551423" y="1610709"/>
                      <a:pt x="550207" y="1596546"/>
                    </a:cubicBezTo>
                    <a:cubicBezTo>
                      <a:pt x="547866" y="1547386"/>
                      <a:pt x="551953" y="1498135"/>
                      <a:pt x="562367" y="1450036"/>
                    </a:cubicBezTo>
                    <a:cubicBezTo>
                      <a:pt x="572330" y="1463054"/>
                      <a:pt x="575598" y="1479874"/>
                      <a:pt x="578437" y="1495998"/>
                    </a:cubicBezTo>
                    <a:lnTo>
                      <a:pt x="598525" y="1604956"/>
                    </a:lnTo>
                    <a:cubicBezTo>
                      <a:pt x="610471" y="1669613"/>
                      <a:pt x="621024" y="1738180"/>
                      <a:pt x="652683" y="1795713"/>
                    </a:cubicBezTo>
                    <a:cubicBezTo>
                      <a:pt x="648237" y="1816443"/>
                      <a:pt x="643844" y="1838567"/>
                      <a:pt x="651183" y="1858388"/>
                    </a:cubicBezTo>
                    <a:cubicBezTo>
                      <a:pt x="654344" y="1866958"/>
                      <a:pt x="659540" y="1874458"/>
                      <a:pt x="662754" y="1883136"/>
                    </a:cubicBezTo>
                    <a:cubicBezTo>
                      <a:pt x="668111" y="1897546"/>
                      <a:pt x="667361" y="1913402"/>
                      <a:pt x="668968" y="1928669"/>
                    </a:cubicBezTo>
                    <a:cubicBezTo>
                      <a:pt x="672450" y="1960810"/>
                      <a:pt x="685734" y="1992416"/>
                      <a:pt x="675985" y="2023431"/>
                    </a:cubicBezTo>
                    <a:cubicBezTo>
                      <a:pt x="665968" y="2055412"/>
                      <a:pt x="659433" y="2088388"/>
                      <a:pt x="656540" y="2121783"/>
                    </a:cubicBezTo>
                    <a:cubicBezTo>
                      <a:pt x="656004" y="2131072"/>
                      <a:pt x="654933" y="2140318"/>
                      <a:pt x="653326" y="2149478"/>
                    </a:cubicBezTo>
                    <a:cubicBezTo>
                      <a:pt x="651611" y="2157727"/>
                      <a:pt x="648826" y="2165548"/>
                      <a:pt x="647272" y="2174012"/>
                    </a:cubicBezTo>
                    <a:cubicBezTo>
                      <a:pt x="645130" y="2185888"/>
                      <a:pt x="645665" y="2198096"/>
                      <a:pt x="648826" y="2209742"/>
                    </a:cubicBezTo>
                    <a:cubicBezTo>
                      <a:pt x="651236" y="2216197"/>
                      <a:pt x="652737" y="2222963"/>
                      <a:pt x="653218" y="2229830"/>
                    </a:cubicBezTo>
                    <a:cubicBezTo>
                      <a:pt x="653218" y="2236687"/>
                      <a:pt x="644809" y="2241615"/>
                      <a:pt x="638059" y="2242687"/>
                    </a:cubicBezTo>
                    <a:cubicBezTo>
                      <a:pt x="640041" y="2245258"/>
                      <a:pt x="642183" y="2247722"/>
                      <a:pt x="644380" y="2250133"/>
                    </a:cubicBezTo>
                    <a:cubicBezTo>
                      <a:pt x="643094" y="2254681"/>
                      <a:pt x="640469" y="2258730"/>
                      <a:pt x="636827" y="2261757"/>
                    </a:cubicBezTo>
                    <a:close/>
                  </a:path>
                </a:pathLst>
              </a:custGeom>
              <a:solidFill>
                <a:srgbClr val="808080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4730C0B7-C8FA-4BD1-9601-86CB6E764729}"/>
                  </a:ext>
                </a:extLst>
              </p:cNvPr>
              <p:cNvSpPr/>
              <p:nvPr/>
            </p:nvSpPr>
            <p:spPr>
              <a:xfrm>
                <a:off x="10251690" y="5240226"/>
                <a:ext cx="227354" cy="112082"/>
              </a:xfrm>
              <a:custGeom>
                <a:avLst/>
                <a:gdLst>
                  <a:gd name="connsiteX0" fmla="*/ 34925 w 227354"/>
                  <a:gd name="connsiteY0" fmla="*/ 28098 h 112082"/>
                  <a:gd name="connsiteX1" fmla="*/ 11515 w 227354"/>
                  <a:gd name="connsiteY1" fmla="*/ 35705 h 112082"/>
                  <a:gd name="connsiteX2" fmla="*/ 1766 w 227354"/>
                  <a:gd name="connsiteY2" fmla="*/ 53490 h 112082"/>
                  <a:gd name="connsiteX3" fmla="*/ 8194 w 227354"/>
                  <a:gd name="connsiteY3" fmla="*/ 93238 h 112082"/>
                  <a:gd name="connsiteX4" fmla="*/ 26354 w 227354"/>
                  <a:gd name="connsiteY4" fmla="*/ 106790 h 112082"/>
                  <a:gd name="connsiteX5" fmla="*/ 105314 w 227354"/>
                  <a:gd name="connsiteY5" fmla="*/ 101916 h 112082"/>
                  <a:gd name="connsiteX6" fmla="*/ 206451 w 227354"/>
                  <a:gd name="connsiteY6" fmla="*/ 71489 h 112082"/>
                  <a:gd name="connsiteX7" fmla="*/ 222896 w 227354"/>
                  <a:gd name="connsiteY7" fmla="*/ 62971 h 112082"/>
                  <a:gd name="connsiteX8" fmla="*/ 223324 w 227354"/>
                  <a:gd name="connsiteY8" fmla="*/ 36937 h 112082"/>
                  <a:gd name="connsiteX9" fmla="*/ 201897 w 227354"/>
                  <a:gd name="connsiteY9" fmla="*/ 19849 h 112082"/>
                  <a:gd name="connsiteX10" fmla="*/ 100439 w 227354"/>
                  <a:gd name="connsiteY10" fmla="*/ 404 h 112082"/>
                  <a:gd name="connsiteX11" fmla="*/ 66155 w 227354"/>
                  <a:gd name="connsiteY11" fmla="*/ 7207 h 112082"/>
                  <a:gd name="connsiteX12" fmla="*/ 55442 w 227354"/>
                  <a:gd name="connsiteY12" fmla="*/ 22849 h 112082"/>
                  <a:gd name="connsiteX13" fmla="*/ 34925 w 227354"/>
                  <a:gd name="connsiteY13" fmla="*/ 28098 h 1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354" h="112082">
                    <a:moveTo>
                      <a:pt x="34925" y="28098"/>
                    </a:moveTo>
                    <a:cubicBezTo>
                      <a:pt x="26552" y="28318"/>
                      <a:pt x="18420" y="30959"/>
                      <a:pt x="11515" y="35705"/>
                    </a:cubicBezTo>
                    <a:cubicBezTo>
                      <a:pt x="6480" y="40462"/>
                      <a:pt x="3068" y="46687"/>
                      <a:pt x="1766" y="53490"/>
                    </a:cubicBezTo>
                    <a:cubicBezTo>
                      <a:pt x="-2080" y="67037"/>
                      <a:pt x="271" y="81592"/>
                      <a:pt x="8194" y="93238"/>
                    </a:cubicBezTo>
                    <a:cubicBezTo>
                      <a:pt x="12978" y="99242"/>
                      <a:pt x="19235" y="103908"/>
                      <a:pt x="26354" y="106790"/>
                    </a:cubicBezTo>
                    <a:cubicBezTo>
                      <a:pt x="51103" y="117504"/>
                      <a:pt x="79494" y="109683"/>
                      <a:pt x="105314" y="101916"/>
                    </a:cubicBezTo>
                    <a:lnTo>
                      <a:pt x="206451" y="71489"/>
                    </a:lnTo>
                    <a:cubicBezTo>
                      <a:pt x="212611" y="70230"/>
                      <a:pt x="218289" y="67278"/>
                      <a:pt x="222896" y="62971"/>
                    </a:cubicBezTo>
                    <a:cubicBezTo>
                      <a:pt x="228628" y="55284"/>
                      <a:pt x="228788" y="44812"/>
                      <a:pt x="223324" y="36937"/>
                    </a:cubicBezTo>
                    <a:cubicBezTo>
                      <a:pt x="217914" y="29379"/>
                      <a:pt x="210468" y="23465"/>
                      <a:pt x="201897" y="19849"/>
                    </a:cubicBezTo>
                    <a:cubicBezTo>
                      <a:pt x="170453" y="4529"/>
                      <a:pt x="134990" y="1046"/>
                      <a:pt x="100439" y="404"/>
                    </a:cubicBezTo>
                    <a:cubicBezTo>
                      <a:pt x="87583" y="404"/>
                      <a:pt x="74887" y="-2703"/>
                      <a:pt x="66155" y="7207"/>
                    </a:cubicBezTo>
                    <a:cubicBezTo>
                      <a:pt x="61548" y="12564"/>
                      <a:pt x="62405" y="18296"/>
                      <a:pt x="55442" y="22849"/>
                    </a:cubicBezTo>
                    <a:cubicBezTo>
                      <a:pt x="49078" y="26100"/>
                      <a:pt x="42071" y="27889"/>
                      <a:pt x="34925" y="28098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3E7F5EF-56BE-4C56-BE02-60C2F7DEF971}"/>
                  </a:ext>
                </a:extLst>
              </p:cNvPr>
              <p:cNvSpPr/>
              <p:nvPr/>
            </p:nvSpPr>
            <p:spPr>
              <a:xfrm>
                <a:off x="10442762" y="5184640"/>
                <a:ext cx="227341" cy="112080"/>
              </a:xfrm>
              <a:custGeom>
                <a:avLst/>
                <a:gdLst>
                  <a:gd name="connsiteX0" fmla="*/ 34931 w 227341"/>
                  <a:gd name="connsiteY0" fmla="*/ 28081 h 112080"/>
                  <a:gd name="connsiteX1" fmla="*/ 11521 w 227341"/>
                  <a:gd name="connsiteY1" fmla="*/ 35688 h 112080"/>
                  <a:gd name="connsiteX2" fmla="*/ 1772 w 227341"/>
                  <a:gd name="connsiteY2" fmla="*/ 53472 h 112080"/>
                  <a:gd name="connsiteX3" fmla="*/ 8200 w 227341"/>
                  <a:gd name="connsiteY3" fmla="*/ 93274 h 112080"/>
                  <a:gd name="connsiteX4" fmla="*/ 26360 w 227341"/>
                  <a:gd name="connsiteY4" fmla="*/ 106773 h 112080"/>
                  <a:gd name="connsiteX5" fmla="*/ 105319 w 227341"/>
                  <a:gd name="connsiteY5" fmla="*/ 101952 h 112080"/>
                  <a:gd name="connsiteX6" fmla="*/ 206456 w 227341"/>
                  <a:gd name="connsiteY6" fmla="*/ 71471 h 112080"/>
                  <a:gd name="connsiteX7" fmla="*/ 222902 w 227341"/>
                  <a:gd name="connsiteY7" fmla="*/ 62954 h 112080"/>
                  <a:gd name="connsiteX8" fmla="*/ 223330 w 227341"/>
                  <a:gd name="connsiteY8" fmla="*/ 36973 h 112080"/>
                  <a:gd name="connsiteX9" fmla="*/ 201903 w 227341"/>
                  <a:gd name="connsiteY9" fmla="*/ 19885 h 112080"/>
                  <a:gd name="connsiteX10" fmla="*/ 100391 w 227341"/>
                  <a:gd name="connsiteY10" fmla="*/ 386 h 112080"/>
                  <a:gd name="connsiteX11" fmla="*/ 66107 w 227341"/>
                  <a:gd name="connsiteY11" fmla="*/ 7243 h 112080"/>
                  <a:gd name="connsiteX12" fmla="*/ 55394 w 227341"/>
                  <a:gd name="connsiteY12" fmla="*/ 22831 h 112080"/>
                  <a:gd name="connsiteX13" fmla="*/ 34931 w 227341"/>
                  <a:gd name="connsiteY13" fmla="*/ 28081 h 11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341" h="112080">
                    <a:moveTo>
                      <a:pt x="34931" y="28081"/>
                    </a:moveTo>
                    <a:cubicBezTo>
                      <a:pt x="26574" y="28327"/>
                      <a:pt x="18432" y="30963"/>
                      <a:pt x="11521" y="35688"/>
                    </a:cubicBezTo>
                    <a:cubicBezTo>
                      <a:pt x="6486" y="40455"/>
                      <a:pt x="3111" y="46674"/>
                      <a:pt x="1772" y="53472"/>
                    </a:cubicBezTo>
                    <a:cubicBezTo>
                      <a:pt x="-2085" y="67036"/>
                      <a:pt x="272" y="81606"/>
                      <a:pt x="8200" y="93274"/>
                    </a:cubicBezTo>
                    <a:cubicBezTo>
                      <a:pt x="13021" y="99246"/>
                      <a:pt x="19235" y="103891"/>
                      <a:pt x="26360" y="106773"/>
                    </a:cubicBezTo>
                    <a:cubicBezTo>
                      <a:pt x="51162" y="117486"/>
                      <a:pt x="79499" y="109719"/>
                      <a:pt x="105319" y="101952"/>
                    </a:cubicBezTo>
                    <a:lnTo>
                      <a:pt x="206456" y="71471"/>
                    </a:lnTo>
                    <a:cubicBezTo>
                      <a:pt x="212617" y="70213"/>
                      <a:pt x="218295" y="67261"/>
                      <a:pt x="222902" y="62954"/>
                    </a:cubicBezTo>
                    <a:cubicBezTo>
                      <a:pt x="228580" y="55283"/>
                      <a:pt x="228795" y="44826"/>
                      <a:pt x="223330" y="36973"/>
                    </a:cubicBezTo>
                    <a:cubicBezTo>
                      <a:pt x="217866" y="29420"/>
                      <a:pt x="210474" y="23506"/>
                      <a:pt x="201903" y="19885"/>
                    </a:cubicBezTo>
                    <a:cubicBezTo>
                      <a:pt x="170405" y="4565"/>
                      <a:pt x="134943" y="1029"/>
                      <a:pt x="100391" y="386"/>
                    </a:cubicBezTo>
                    <a:cubicBezTo>
                      <a:pt x="87535" y="386"/>
                      <a:pt x="74893" y="-2667"/>
                      <a:pt x="66107" y="7243"/>
                    </a:cubicBezTo>
                    <a:cubicBezTo>
                      <a:pt x="61501" y="12600"/>
                      <a:pt x="62358" y="18278"/>
                      <a:pt x="55394" y="22831"/>
                    </a:cubicBezTo>
                    <a:cubicBezTo>
                      <a:pt x="49073" y="26126"/>
                      <a:pt x="42055" y="27920"/>
                      <a:pt x="34931" y="28081"/>
                    </a:cubicBezTo>
                    <a:close/>
                  </a:path>
                </a:pathLst>
              </a:custGeom>
              <a:solidFill>
                <a:srgbClr val="3F3D56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255A6B4E-41CF-4C99-BC48-4F089084D4B7}"/>
                  </a:ext>
                </a:extLst>
              </p:cNvPr>
              <p:cNvSpPr/>
              <p:nvPr/>
            </p:nvSpPr>
            <p:spPr>
              <a:xfrm>
                <a:off x="10211555" y="4095933"/>
                <a:ext cx="488526" cy="1210594"/>
              </a:xfrm>
              <a:custGeom>
                <a:avLst/>
                <a:gdLst>
                  <a:gd name="connsiteX0" fmla="*/ 178232 w 488526"/>
                  <a:gd name="connsiteY0" fmla="*/ 19173 h 1210594"/>
                  <a:gd name="connsiteX1" fmla="*/ 357632 w 488526"/>
                  <a:gd name="connsiteY1" fmla="*/ 14138 h 1210594"/>
                  <a:gd name="connsiteX2" fmla="*/ 369256 w 488526"/>
                  <a:gd name="connsiteY2" fmla="*/ 15959 h 1210594"/>
                  <a:gd name="connsiteX3" fmla="*/ 385702 w 488526"/>
                  <a:gd name="connsiteY3" fmla="*/ 52654 h 1210594"/>
                  <a:gd name="connsiteX4" fmla="*/ 428557 w 488526"/>
                  <a:gd name="connsiteY4" fmla="*/ 219197 h 1210594"/>
                  <a:gd name="connsiteX5" fmla="*/ 438520 w 488526"/>
                  <a:gd name="connsiteY5" fmla="*/ 326334 h 1210594"/>
                  <a:gd name="connsiteX6" fmla="*/ 439378 w 488526"/>
                  <a:gd name="connsiteY6" fmla="*/ 374545 h 1210594"/>
                  <a:gd name="connsiteX7" fmla="*/ 446770 w 488526"/>
                  <a:gd name="connsiteY7" fmla="*/ 417132 h 1210594"/>
                  <a:gd name="connsiteX8" fmla="*/ 449288 w 488526"/>
                  <a:gd name="connsiteY8" fmla="*/ 474825 h 1210594"/>
                  <a:gd name="connsiteX9" fmla="*/ 444198 w 488526"/>
                  <a:gd name="connsiteY9" fmla="*/ 565195 h 1210594"/>
                  <a:gd name="connsiteX10" fmla="*/ 454216 w 488526"/>
                  <a:gd name="connsiteY10" fmla="*/ 718615 h 1210594"/>
                  <a:gd name="connsiteX11" fmla="*/ 466376 w 488526"/>
                  <a:gd name="connsiteY11" fmla="*/ 826341 h 1210594"/>
                  <a:gd name="connsiteX12" fmla="*/ 475054 w 488526"/>
                  <a:gd name="connsiteY12" fmla="*/ 871445 h 1210594"/>
                  <a:gd name="connsiteX13" fmla="*/ 481750 w 488526"/>
                  <a:gd name="connsiteY13" fmla="*/ 1007348 h 1210594"/>
                  <a:gd name="connsiteX14" fmla="*/ 482393 w 488526"/>
                  <a:gd name="connsiteY14" fmla="*/ 1069273 h 1210594"/>
                  <a:gd name="connsiteX15" fmla="*/ 469429 w 488526"/>
                  <a:gd name="connsiteY15" fmla="*/ 1084594 h 1210594"/>
                  <a:gd name="connsiteX16" fmla="*/ 465679 w 488526"/>
                  <a:gd name="connsiteY16" fmla="*/ 1103396 h 1210594"/>
                  <a:gd name="connsiteX17" fmla="*/ 474679 w 488526"/>
                  <a:gd name="connsiteY17" fmla="*/ 1116681 h 1210594"/>
                  <a:gd name="connsiteX18" fmla="*/ 460483 w 488526"/>
                  <a:gd name="connsiteY18" fmla="*/ 1135055 h 1210594"/>
                  <a:gd name="connsiteX19" fmla="*/ 288208 w 488526"/>
                  <a:gd name="connsiteY19" fmla="*/ 1092522 h 1210594"/>
                  <a:gd name="connsiteX20" fmla="*/ 303367 w 488526"/>
                  <a:gd name="connsiteY20" fmla="*/ 1079719 h 1210594"/>
                  <a:gd name="connsiteX21" fmla="*/ 298975 w 488526"/>
                  <a:gd name="connsiteY21" fmla="*/ 1059791 h 1210594"/>
                  <a:gd name="connsiteX22" fmla="*/ 297421 w 488526"/>
                  <a:gd name="connsiteY22" fmla="*/ 1024329 h 1210594"/>
                  <a:gd name="connsiteX23" fmla="*/ 303475 w 488526"/>
                  <a:gd name="connsiteY23" fmla="*/ 999955 h 1210594"/>
                  <a:gd name="connsiteX24" fmla="*/ 306689 w 488526"/>
                  <a:gd name="connsiteY24" fmla="*/ 972421 h 1210594"/>
                  <a:gd name="connsiteX25" fmla="*/ 326134 w 488526"/>
                  <a:gd name="connsiteY25" fmla="*/ 874713 h 1210594"/>
                  <a:gd name="connsiteX26" fmla="*/ 319117 w 488526"/>
                  <a:gd name="connsiteY26" fmla="*/ 780593 h 1210594"/>
                  <a:gd name="connsiteX27" fmla="*/ 312903 w 488526"/>
                  <a:gd name="connsiteY27" fmla="*/ 735328 h 1210594"/>
                  <a:gd name="connsiteX28" fmla="*/ 301332 w 488526"/>
                  <a:gd name="connsiteY28" fmla="*/ 710794 h 1210594"/>
                  <a:gd name="connsiteX29" fmla="*/ 302832 w 488526"/>
                  <a:gd name="connsiteY29" fmla="*/ 648494 h 1210594"/>
                  <a:gd name="connsiteX30" fmla="*/ 248674 w 488526"/>
                  <a:gd name="connsiteY30" fmla="*/ 458969 h 1210594"/>
                  <a:gd name="connsiteX31" fmla="*/ 228586 w 488526"/>
                  <a:gd name="connsiteY31" fmla="*/ 350761 h 1210594"/>
                  <a:gd name="connsiteX32" fmla="*/ 212516 w 488526"/>
                  <a:gd name="connsiteY32" fmla="*/ 305067 h 1210594"/>
                  <a:gd name="connsiteX33" fmla="*/ 200356 w 488526"/>
                  <a:gd name="connsiteY33" fmla="*/ 450612 h 1210594"/>
                  <a:gd name="connsiteX34" fmla="*/ 199820 w 488526"/>
                  <a:gd name="connsiteY34" fmla="*/ 492878 h 1210594"/>
                  <a:gd name="connsiteX35" fmla="*/ 187071 w 488526"/>
                  <a:gd name="connsiteY35" fmla="*/ 538250 h 1210594"/>
                  <a:gd name="connsiteX36" fmla="*/ 181714 w 488526"/>
                  <a:gd name="connsiteY36" fmla="*/ 641637 h 1210594"/>
                  <a:gd name="connsiteX37" fmla="*/ 178607 w 488526"/>
                  <a:gd name="connsiteY37" fmla="*/ 683474 h 1210594"/>
                  <a:gd name="connsiteX38" fmla="*/ 217283 w 488526"/>
                  <a:gd name="connsiteY38" fmla="*/ 863410 h 1210594"/>
                  <a:gd name="connsiteX39" fmla="*/ 238710 w 488526"/>
                  <a:gd name="connsiteY39" fmla="*/ 977135 h 1210594"/>
                  <a:gd name="connsiteX40" fmla="*/ 252853 w 488526"/>
                  <a:gd name="connsiteY40" fmla="*/ 1084969 h 1210594"/>
                  <a:gd name="connsiteX41" fmla="*/ 277333 w 488526"/>
                  <a:gd name="connsiteY41" fmla="*/ 1180213 h 1210594"/>
                  <a:gd name="connsiteX42" fmla="*/ 216801 w 488526"/>
                  <a:gd name="connsiteY42" fmla="*/ 1209193 h 1210594"/>
                  <a:gd name="connsiteX43" fmla="*/ 142234 w 488526"/>
                  <a:gd name="connsiteY43" fmla="*/ 1194730 h 1210594"/>
                  <a:gd name="connsiteX44" fmla="*/ 83309 w 488526"/>
                  <a:gd name="connsiteY44" fmla="*/ 1144643 h 1210594"/>
                  <a:gd name="connsiteX45" fmla="*/ 89630 w 488526"/>
                  <a:gd name="connsiteY45" fmla="*/ 1132269 h 1210594"/>
                  <a:gd name="connsiteX46" fmla="*/ 60543 w 488526"/>
                  <a:gd name="connsiteY46" fmla="*/ 930852 h 1210594"/>
                  <a:gd name="connsiteX47" fmla="*/ 57971 w 488526"/>
                  <a:gd name="connsiteY47" fmla="*/ 828751 h 1210594"/>
                  <a:gd name="connsiteX48" fmla="*/ 61453 w 488526"/>
                  <a:gd name="connsiteY48" fmla="*/ 790289 h 1210594"/>
                  <a:gd name="connsiteX49" fmla="*/ 32901 w 488526"/>
                  <a:gd name="connsiteY49" fmla="*/ 591658 h 1210594"/>
                  <a:gd name="connsiteX50" fmla="*/ 8688 w 488526"/>
                  <a:gd name="connsiteY50" fmla="*/ 498877 h 1210594"/>
                  <a:gd name="connsiteX51" fmla="*/ 1296 w 488526"/>
                  <a:gd name="connsiteY51" fmla="*/ 415847 h 1210594"/>
                  <a:gd name="connsiteX52" fmla="*/ -43 w 488526"/>
                  <a:gd name="connsiteY52" fmla="*/ 196217 h 1210594"/>
                  <a:gd name="connsiteX53" fmla="*/ 9545 w 488526"/>
                  <a:gd name="connsiteY53" fmla="*/ 108097 h 1210594"/>
                  <a:gd name="connsiteX54" fmla="*/ 5796 w 488526"/>
                  <a:gd name="connsiteY54" fmla="*/ -58 h 1210594"/>
                  <a:gd name="connsiteX55" fmla="*/ 178232 w 488526"/>
                  <a:gd name="connsiteY55" fmla="*/ 19173 h 121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8526" h="1210594">
                    <a:moveTo>
                      <a:pt x="178232" y="19173"/>
                    </a:moveTo>
                    <a:cubicBezTo>
                      <a:pt x="237853" y="13185"/>
                      <a:pt x="297796" y="11502"/>
                      <a:pt x="357632" y="14138"/>
                    </a:cubicBezTo>
                    <a:cubicBezTo>
                      <a:pt x="361596" y="14095"/>
                      <a:pt x="365507" y="14711"/>
                      <a:pt x="369256" y="15959"/>
                    </a:cubicBezTo>
                    <a:cubicBezTo>
                      <a:pt x="382435" y="21316"/>
                      <a:pt x="384470" y="38565"/>
                      <a:pt x="385702" y="52654"/>
                    </a:cubicBezTo>
                    <a:cubicBezTo>
                      <a:pt x="391059" y="109864"/>
                      <a:pt x="416021" y="163165"/>
                      <a:pt x="428557" y="219197"/>
                    </a:cubicBezTo>
                    <a:cubicBezTo>
                      <a:pt x="435896" y="254418"/>
                      <a:pt x="439271" y="290357"/>
                      <a:pt x="438520" y="326334"/>
                    </a:cubicBezTo>
                    <a:cubicBezTo>
                      <a:pt x="437770" y="342404"/>
                      <a:pt x="438092" y="358507"/>
                      <a:pt x="439378" y="374545"/>
                    </a:cubicBezTo>
                    <a:cubicBezTo>
                      <a:pt x="440984" y="388848"/>
                      <a:pt x="444735" y="402883"/>
                      <a:pt x="446770" y="417132"/>
                    </a:cubicBezTo>
                    <a:cubicBezTo>
                      <a:pt x="449020" y="436272"/>
                      <a:pt x="449877" y="455557"/>
                      <a:pt x="449288" y="474825"/>
                    </a:cubicBezTo>
                    <a:cubicBezTo>
                      <a:pt x="449877" y="505032"/>
                      <a:pt x="448216" y="535245"/>
                      <a:pt x="444198" y="565195"/>
                    </a:cubicBezTo>
                    <a:cubicBezTo>
                      <a:pt x="435949" y="616246"/>
                      <a:pt x="450359" y="666975"/>
                      <a:pt x="454216" y="718615"/>
                    </a:cubicBezTo>
                    <a:cubicBezTo>
                      <a:pt x="456144" y="754731"/>
                      <a:pt x="460215" y="790701"/>
                      <a:pt x="466376" y="826341"/>
                    </a:cubicBezTo>
                    <a:cubicBezTo>
                      <a:pt x="469322" y="841393"/>
                      <a:pt x="473018" y="856285"/>
                      <a:pt x="475054" y="871445"/>
                    </a:cubicBezTo>
                    <a:cubicBezTo>
                      <a:pt x="481053" y="916496"/>
                      <a:pt x="472268" y="962886"/>
                      <a:pt x="481750" y="1007348"/>
                    </a:cubicBezTo>
                    <a:cubicBezTo>
                      <a:pt x="486143" y="1028132"/>
                      <a:pt x="494071" y="1051488"/>
                      <a:pt x="482393" y="1069273"/>
                    </a:cubicBezTo>
                    <a:cubicBezTo>
                      <a:pt x="478750" y="1074630"/>
                      <a:pt x="473393" y="1079183"/>
                      <a:pt x="469429" y="1084594"/>
                    </a:cubicBezTo>
                    <a:cubicBezTo>
                      <a:pt x="464876" y="1089736"/>
                      <a:pt x="463483" y="1096909"/>
                      <a:pt x="465679" y="1103396"/>
                    </a:cubicBezTo>
                    <a:cubicBezTo>
                      <a:pt x="467983" y="1108271"/>
                      <a:pt x="473340" y="1111485"/>
                      <a:pt x="474679" y="1116681"/>
                    </a:cubicBezTo>
                    <a:cubicBezTo>
                      <a:pt x="476768" y="1124877"/>
                      <a:pt x="468197" y="1131573"/>
                      <a:pt x="460483" y="1135055"/>
                    </a:cubicBezTo>
                    <a:cubicBezTo>
                      <a:pt x="402362" y="1161303"/>
                      <a:pt x="327420" y="1142822"/>
                      <a:pt x="288208" y="1092522"/>
                    </a:cubicBezTo>
                    <a:cubicBezTo>
                      <a:pt x="294957" y="1091450"/>
                      <a:pt x="303207" y="1086576"/>
                      <a:pt x="303367" y="1079719"/>
                    </a:cubicBezTo>
                    <a:cubicBezTo>
                      <a:pt x="302832" y="1072899"/>
                      <a:pt x="301385" y="1066193"/>
                      <a:pt x="298975" y="1059791"/>
                    </a:cubicBezTo>
                    <a:cubicBezTo>
                      <a:pt x="295814" y="1048236"/>
                      <a:pt x="295279" y="1036119"/>
                      <a:pt x="297421" y="1024329"/>
                    </a:cubicBezTo>
                    <a:cubicBezTo>
                      <a:pt x="298975" y="1016079"/>
                      <a:pt x="301760" y="1008259"/>
                      <a:pt x="303475" y="999955"/>
                    </a:cubicBezTo>
                    <a:cubicBezTo>
                      <a:pt x="305082" y="990849"/>
                      <a:pt x="306153" y="981657"/>
                      <a:pt x="306689" y="972421"/>
                    </a:cubicBezTo>
                    <a:cubicBezTo>
                      <a:pt x="309582" y="939241"/>
                      <a:pt x="316117" y="906473"/>
                      <a:pt x="326134" y="874713"/>
                    </a:cubicBezTo>
                    <a:cubicBezTo>
                      <a:pt x="335883" y="843911"/>
                      <a:pt x="322599" y="812734"/>
                      <a:pt x="319117" y="780593"/>
                    </a:cubicBezTo>
                    <a:cubicBezTo>
                      <a:pt x="317510" y="765380"/>
                      <a:pt x="318206" y="749684"/>
                      <a:pt x="312903" y="735328"/>
                    </a:cubicBezTo>
                    <a:cubicBezTo>
                      <a:pt x="309688" y="726864"/>
                      <a:pt x="304492" y="719258"/>
                      <a:pt x="301332" y="710794"/>
                    </a:cubicBezTo>
                    <a:cubicBezTo>
                      <a:pt x="293993" y="691027"/>
                      <a:pt x="298386" y="669064"/>
                      <a:pt x="302832" y="648494"/>
                    </a:cubicBezTo>
                    <a:cubicBezTo>
                      <a:pt x="271173" y="591336"/>
                      <a:pt x="260620" y="523197"/>
                      <a:pt x="248674" y="458969"/>
                    </a:cubicBezTo>
                    <a:lnTo>
                      <a:pt x="228586" y="350761"/>
                    </a:lnTo>
                    <a:cubicBezTo>
                      <a:pt x="225586" y="334691"/>
                      <a:pt x="222319" y="318031"/>
                      <a:pt x="212516" y="305067"/>
                    </a:cubicBezTo>
                    <a:cubicBezTo>
                      <a:pt x="202102" y="352839"/>
                      <a:pt x="198015" y="401774"/>
                      <a:pt x="200356" y="450612"/>
                    </a:cubicBezTo>
                    <a:cubicBezTo>
                      <a:pt x="201572" y="464685"/>
                      <a:pt x="201390" y="478843"/>
                      <a:pt x="199820" y="492878"/>
                    </a:cubicBezTo>
                    <a:cubicBezTo>
                      <a:pt x="197356" y="508413"/>
                      <a:pt x="190874" y="523037"/>
                      <a:pt x="187071" y="538250"/>
                    </a:cubicBezTo>
                    <a:cubicBezTo>
                      <a:pt x="178767" y="571838"/>
                      <a:pt x="183642" y="607086"/>
                      <a:pt x="181714" y="641637"/>
                    </a:cubicBezTo>
                    <a:cubicBezTo>
                      <a:pt x="180964" y="655618"/>
                      <a:pt x="179196" y="669492"/>
                      <a:pt x="178607" y="683474"/>
                    </a:cubicBezTo>
                    <a:cubicBezTo>
                      <a:pt x="175982" y="745184"/>
                      <a:pt x="196767" y="805181"/>
                      <a:pt x="217283" y="863410"/>
                    </a:cubicBezTo>
                    <a:cubicBezTo>
                      <a:pt x="229872" y="899140"/>
                      <a:pt x="232657" y="939745"/>
                      <a:pt x="238710" y="977135"/>
                    </a:cubicBezTo>
                    <a:cubicBezTo>
                      <a:pt x="244067" y="1012973"/>
                      <a:pt x="250014" y="1048810"/>
                      <a:pt x="252853" y="1084969"/>
                    </a:cubicBezTo>
                    <a:cubicBezTo>
                      <a:pt x="255477" y="1118181"/>
                      <a:pt x="256656" y="1154125"/>
                      <a:pt x="277333" y="1180213"/>
                    </a:cubicBezTo>
                    <a:cubicBezTo>
                      <a:pt x="258424" y="1192480"/>
                      <a:pt x="238925" y="1204961"/>
                      <a:pt x="216801" y="1209193"/>
                    </a:cubicBezTo>
                    <a:cubicBezTo>
                      <a:pt x="191019" y="1213227"/>
                      <a:pt x="164636" y="1208111"/>
                      <a:pt x="142234" y="1194730"/>
                    </a:cubicBezTo>
                    <a:cubicBezTo>
                      <a:pt x="119955" y="1181407"/>
                      <a:pt x="100044" y="1164485"/>
                      <a:pt x="83309" y="1144643"/>
                    </a:cubicBezTo>
                    <a:cubicBezTo>
                      <a:pt x="87648" y="1143144"/>
                      <a:pt x="89201" y="1136823"/>
                      <a:pt x="89630" y="1132269"/>
                    </a:cubicBezTo>
                    <a:cubicBezTo>
                      <a:pt x="96058" y="1064452"/>
                      <a:pt x="70292" y="998348"/>
                      <a:pt x="60543" y="930852"/>
                    </a:cubicBezTo>
                    <a:cubicBezTo>
                      <a:pt x="55668" y="897040"/>
                      <a:pt x="54805" y="862767"/>
                      <a:pt x="57971" y="828751"/>
                    </a:cubicBezTo>
                    <a:cubicBezTo>
                      <a:pt x="59203" y="815948"/>
                      <a:pt x="60971" y="803145"/>
                      <a:pt x="61453" y="790289"/>
                    </a:cubicBezTo>
                    <a:cubicBezTo>
                      <a:pt x="64024" y="723275"/>
                      <a:pt x="31723" y="658725"/>
                      <a:pt x="32901" y="591658"/>
                    </a:cubicBezTo>
                    <a:cubicBezTo>
                      <a:pt x="33437" y="560213"/>
                      <a:pt x="16831" y="529251"/>
                      <a:pt x="8688" y="498877"/>
                    </a:cubicBezTo>
                    <a:cubicBezTo>
                      <a:pt x="1671" y="472093"/>
                      <a:pt x="1457" y="443702"/>
                      <a:pt x="1296" y="415847"/>
                    </a:cubicBezTo>
                    <a:lnTo>
                      <a:pt x="-43" y="196217"/>
                    </a:lnTo>
                    <a:cubicBezTo>
                      <a:pt x="-43" y="166540"/>
                      <a:pt x="-43" y="136113"/>
                      <a:pt x="9545" y="108097"/>
                    </a:cubicBezTo>
                    <a:cubicBezTo>
                      <a:pt x="21330" y="74349"/>
                      <a:pt x="7831" y="35619"/>
                      <a:pt x="5796" y="-58"/>
                    </a:cubicBezTo>
                    <a:cubicBezTo>
                      <a:pt x="61458" y="17582"/>
                      <a:pt x="120046" y="24118"/>
                      <a:pt x="178232" y="19173"/>
                    </a:cubicBezTo>
                    <a:close/>
                  </a:path>
                </a:pathLst>
              </a:custGeom>
              <a:solidFill>
                <a:srgbClr val="696791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73B260BC-2760-47AD-8D40-93F1152B1B05}"/>
                  </a:ext>
                </a:extLst>
              </p:cNvPr>
              <p:cNvSpPr/>
              <p:nvPr/>
            </p:nvSpPr>
            <p:spPr>
              <a:xfrm>
                <a:off x="9861315" y="2983054"/>
                <a:ext cx="341203" cy="624228"/>
              </a:xfrm>
              <a:custGeom>
                <a:avLst/>
                <a:gdLst>
                  <a:gd name="connsiteX0" fmla="*/ 337501 w 341203"/>
                  <a:gd name="connsiteY0" fmla="*/ 501017 h 624228"/>
                  <a:gd name="connsiteX1" fmla="*/ 255488 w 341203"/>
                  <a:gd name="connsiteY1" fmla="*/ 371543 h 624228"/>
                  <a:gd name="connsiteX2" fmla="*/ 237275 w 341203"/>
                  <a:gd name="connsiteY2" fmla="*/ 346687 h 624228"/>
                  <a:gd name="connsiteX3" fmla="*/ 215044 w 341203"/>
                  <a:gd name="connsiteY3" fmla="*/ 281387 h 624228"/>
                  <a:gd name="connsiteX4" fmla="*/ 131531 w 341203"/>
                  <a:gd name="connsiteY4" fmla="*/ 107505 h 624228"/>
                  <a:gd name="connsiteX5" fmla="*/ 102283 w 341203"/>
                  <a:gd name="connsiteY5" fmla="*/ 43223 h 624228"/>
                  <a:gd name="connsiteX6" fmla="*/ 74374 w 341203"/>
                  <a:gd name="connsiteY6" fmla="*/ 5725 h 624228"/>
                  <a:gd name="connsiteX7" fmla="*/ 18074 w 341203"/>
                  <a:gd name="connsiteY7" fmla="*/ 14296 h 624228"/>
                  <a:gd name="connsiteX8" fmla="*/ 824 w 341203"/>
                  <a:gd name="connsiteY8" fmla="*/ 70810 h 624228"/>
                  <a:gd name="connsiteX9" fmla="*/ 11538 w 341203"/>
                  <a:gd name="connsiteY9" fmla="*/ 96202 h 624228"/>
                  <a:gd name="connsiteX10" fmla="*/ 41376 w 341203"/>
                  <a:gd name="connsiteY10" fmla="*/ 114147 h 624228"/>
                  <a:gd name="connsiteX11" fmla="*/ 99015 w 341203"/>
                  <a:gd name="connsiteY11" fmla="*/ 179983 h 624228"/>
                  <a:gd name="connsiteX12" fmla="*/ 141870 w 341203"/>
                  <a:gd name="connsiteY12" fmla="*/ 336349 h 624228"/>
                  <a:gd name="connsiteX13" fmla="*/ 210866 w 341203"/>
                  <a:gd name="connsiteY13" fmla="*/ 485215 h 624228"/>
                  <a:gd name="connsiteX14" fmla="*/ 247239 w 341203"/>
                  <a:gd name="connsiteY14" fmla="*/ 570924 h 624228"/>
                  <a:gd name="connsiteX15" fmla="*/ 319877 w 341203"/>
                  <a:gd name="connsiteY15" fmla="*/ 624171 h 624228"/>
                  <a:gd name="connsiteX16" fmla="*/ 328609 w 341203"/>
                  <a:gd name="connsiteY16" fmla="*/ 566960 h 624228"/>
                  <a:gd name="connsiteX17" fmla="*/ 337501 w 341203"/>
                  <a:gd name="connsiteY17" fmla="*/ 501017 h 62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1203" h="624228">
                    <a:moveTo>
                      <a:pt x="337501" y="501017"/>
                    </a:moveTo>
                    <a:cubicBezTo>
                      <a:pt x="314986" y="454986"/>
                      <a:pt x="287484" y="411569"/>
                      <a:pt x="255488" y="371543"/>
                    </a:cubicBezTo>
                    <a:cubicBezTo>
                      <a:pt x="248803" y="363727"/>
                      <a:pt x="242717" y="355419"/>
                      <a:pt x="237275" y="346687"/>
                    </a:cubicBezTo>
                    <a:cubicBezTo>
                      <a:pt x="225758" y="326706"/>
                      <a:pt x="222329" y="303243"/>
                      <a:pt x="215044" y="281387"/>
                    </a:cubicBezTo>
                    <a:cubicBezTo>
                      <a:pt x="194688" y="220105"/>
                      <a:pt x="143905" y="170876"/>
                      <a:pt x="131531" y="107505"/>
                    </a:cubicBezTo>
                    <a:cubicBezTo>
                      <a:pt x="127031" y="84470"/>
                      <a:pt x="112354" y="64650"/>
                      <a:pt x="102283" y="43223"/>
                    </a:cubicBezTo>
                    <a:cubicBezTo>
                      <a:pt x="95479" y="28920"/>
                      <a:pt x="87980" y="13814"/>
                      <a:pt x="74374" y="5725"/>
                    </a:cubicBezTo>
                    <a:cubicBezTo>
                      <a:pt x="56857" y="-4989"/>
                      <a:pt x="32644" y="-60"/>
                      <a:pt x="18074" y="14296"/>
                    </a:cubicBezTo>
                    <a:cubicBezTo>
                      <a:pt x="3867" y="29440"/>
                      <a:pt x="-2508" y="50315"/>
                      <a:pt x="824" y="70810"/>
                    </a:cubicBezTo>
                    <a:cubicBezTo>
                      <a:pt x="1826" y="80142"/>
                      <a:pt x="5554" y="88970"/>
                      <a:pt x="11538" y="96202"/>
                    </a:cubicBezTo>
                    <a:cubicBezTo>
                      <a:pt x="19305" y="104933"/>
                      <a:pt x="30930" y="108898"/>
                      <a:pt x="41376" y="114147"/>
                    </a:cubicBezTo>
                    <a:cubicBezTo>
                      <a:pt x="68369" y="127829"/>
                      <a:pt x="89019" y="151420"/>
                      <a:pt x="99015" y="179983"/>
                    </a:cubicBezTo>
                    <a:cubicBezTo>
                      <a:pt x="116853" y="231676"/>
                      <a:pt x="119157" y="286423"/>
                      <a:pt x="141870" y="336349"/>
                    </a:cubicBezTo>
                    <a:cubicBezTo>
                      <a:pt x="164583" y="386274"/>
                      <a:pt x="191260" y="434164"/>
                      <a:pt x="210866" y="485215"/>
                    </a:cubicBezTo>
                    <a:cubicBezTo>
                      <a:pt x="222008" y="514195"/>
                      <a:pt x="230900" y="544140"/>
                      <a:pt x="247239" y="570924"/>
                    </a:cubicBezTo>
                    <a:cubicBezTo>
                      <a:pt x="263577" y="597708"/>
                      <a:pt x="289075" y="620154"/>
                      <a:pt x="319877" y="624171"/>
                    </a:cubicBezTo>
                    <a:cubicBezTo>
                      <a:pt x="319668" y="604753"/>
                      <a:pt x="322620" y="585431"/>
                      <a:pt x="328609" y="566960"/>
                    </a:cubicBezTo>
                    <a:cubicBezTo>
                      <a:pt x="335305" y="545854"/>
                      <a:pt x="347197" y="520999"/>
                      <a:pt x="337501" y="501017"/>
                    </a:cubicBezTo>
                    <a:close/>
                  </a:path>
                </a:pathLst>
              </a:custGeom>
              <a:solidFill>
                <a:srgbClr val="A0616A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BE244101-BBFB-464A-843D-3BEE32C0E8ED}"/>
                  </a:ext>
                </a:extLst>
              </p:cNvPr>
              <p:cNvSpPr/>
              <p:nvPr/>
            </p:nvSpPr>
            <p:spPr>
              <a:xfrm>
                <a:off x="10418383" y="2960607"/>
                <a:ext cx="223640" cy="639230"/>
              </a:xfrm>
              <a:custGeom>
                <a:avLst/>
                <a:gdLst>
                  <a:gd name="connsiteX0" fmla="*/ 112075 w 223640"/>
                  <a:gd name="connsiteY0" fmla="*/ 563534 h 639230"/>
                  <a:gd name="connsiteX1" fmla="*/ 129484 w 223640"/>
                  <a:gd name="connsiteY1" fmla="*/ 452219 h 639230"/>
                  <a:gd name="connsiteX2" fmla="*/ 139716 w 223640"/>
                  <a:gd name="connsiteY2" fmla="*/ 410168 h 639230"/>
                  <a:gd name="connsiteX3" fmla="*/ 126752 w 223640"/>
                  <a:gd name="connsiteY3" fmla="*/ 372081 h 639230"/>
                  <a:gd name="connsiteX4" fmla="*/ 78541 w 223640"/>
                  <a:gd name="connsiteY4" fmla="*/ 241000 h 639230"/>
                  <a:gd name="connsiteX5" fmla="*/ 51757 w 223640"/>
                  <a:gd name="connsiteY5" fmla="*/ 157165 h 639230"/>
                  <a:gd name="connsiteX6" fmla="*/ 28240 w 223640"/>
                  <a:gd name="connsiteY6" fmla="*/ 134934 h 639230"/>
                  <a:gd name="connsiteX7" fmla="*/ 974 w 223640"/>
                  <a:gd name="connsiteY7" fmla="*/ 76759 h 639230"/>
                  <a:gd name="connsiteX8" fmla="*/ 16027 w 223640"/>
                  <a:gd name="connsiteY8" fmla="*/ 15263 h 639230"/>
                  <a:gd name="connsiteX9" fmla="*/ 41150 w 223640"/>
                  <a:gd name="connsiteY9" fmla="*/ -58 h 639230"/>
                  <a:gd name="connsiteX10" fmla="*/ 64720 w 223640"/>
                  <a:gd name="connsiteY10" fmla="*/ 10656 h 639230"/>
                  <a:gd name="connsiteX11" fmla="*/ 84862 w 223640"/>
                  <a:gd name="connsiteY11" fmla="*/ 45047 h 639230"/>
                  <a:gd name="connsiteX12" fmla="*/ 101683 w 223640"/>
                  <a:gd name="connsiteY12" fmla="*/ 109329 h 639230"/>
                  <a:gd name="connsiteX13" fmla="*/ 104896 w 223640"/>
                  <a:gd name="connsiteY13" fmla="*/ 163593 h 639230"/>
                  <a:gd name="connsiteX14" fmla="*/ 195588 w 223640"/>
                  <a:gd name="connsiteY14" fmla="*/ 323655 h 639230"/>
                  <a:gd name="connsiteX15" fmla="*/ 213908 w 223640"/>
                  <a:gd name="connsiteY15" fmla="*/ 363778 h 639230"/>
                  <a:gd name="connsiteX16" fmla="*/ 223550 w 223640"/>
                  <a:gd name="connsiteY16" fmla="*/ 433095 h 639230"/>
                  <a:gd name="connsiteX17" fmla="*/ 211766 w 223640"/>
                  <a:gd name="connsiteY17" fmla="*/ 564177 h 639230"/>
                  <a:gd name="connsiteX18" fmla="*/ 182356 w 223640"/>
                  <a:gd name="connsiteY18" fmla="*/ 639173 h 639230"/>
                  <a:gd name="connsiteX19" fmla="*/ 112075 w 223640"/>
                  <a:gd name="connsiteY19" fmla="*/ 563534 h 639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3640" h="639230">
                    <a:moveTo>
                      <a:pt x="112075" y="563534"/>
                    </a:moveTo>
                    <a:cubicBezTo>
                      <a:pt x="110682" y="525656"/>
                      <a:pt x="116628" y="487869"/>
                      <a:pt x="129484" y="452219"/>
                    </a:cubicBezTo>
                    <a:cubicBezTo>
                      <a:pt x="134413" y="438560"/>
                      <a:pt x="140198" y="424685"/>
                      <a:pt x="139716" y="410168"/>
                    </a:cubicBezTo>
                    <a:cubicBezTo>
                      <a:pt x="139019" y="396669"/>
                      <a:pt x="132592" y="384295"/>
                      <a:pt x="126752" y="372081"/>
                    </a:cubicBezTo>
                    <a:cubicBezTo>
                      <a:pt x="106611" y="330030"/>
                      <a:pt x="92469" y="285461"/>
                      <a:pt x="78541" y="241000"/>
                    </a:cubicBezTo>
                    <a:lnTo>
                      <a:pt x="51757" y="157165"/>
                    </a:lnTo>
                    <a:cubicBezTo>
                      <a:pt x="43025" y="150764"/>
                      <a:pt x="35151" y="143296"/>
                      <a:pt x="28240" y="134934"/>
                    </a:cubicBezTo>
                    <a:cubicBezTo>
                      <a:pt x="13964" y="118424"/>
                      <a:pt x="4526" y="98294"/>
                      <a:pt x="974" y="76759"/>
                    </a:cubicBezTo>
                    <a:cubicBezTo>
                      <a:pt x="-2481" y="55069"/>
                      <a:pt x="2945" y="32903"/>
                      <a:pt x="16027" y="15263"/>
                    </a:cubicBezTo>
                    <a:cubicBezTo>
                      <a:pt x="21812" y="6772"/>
                      <a:pt x="30972" y="1190"/>
                      <a:pt x="41150" y="-58"/>
                    </a:cubicBezTo>
                    <a:cubicBezTo>
                      <a:pt x="50150" y="140"/>
                      <a:pt x="58667" y="4013"/>
                      <a:pt x="64720" y="10656"/>
                    </a:cubicBezTo>
                    <a:cubicBezTo>
                      <a:pt x="73559" y="20737"/>
                      <a:pt x="80416" y="32410"/>
                      <a:pt x="84862" y="45047"/>
                    </a:cubicBezTo>
                    <a:cubicBezTo>
                      <a:pt x="93594" y="65617"/>
                      <a:pt x="102486" y="87044"/>
                      <a:pt x="101683" y="109329"/>
                    </a:cubicBezTo>
                    <a:cubicBezTo>
                      <a:pt x="100932" y="127863"/>
                      <a:pt x="94022" y="148541"/>
                      <a:pt x="104896" y="163593"/>
                    </a:cubicBezTo>
                    <a:cubicBezTo>
                      <a:pt x="140466" y="212983"/>
                      <a:pt x="167411" y="269712"/>
                      <a:pt x="195588" y="323655"/>
                    </a:cubicBezTo>
                    <a:cubicBezTo>
                      <a:pt x="202766" y="336512"/>
                      <a:pt x="208926" y="349931"/>
                      <a:pt x="213908" y="363778"/>
                    </a:cubicBezTo>
                    <a:cubicBezTo>
                      <a:pt x="220765" y="386223"/>
                      <a:pt x="224032" y="409622"/>
                      <a:pt x="223550" y="433095"/>
                    </a:cubicBezTo>
                    <a:cubicBezTo>
                      <a:pt x="223550" y="476968"/>
                      <a:pt x="217765" y="520680"/>
                      <a:pt x="211766" y="564177"/>
                    </a:cubicBezTo>
                    <a:cubicBezTo>
                      <a:pt x="207962" y="591443"/>
                      <a:pt x="202980" y="621120"/>
                      <a:pt x="182356" y="639173"/>
                    </a:cubicBezTo>
                    <a:cubicBezTo>
                      <a:pt x="160929" y="611746"/>
                      <a:pt x="139394" y="584962"/>
                      <a:pt x="112075" y="563534"/>
                    </a:cubicBezTo>
                    <a:close/>
                  </a:path>
                </a:pathLst>
              </a:custGeom>
              <a:solidFill>
                <a:srgbClr val="A0616A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51EA0B8-B406-40DB-9D5C-CF3019B320EA}"/>
                  </a:ext>
                </a:extLst>
              </p:cNvPr>
              <p:cNvSpPr/>
              <p:nvPr/>
            </p:nvSpPr>
            <p:spPr>
              <a:xfrm>
                <a:off x="10283069" y="3322782"/>
                <a:ext cx="222308" cy="222308"/>
              </a:xfrm>
              <a:custGeom>
                <a:avLst/>
                <a:gdLst>
                  <a:gd name="connsiteX0" fmla="*/ 222308 w 222308"/>
                  <a:gd name="connsiteY0" fmla="*/ 111154 h 222308"/>
                  <a:gd name="connsiteX1" fmla="*/ 111154 w 222308"/>
                  <a:gd name="connsiteY1" fmla="*/ 222308 h 222308"/>
                  <a:gd name="connsiteX2" fmla="*/ 0 w 222308"/>
                  <a:gd name="connsiteY2" fmla="*/ 111154 h 222308"/>
                  <a:gd name="connsiteX3" fmla="*/ 111154 w 222308"/>
                  <a:gd name="connsiteY3" fmla="*/ 0 h 222308"/>
                  <a:gd name="connsiteX4" fmla="*/ 222308 w 222308"/>
                  <a:gd name="connsiteY4" fmla="*/ 111154 h 222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308" h="222308">
                    <a:moveTo>
                      <a:pt x="222308" y="111154"/>
                    </a:moveTo>
                    <a:cubicBezTo>
                      <a:pt x="222308" y="172543"/>
                      <a:pt x="172543" y="222308"/>
                      <a:pt x="111154" y="222308"/>
                    </a:cubicBezTo>
                    <a:cubicBezTo>
                      <a:pt x="49765" y="222308"/>
                      <a:pt x="0" y="172543"/>
                      <a:pt x="0" y="111154"/>
                    </a:cubicBezTo>
                    <a:cubicBezTo>
                      <a:pt x="0" y="49765"/>
                      <a:pt x="49765" y="0"/>
                      <a:pt x="111154" y="0"/>
                    </a:cubicBezTo>
                    <a:cubicBezTo>
                      <a:pt x="172543" y="0"/>
                      <a:pt x="222308" y="49765"/>
                      <a:pt x="222308" y="111154"/>
                    </a:cubicBezTo>
                    <a:close/>
                  </a:path>
                </a:pathLst>
              </a:custGeom>
              <a:solidFill>
                <a:srgbClr val="A0616A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0D1D1B3E-5756-4580-904A-8119C7044C50}"/>
                  </a:ext>
                </a:extLst>
              </p:cNvPr>
              <p:cNvSpPr/>
              <p:nvPr/>
            </p:nvSpPr>
            <p:spPr>
              <a:xfrm>
                <a:off x="10243535" y="3479935"/>
                <a:ext cx="255253" cy="196345"/>
              </a:xfrm>
              <a:custGeom>
                <a:avLst/>
                <a:gdLst>
                  <a:gd name="connsiteX0" fmla="*/ 204481 w 255253"/>
                  <a:gd name="connsiteY0" fmla="*/ 70990 h 196345"/>
                  <a:gd name="connsiteX1" fmla="*/ 228426 w 255253"/>
                  <a:gd name="connsiteY1" fmla="*/ 126433 h 196345"/>
                  <a:gd name="connsiteX2" fmla="*/ 255210 w 255253"/>
                  <a:gd name="connsiteY2" fmla="*/ 149735 h 196345"/>
                  <a:gd name="connsiteX3" fmla="*/ 154233 w 255253"/>
                  <a:gd name="connsiteY3" fmla="*/ 190340 h 196345"/>
                  <a:gd name="connsiteX4" fmla="*/ 117378 w 255253"/>
                  <a:gd name="connsiteY4" fmla="*/ 196286 h 196345"/>
                  <a:gd name="connsiteX5" fmla="*/ 86684 w 255253"/>
                  <a:gd name="connsiteY5" fmla="*/ 188412 h 196345"/>
                  <a:gd name="connsiteX6" fmla="*/ -43 w 255253"/>
                  <a:gd name="connsiteY6" fmla="*/ 87060 h 196345"/>
                  <a:gd name="connsiteX7" fmla="*/ 41258 w 255253"/>
                  <a:gd name="connsiteY7" fmla="*/ 83900 h 196345"/>
                  <a:gd name="connsiteX8" fmla="*/ 61507 w 255253"/>
                  <a:gd name="connsiteY8" fmla="*/ 73936 h 196345"/>
                  <a:gd name="connsiteX9" fmla="*/ 65685 w 255253"/>
                  <a:gd name="connsiteY9" fmla="*/ 56044 h 196345"/>
                  <a:gd name="connsiteX10" fmla="*/ 65685 w 255253"/>
                  <a:gd name="connsiteY10" fmla="*/ 387 h 196345"/>
                  <a:gd name="connsiteX11" fmla="*/ 146466 w 255253"/>
                  <a:gd name="connsiteY11" fmla="*/ 10351 h 196345"/>
                  <a:gd name="connsiteX12" fmla="*/ 178607 w 255253"/>
                  <a:gd name="connsiteY12" fmla="*/ 20743 h 196345"/>
                  <a:gd name="connsiteX13" fmla="*/ 208927 w 255253"/>
                  <a:gd name="connsiteY13" fmla="*/ 24653 h 196345"/>
                  <a:gd name="connsiteX14" fmla="*/ 204481 w 255253"/>
                  <a:gd name="connsiteY14" fmla="*/ 70990 h 196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5253" h="196345">
                    <a:moveTo>
                      <a:pt x="204481" y="70990"/>
                    </a:moveTo>
                    <a:cubicBezTo>
                      <a:pt x="207159" y="91078"/>
                      <a:pt x="217926" y="109077"/>
                      <a:pt x="228426" y="126433"/>
                    </a:cubicBezTo>
                    <a:cubicBezTo>
                      <a:pt x="234747" y="137147"/>
                      <a:pt x="242836" y="148557"/>
                      <a:pt x="255210" y="149735"/>
                    </a:cubicBezTo>
                    <a:cubicBezTo>
                      <a:pt x="223015" y="166636"/>
                      <a:pt x="189176" y="180243"/>
                      <a:pt x="154233" y="190340"/>
                    </a:cubicBezTo>
                    <a:cubicBezTo>
                      <a:pt x="142357" y="194331"/>
                      <a:pt x="129908" y="196340"/>
                      <a:pt x="117378" y="196286"/>
                    </a:cubicBezTo>
                    <a:cubicBezTo>
                      <a:pt x="106761" y="195493"/>
                      <a:pt x="96369" y="192826"/>
                      <a:pt x="86684" y="188412"/>
                    </a:cubicBezTo>
                    <a:cubicBezTo>
                      <a:pt x="43760" y="169722"/>
                      <a:pt x="11790" y="132358"/>
                      <a:pt x="-43" y="87060"/>
                    </a:cubicBezTo>
                    <a:cubicBezTo>
                      <a:pt x="13794" y="87430"/>
                      <a:pt x="27635" y="86369"/>
                      <a:pt x="41258" y="83900"/>
                    </a:cubicBezTo>
                    <a:cubicBezTo>
                      <a:pt x="49036" y="83305"/>
                      <a:pt x="56289" y="79732"/>
                      <a:pt x="61507" y="73936"/>
                    </a:cubicBezTo>
                    <a:cubicBezTo>
                      <a:pt x="64614" y="68504"/>
                      <a:pt x="66065" y="62291"/>
                      <a:pt x="65685" y="56044"/>
                    </a:cubicBezTo>
                    <a:cubicBezTo>
                      <a:pt x="66221" y="37510"/>
                      <a:pt x="66274" y="18922"/>
                      <a:pt x="65685" y="387"/>
                    </a:cubicBezTo>
                    <a:cubicBezTo>
                      <a:pt x="93000" y="-1354"/>
                      <a:pt x="120394" y="2026"/>
                      <a:pt x="146466" y="10351"/>
                    </a:cubicBezTo>
                    <a:cubicBezTo>
                      <a:pt x="157180" y="13833"/>
                      <a:pt x="167893" y="18011"/>
                      <a:pt x="178607" y="20743"/>
                    </a:cubicBezTo>
                    <a:cubicBezTo>
                      <a:pt x="185357" y="22457"/>
                      <a:pt x="203945" y="20743"/>
                      <a:pt x="208927" y="24653"/>
                    </a:cubicBezTo>
                    <a:cubicBezTo>
                      <a:pt x="217123" y="30171"/>
                      <a:pt x="202606" y="57330"/>
                      <a:pt x="204481" y="70990"/>
                    </a:cubicBezTo>
                    <a:close/>
                  </a:path>
                </a:pathLst>
              </a:custGeom>
              <a:solidFill>
                <a:srgbClr val="A0616A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822DD86A-45F0-4907-B01A-08F8F251A15C}"/>
                  </a:ext>
                </a:extLst>
              </p:cNvPr>
              <p:cNvSpPr/>
              <p:nvPr/>
            </p:nvSpPr>
            <p:spPr>
              <a:xfrm>
                <a:off x="10136173" y="3459251"/>
                <a:ext cx="488213" cy="714462"/>
              </a:xfrm>
              <a:custGeom>
                <a:avLst/>
                <a:gdLst>
                  <a:gd name="connsiteX0" fmla="*/ 262989 w 488213"/>
                  <a:gd name="connsiteY0" fmla="*/ 159223 h 714462"/>
                  <a:gd name="connsiteX1" fmla="*/ 316236 w 488213"/>
                  <a:gd name="connsiteY1" fmla="*/ 97030 h 714462"/>
                  <a:gd name="connsiteX2" fmla="*/ 350359 w 488213"/>
                  <a:gd name="connsiteY2" fmla="*/ 89102 h 714462"/>
                  <a:gd name="connsiteX3" fmla="*/ 390106 w 488213"/>
                  <a:gd name="connsiteY3" fmla="*/ 44426 h 714462"/>
                  <a:gd name="connsiteX4" fmla="*/ 445603 w 488213"/>
                  <a:gd name="connsiteY4" fmla="*/ 53426 h 714462"/>
                  <a:gd name="connsiteX5" fmla="*/ 473727 w 488213"/>
                  <a:gd name="connsiteY5" fmla="*/ 106405 h 714462"/>
                  <a:gd name="connsiteX6" fmla="*/ 488136 w 488213"/>
                  <a:gd name="connsiteY6" fmla="*/ 187561 h 714462"/>
                  <a:gd name="connsiteX7" fmla="*/ 485780 w 488213"/>
                  <a:gd name="connsiteY7" fmla="*/ 202399 h 714462"/>
                  <a:gd name="connsiteX8" fmla="*/ 473888 w 488213"/>
                  <a:gd name="connsiteY8" fmla="*/ 217238 h 714462"/>
                  <a:gd name="connsiteX9" fmla="*/ 457817 w 488213"/>
                  <a:gd name="connsiteY9" fmla="*/ 269574 h 714462"/>
                  <a:gd name="connsiteX10" fmla="*/ 453050 w 488213"/>
                  <a:gd name="connsiteY10" fmla="*/ 322071 h 714462"/>
                  <a:gd name="connsiteX11" fmla="*/ 422997 w 488213"/>
                  <a:gd name="connsiteY11" fmla="*/ 464187 h 714462"/>
                  <a:gd name="connsiteX12" fmla="*/ 421015 w 488213"/>
                  <a:gd name="connsiteY12" fmla="*/ 490972 h 714462"/>
                  <a:gd name="connsiteX13" fmla="*/ 428247 w 488213"/>
                  <a:gd name="connsiteY13" fmla="*/ 529005 h 714462"/>
                  <a:gd name="connsiteX14" fmla="*/ 424873 w 488213"/>
                  <a:gd name="connsiteY14" fmla="*/ 547272 h 714462"/>
                  <a:gd name="connsiteX15" fmla="*/ 428087 w 488213"/>
                  <a:gd name="connsiteY15" fmla="*/ 560825 h 714462"/>
                  <a:gd name="connsiteX16" fmla="*/ 472762 w 488213"/>
                  <a:gd name="connsiteY16" fmla="*/ 714405 h 714462"/>
                  <a:gd name="connsiteX17" fmla="*/ 272685 w 488213"/>
                  <a:gd name="connsiteY17" fmla="*/ 696245 h 714462"/>
                  <a:gd name="connsiteX18" fmla="*/ 224152 w 488213"/>
                  <a:gd name="connsiteY18" fmla="*/ 698388 h 714462"/>
                  <a:gd name="connsiteX19" fmla="*/ 108230 w 488213"/>
                  <a:gd name="connsiteY19" fmla="*/ 703424 h 714462"/>
                  <a:gd name="connsiteX20" fmla="*/ 6450 w 488213"/>
                  <a:gd name="connsiteY20" fmla="*/ 669408 h 714462"/>
                  <a:gd name="connsiteX21" fmla="*/ 15182 w 488213"/>
                  <a:gd name="connsiteY21" fmla="*/ 559968 h 714462"/>
                  <a:gd name="connsiteX22" fmla="*/ 31252 w 488213"/>
                  <a:gd name="connsiteY22" fmla="*/ 306429 h 714462"/>
                  <a:gd name="connsiteX23" fmla="*/ 26378 w 488213"/>
                  <a:gd name="connsiteY23" fmla="*/ 213809 h 714462"/>
                  <a:gd name="connsiteX24" fmla="*/ 18343 w 488213"/>
                  <a:gd name="connsiteY24" fmla="*/ 193828 h 714462"/>
                  <a:gd name="connsiteX25" fmla="*/ 22 w 488213"/>
                  <a:gd name="connsiteY25" fmla="*/ 184240 h 714462"/>
                  <a:gd name="connsiteX26" fmla="*/ 13414 w 488213"/>
                  <a:gd name="connsiteY26" fmla="*/ 39980 h 714462"/>
                  <a:gd name="connsiteX27" fmla="*/ 41431 w 488213"/>
                  <a:gd name="connsiteY27" fmla="*/ 286 h 714462"/>
                  <a:gd name="connsiteX28" fmla="*/ 81928 w 488213"/>
                  <a:gd name="connsiteY28" fmla="*/ 20106 h 714462"/>
                  <a:gd name="connsiteX29" fmla="*/ 124783 w 488213"/>
                  <a:gd name="connsiteY29" fmla="*/ 40248 h 714462"/>
                  <a:gd name="connsiteX30" fmla="*/ 142353 w 488213"/>
                  <a:gd name="connsiteY30" fmla="*/ 46676 h 714462"/>
                  <a:gd name="connsiteX31" fmla="*/ 156763 w 488213"/>
                  <a:gd name="connsiteY31" fmla="*/ 71210 h 714462"/>
                  <a:gd name="connsiteX32" fmla="*/ 199028 w 488213"/>
                  <a:gd name="connsiteY32" fmla="*/ 98798 h 714462"/>
                  <a:gd name="connsiteX33" fmla="*/ 203046 w 488213"/>
                  <a:gd name="connsiteY33" fmla="*/ 112833 h 714462"/>
                  <a:gd name="connsiteX34" fmla="*/ 220723 w 488213"/>
                  <a:gd name="connsiteY34" fmla="*/ 135653 h 714462"/>
                  <a:gd name="connsiteX35" fmla="*/ 262989 w 488213"/>
                  <a:gd name="connsiteY35" fmla="*/ 159223 h 71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8213" h="714462">
                    <a:moveTo>
                      <a:pt x="262989" y="159223"/>
                    </a:moveTo>
                    <a:cubicBezTo>
                      <a:pt x="265485" y="129187"/>
                      <a:pt x="286945" y="104128"/>
                      <a:pt x="316236" y="97030"/>
                    </a:cubicBezTo>
                    <a:cubicBezTo>
                      <a:pt x="327700" y="94459"/>
                      <a:pt x="340127" y="94780"/>
                      <a:pt x="350359" y="89102"/>
                    </a:cubicBezTo>
                    <a:cubicBezTo>
                      <a:pt x="367929" y="79299"/>
                      <a:pt x="373233" y="55408"/>
                      <a:pt x="390106" y="44426"/>
                    </a:cubicBezTo>
                    <a:cubicBezTo>
                      <a:pt x="406981" y="33445"/>
                      <a:pt x="430926" y="39552"/>
                      <a:pt x="445603" y="53426"/>
                    </a:cubicBezTo>
                    <a:cubicBezTo>
                      <a:pt x="460281" y="67300"/>
                      <a:pt x="467727" y="87067"/>
                      <a:pt x="473727" y="106405"/>
                    </a:cubicBezTo>
                    <a:cubicBezTo>
                      <a:pt x="482672" y="132552"/>
                      <a:pt x="487547" y="159930"/>
                      <a:pt x="488136" y="187561"/>
                    </a:cubicBezTo>
                    <a:cubicBezTo>
                      <a:pt x="488351" y="192618"/>
                      <a:pt x="487547" y="197664"/>
                      <a:pt x="485780" y="202399"/>
                    </a:cubicBezTo>
                    <a:cubicBezTo>
                      <a:pt x="482619" y="207928"/>
                      <a:pt x="478602" y="212936"/>
                      <a:pt x="473888" y="217238"/>
                    </a:cubicBezTo>
                    <a:cubicBezTo>
                      <a:pt x="461192" y="231514"/>
                      <a:pt x="455299" y="250621"/>
                      <a:pt x="457817" y="269574"/>
                    </a:cubicBezTo>
                    <a:cubicBezTo>
                      <a:pt x="459317" y="287219"/>
                      <a:pt x="457710" y="304993"/>
                      <a:pt x="453050" y="322071"/>
                    </a:cubicBezTo>
                    <a:cubicBezTo>
                      <a:pt x="442336" y="369318"/>
                      <a:pt x="431622" y="416512"/>
                      <a:pt x="422997" y="464187"/>
                    </a:cubicBezTo>
                    <a:cubicBezTo>
                      <a:pt x="420962" y="472962"/>
                      <a:pt x="420319" y="481994"/>
                      <a:pt x="421015" y="490972"/>
                    </a:cubicBezTo>
                    <a:cubicBezTo>
                      <a:pt x="422676" y="503882"/>
                      <a:pt x="429800" y="516095"/>
                      <a:pt x="428247" y="529005"/>
                    </a:cubicBezTo>
                    <a:cubicBezTo>
                      <a:pt x="426747" y="535016"/>
                      <a:pt x="425622" y="541117"/>
                      <a:pt x="424873" y="547272"/>
                    </a:cubicBezTo>
                    <a:cubicBezTo>
                      <a:pt x="425247" y="551932"/>
                      <a:pt x="426319" y="556507"/>
                      <a:pt x="428087" y="560825"/>
                    </a:cubicBezTo>
                    <a:cubicBezTo>
                      <a:pt x="440247" y="596126"/>
                      <a:pt x="473084" y="677015"/>
                      <a:pt x="472762" y="714405"/>
                    </a:cubicBezTo>
                    <a:cubicBezTo>
                      <a:pt x="415712" y="699781"/>
                      <a:pt x="331610" y="696513"/>
                      <a:pt x="272685" y="696245"/>
                    </a:cubicBezTo>
                    <a:cubicBezTo>
                      <a:pt x="256480" y="696074"/>
                      <a:pt x="240276" y="696792"/>
                      <a:pt x="224152" y="698388"/>
                    </a:cubicBezTo>
                    <a:cubicBezTo>
                      <a:pt x="185422" y="702566"/>
                      <a:pt x="145781" y="713870"/>
                      <a:pt x="108230" y="703424"/>
                    </a:cubicBezTo>
                    <a:cubicBezTo>
                      <a:pt x="73357" y="693728"/>
                      <a:pt x="42502" y="665926"/>
                      <a:pt x="6450" y="669408"/>
                    </a:cubicBezTo>
                    <a:cubicBezTo>
                      <a:pt x="-1371" y="648945"/>
                      <a:pt x="7843" y="580645"/>
                      <a:pt x="15182" y="559968"/>
                    </a:cubicBezTo>
                    <a:cubicBezTo>
                      <a:pt x="43793" y="478549"/>
                      <a:pt x="49353" y="390810"/>
                      <a:pt x="31252" y="306429"/>
                    </a:cubicBezTo>
                    <a:cubicBezTo>
                      <a:pt x="24664" y="276109"/>
                      <a:pt x="33717" y="243915"/>
                      <a:pt x="26378" y="213809"/>
                    </a:cubicBezTo>
                    <a:cubicBezTo>
                      <a:pt x="25039" y="206685"/>
                      <a:pt x="22307" y="199898"/>
                      <a:pt x="18343" y="193828"/>
                    </a:cubicBezTo>
                    <a:cubicBezTo>
                      <a:pt x="14282" y="187700"/>
                      <a:pt x="7372" y="184084"/>
                      <a:pt x="22" y="184240"/>
                    </a:cubicBezTo>
                    <a:cubicBezTo>
                      <a:pt x="-648" y="135814"/>
                      <a:pt x="3841" y="87458"/>
                      <a:pt x="13414" y="39980"/>
                    </a:cubicBezTo>
                    <a:cubicBezTo>
                      <a:pt x="16950" y="23106"/>
                      <a:pt x="24128" y="3179"/>
                      <a:pt x="41431" y="286"/>
                    </a:cubicBezTo>
                    <a:cubicBezTo>
                      <a:pt x="56751" y="-2339"/>
                      <a:pt x="69608" y="10625"/>
                      <a:pt x="81928" y="20106"/>
                    </a:cubicBezTo>
                    <a:cubicBezTo>
                      <a:pt x="94559" y="29883"/>
                      <a:pt x="109194" y="36761"/>
                      <a:pt x="124783" y="40248"/>
                    </a:cubicBezTo>
                    <a:cubicBezTo>
                      <a:pt x="131061" y="40998"/>
                      <a:pt x="137077" y="43200"/>
                      <a:pt x="142353" y="46676"/>
                    </a:cubicBezTo>
                    <a:cubicBezTo>
                      <a:pt x="149692" y="52783"/>
                      <a:pt x="150763" y="63765"/>
                      <a:pt x="156763" y="71210"/>
                    </a:cubicBezTo>
                    <a:cubicBezTo>
                      <a:pt x="167477" y="84549"/>
                      <a:pt x="191422" y="83424"/>
                      <a:pt x="199028" y="98798"/>
                    </a:cubicBezTo>
                    <a:cubicBezTo>
                      <a:pt x="200689" y="103378"/>
                      <a:pt x="202034" y="108065"/>
                      <a:pt x="203046" y="112833"/>
                    </a:cubicBezTo>
                    <a:cubicBezTo>
                      <a:pt x="206646" y="121966"/>
                      <a:pt x="212779" y="129884"/>
                      <a:pt x="220723" y="135653"/>
                    </a:cubicBezTo>
                    <a:cubicBezTo>
                      <a:pt x="232653" y="146870"/>
                      <a:pt x="247175" y="154970"/>
                      <a:pt x="262989" y="159223"/>
                    </a:cubicBezTo>
                    <a:close/>
                  </a:path>
                </a:pathLst>
              </a:custGeom>
              <a:solidFill>
                <a:srgbClr val="FFD200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5A5C139-279C-400B-94C0-82352FF49A26}"/>
                  </a:ext>
                </a:extLst>
              </p:cNvPr>
              <p:cNvSpPr/>
              <p:nvPr/>
            </p:nvSpPr>
            <p:spPr>
              <a:xfrm>
                <a:off x="10302850" y="3251499"/>
                <a:ext cx="220946" cy="308853"/>
              </a:xfrm>
              <a:custGeom>
                <a:avLst/>
                <a:gdLst>
                  <a:gd name="connsiteX0" fmla="*/ 1013 w 220946"/>
                  <a:gd name="connsiteY0" fmla="*/ 64207 h 308853"/>
                  <a:gd name="connsiteX1" fmla="*/ 5299 w 220946"/>
                  <a:gd name="connsiteY1" fmla="*/ 43209 h 308853"/>
                  <a:gd name="connsiteX2" fmla="*/ 15262 w 220946"/>
                  <a:gd name="connsiteY2" fmla="*/ 37852 h 308853"/>
                  <a:gd name="connsiteX3" fmla="*/ 25976 w 220946"/>
                  <a:gd name="connsiteY3" fmla="*/ 24299 h 308853"/>
                  <a:gd name="connsiteX4" fmla="*/ 98775 w 220946"/>
                  <a:gd name="connsiteY4" fmla="*/ 5818 h 308853"/>
                  <a:gd name="connsiteX5" fmla="*/ 146987 w 220946"/>
                  <a:gd name="connsiteY5" fmla="*/ 49851 h 308853"/>
                  <a:gd name="connsiteX6" fmla="*/ 174628 w 220946"/>
                  <a:gd name="connsiteY6" fmla="*/ 69243 h 308853"/>
                  <a:gd name="connsiteX7" fmla="*/ 210465 w 220946"/>
                  <a:gd name="connsiteY7" fmla="*/ 127204 h 308853"/>
                  <a:gd name="connsiteX8" fmla="*/ 220375 w 220946"/>
                  <a:gd name="connsiteY8" fmla="*/ 195557 h 308853"/>
                  <a:gd name="connsiteX9" fmla="*/ 219572 w 220946"/>
                  <a:gd name="connsiteY9" fmla="*/ 216341 h 308853"/>
                  <a:gd name="connsiteX10" fmla="*/ 211697 w 220946"/>
                  <a:gd name="connsiteY10" fmla="*/ 232412 h 308853"/>
                  <a:gd name="connsiteX11" fmla="*/ 141523 w 220946"/>
                  <a:gd name="connsiteY11" fmla="*/ 297337 h 308853"/>
                  <a:gd name="connsiteX12" fmla="*/ 47992 w 220946"/>
                  <a:gd name="connsiteY12" fmla="*/ 298944 h 308853"/>
                  <a:gd name="connsiteX13" fmla="*/ 40814 w 220946"/>
                  <a:gd name="connsiteY13" fmla="*/ 293212 h 308853"/>
                  <a:gd name="connsiteX14" fmla="*/ 39689 w 220946"/>
                  <a:gd name="connsiteY14" fmla="*/ 280838 h 308853"/>
                  <a:gd name="connsiteX15" fmla="*/ 30369 w 220946"/>
                  <a:gd name="connsiteY15" fmla="*/ 233430 h 308853"/>
                  <a:gd name="connsiteX16" fmla="*/ 12691 w 220946"/>
                  <a:gd name="connsiteY16" fmla="*/ 202414 h 308853"/>
                  <a:gd name="connsiteX17" fmla="*/ 7656 w 220946"/>
                  <a:gd name="connsiteY17" fmla="*/ 163952 h 308853"/>
                  <a:gd name="connsiteX18" fmla="*/ 1013 w 220946"/>
                  <a:gd name="connsiteY18" fmla="*/ 64207 h 30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0946" h="308853">
                    <a:moveTo>
                      <a:pt x="1013" y="64207"/>
                    </a:moveTo>
                    <a:cubicBezTo>
                      <a:pt x="-915" y="56869"/>
                      <a:pt x="-594" y="48137"/>
                      <a:pt x="5299" y="43209"/>
                    </a:cubicBezTo>
                    <a:cubicBezTo>
                      <a:pt x="8245" y="40905"/>
                      <a:pt x="12102" y="40048"/>
                      <a:pt x="15262" y="37852"/>
                    </a:cubicBezTo>
                    <a:cubicBezTo>
                      <a:pt x="19714" y="34107"/>
                      <a:pt x="23362" y="29495"/>
                      <a:pt x="25976" y="24299"/>
                    </a:cubicBezTo>
                    <a:cubicBezTo>
                      <a:pt x="42480" y="1200"/>
                      <a:pt x="73250" y="-6610"/>
                      <a:pt x="98775" y="5818"/>
                    </a:cubicBezTo>
                    <a:cubicBezTo>
                      <a:pt x="118113" y="15942"/>
                      <a:pt x="129791" y="36191"/>
                      <a:pt x="146987" y="49851"/>
                    </a:cubicBezTo>
                    <a:cubicBezTo>
                      <a:pt x="155719" y="56922"/>
                      <a:pt x="165843" y="62172"/>
                      <a:pt x="174628" y="69243"/>
                    </a:cubicBezTo>
                    <a:cubicBezTo>
                      <a:pt x="192199" y="84440"/>
                      <a:pt x="204733" y="104673"/>
                      <a:pt x="210465" y="127204"/>
                    </a:cubicBezTo>
                    <a:cubicBezTo>
                      <a:pt x="216143" y="149579"/>
                      <a:pt x="219465" y="172490"/>
                      <a:pt x="220375" y="195557"/>
                    </a:cubicBezTo>
                    <a:cubicBezTo>
                      <a:pt x="221286" y="202478"/>
                      <a:pt x="221018" y="209511"/>
                      <a:pt x="219572" y="216341"/>
                    </a:cubicBezTo>
                    <a:cubicBezTo>
                      <a:pt x="217804" y="222073"/>
                      <a:pt x="215126" y="227494"/>
                      <a:pt x="211697" y="232412"/>
                    </a:cubicBezTo>
                    <a:cubicBezTo>
                      <a:pt x="194020" y="259196"/>
                      <a:pt x="170718" y="283516"/>
                      <a:pt x="141523" y="297337"/>
                    </a:cubicBezTo>
                    <a:cubicBezTo>
                      <a:pt x="112328" y="311157"/>
                      <a:pt x="76812" y="313407"/>
                      <a:pt x="47992" y="298944"/>
                    </a:cubicBezTo>
                    <a:cubicBezTo>
                      <a:pt x="45095" y="297771"/>
                      <a:pt x="42598" y="295778"/>
                      <a:pt x="40814" y="293212"/>
                    </a:cubicBezTo>
                    <a:cubicBezTo>
                      <a:pt x="39175" y="289301"/>
                      <a:pt x="38784" y="284979"/>
                      <a:pt x="39689" y="280838"/>
                    </a:cubicBezTo>
                    <a:cubicBezTo>
                      <a:pt x="41254" y="264467"/>
                      <a:pt x="38013" y="247990"/>
                      <a:pt x="30369" y="233430"/>
                    </a:cubicBezTo>
                    <a:cubicBezTo>
                      <a:pt x="25012" y="222716"/>
                      <a:pt x="16976" y="213502"/>
                      <a:pt x="12691" y="202414"/>
                    </a:cubicBezTo>
                    <a:cubicBezTo>
                      <a:pt x="8706" y="190002"/>
                      <a:pt x="7002" y="176969"/>
                      <a:pt x="7656" y="163952"/>
                    </a:cubicBezTo>
                    <a:cubicBezTo>
                      <a:pt x="7173" y="130257"/>
                      <a:pt x="9477" y="96670"/>
                      <a:pt x="1013" y="64207"/>
                    </a:cubicBezTo>
                    <a:close/>
                  </a:path>
                </a:pathLst>
              </a:custGeom>
              <a:solidFill>
                <a:srgbClr val="2D293D"/>
              </a:solidFill>
              <a:ln w="5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pic>
        <p:nvPicPr>
          <p:cNvPr id="348" name="Picture 347">
            <a:extLst>
              <a:ext uri="{FF2B5EF4-FFF2-40B4-BE49-F238E27FC236}">
                <a16:creationId xmlns:a16="http://schemas.microsoft.com/office/drawing/2014/main" id="{E71D13A1-0AA2-4A1C-9F01-3C739379D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7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4">
            <a:extLst>
              <a:ext uri="{FF2B5EF4-FFF2-40B4-BE49-F238E27FC236}">
                <a16:creationId xmlns:a16="http://schemas.microsoft.com/office/drawing/2014/main" id="{A2C8868E-50EB-433C-8A3F-12AFFCFA6999}"/>
              </a:ext>
            </a:extLst>
          </p:cNvPr>
          <p:cNvSpPr/>
          <p:nvPr/>
        </p:nvSpPr>
        <p:spPr>
          <a:xfrm rot="10800000" flipH="1">
            <a:off x="5033737" y="-5443"/>
            <a:ext cx="7162800" cy="169786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28318 w 4267200"/>
              <a:gd name="connsiteY0" fmla="*/ 1551819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28318 w 4267200"/>
              <a:gd name="connsiteY4" fmla="*/ 1551819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28318" y="1551819"/>
                </a:moveTo>
                <a:cubicBezTo>
                  <a:pt x="65571" y="78619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28318" y="1551819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F1EC5-5C10-4627-9E73-154E4C456EE5}"/>
              </a:ext>
            </a:extLst>
          </p:cNvPr>
          <p:cNvSpPr/>
          <p:nvPr/>
        </p:nvSpPr>
        <p:spPr>
          <a:xfrm rot="10800000">
            <a:off x="0" y="0"/>
            <a:ext cx="3032974" cy="1229360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17298D-E983-4F37-81CE-3591036C6466}"/>
              </a:ext>
            </a:extLst>
          </p:cNvPr>
          <p:cNvSpPr/>
          <p:nvPr/>
        </p:nvSpPr>
        <p:spPr>
          <a:xfrm rot="1362494">
            <a:off x="3053118" y="281498"/>
            <a:ext cx="649464" cy="304967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F32880-A3F5-4BE0-BE6E-E87722594E15}"/>
              </a:ext>
            </a:extLst>
          </p:cNvPr>
          <p:cNvSpPr/>
          <p:nvPr/>
        </p:nvSpPr>
        <p:spPr>
          <a:xfrm rot="743197">
            <a:off x="2742678" y="431468"/>
            <a:ext cx="244454" cy="300128"/>
          </a:xfrm>
          <a:prstGeom prst="ellipse">
            <a:avLst/>
          </a:prstGeom>
          <a:solidFill>
            <a:srgbClr val="CBD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4">
            <a:extLst>
              <a:ext uri="{FF2B5EF4-FFF2-40B4-BE49-F238E27FC236}">
                <a16:creationId xmlns:a16="http://schemas.microsoft.com/office/drawing/2014/main" id="{785AF923-72E7-4AC2-AAF1-8EAEA695578D}"/>
              </a:ext>
            </a:extLst>
          </p:cNvPr>
          <p:cNvSpPr/>
          <p:nvPr/>
        </p:nvSpPr>
        <p:spPr>
          <a:xfrm>
            <a:off x="7948610" y="5842336"/>
            <a:ext cx="4243390" cy="1015663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F31000B-6C05-48AB-B86A-D757E83D59D3}"/>
              </a:ext>
            </a:extLst>
          </p:cNvPr>
          <p:cNvGrpSpPr/>
          <p:nvPr/>
        </p:nvGrpSpPr>
        <p:grpSpPr>
          <a:xfrm>
            <a:off x="501543" y="1190686"/>
            <a:ext cx="5650440" cy="1656093"/>
            <a:chOff x="928239" y="1480379"/>
            <a:chExt cx="5650440" cy="165609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ED391B-83FE-472F-BB6B-BE52B3F50EB3}"/>
                </a:ext>
              </a:extLst>
            </p:cNvPr>
            <p:cNvGrpSpPr/>
            <p:nvPr/>
          </p:nvGrpSpPr>
          <p:grpSpPr>
            <a:xfrm>
              <a:off x="928239" y="1480379"/>
              <a:ext cx="5650440" cy="1182722"/>
              <a:chOff x="1353016" y="1766707"/>
              <a:chExt cx="2452106" cy="118272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709A92-F8F1-4A98-A298-F97A458A1480}"/>
                  </a:ext>
                </a:extLst>
              </p:cNvPr>
              <p:cNvSpPr txBox="1"/>
              <p:nvPr/>
            </p:nvSpPr>
            <p:spPr>
              <a:xfrm>
                <a:off x="1353016" y="2118432"/>
                <a:ext cx="24501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Skenario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pengujian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yang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perlu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dilakukan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pada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sistem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yang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dibangun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adalah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dengan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membagi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beberapa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data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dalam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 3 scenario :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07FA44-7D00-4B2B-8B69-A9D11541B4A9}"/>
                  </a:ext>
                </a:extLst>
              </p:cNvPr>
              <p:cNvSpPr txBox="1"/>
              <p:nvPr/>
            </p:nvSpPr>
            <p:spPr>
              <a:xfrm>
                <a:off x="1353016" y="1766707"/>
                <a:ext cx="2452106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Skenario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FAB5EE-D52F-43E6-A480-0240D66D04E2}"/>
                </a:ext>
              </a:extLst>
            </p:cNvPr>
            <p:cNvSpPr txBox="1"/>
            <p:nvPr/>
          </p:nvSpPr>
          <p:spPr>
            <a:xfrm>
              <a:off x="1116109" y="2823917"/>
              <a:ext cx="1650394" cy="307777"/>
            </a:xfrm>
            <a:prstGeom prst="rect">
              <a:avLst/>
            </a:prstGeom>
            <a:solidFill>
              <a:srgbClr val="6C63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Train 2,5 ; Test 2,5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B4B51C-C09C-4816-B258-5918EBCDF35F}"/>
                </a:ext>
              </a:extLst>
            </p:cNvPr>
            <p:cNvSpPr txBox="1"/>
            <p:nvPr/>
          </p:nvSpPr>
          <p:spPr>
            <a:xfrm>
              <a:off x="3084002" y="2819140"/>
              <a:ext cx="1474784" cy="307777"/>
            </a:xfrm>
            <a:prstGeom prst="rect">
              <a:avLst/>
            </a:prstGeom>
            <a:solidFill>
              <a:srgbClr val="ACA7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  <a:cs typeface="Arial" pitchFamily="34" charset="0"/>
                </a:rPr>
                <a:t>Train 5 ; Test 5</a:t>
              </a:r>
              <a:endParaRPr lang="en-US" altLang="ko-KR" sz="105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A037F6-622A-4C33-A9E1-F1B1E76EB7BF}"/>
                </a:ext>
              </a:extLst>
            </p:cNvPr>
            <p:cNvSpPr txBox="1"/>
            <p:nvPr/>
          </p:nvSpPr>
          <p:spPr>
            <a:xfrm>
              <a:off x="4876285" y="2828695"/>
              <a:ext cx="1474784" cy="307777"/>
            </a:xfrm>
            <a:prstGeom prst="rect">
              <a:avLst/>
            </a:prstGeom>
            <a:solidFill>
              <a:srgbClr val="D6D9FE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Train 10 ; Test 5</a:t>
              </a:r>
              <a:endParaRPr lang="en-US" altLang="ko-KR" sz="105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67A6634-AB45-435A-A830-19B367BE6FFA}"/>
              </a:ext>
            </a:extLst>
          </p:cNvPr>
          <p:cNvSpPr txBox="1"/>
          <p:nvPr/>
        </p:nvSpPr>
        <p:spPr>
          <a:xfrm>
            <a:off x="6924879" y="1467511"/>
            <a:ext cx="4846237" cy="98488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Penjelasan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dirty="0" err="1">
                <a:solidFill>
                  <a:srgbClr val="6C63FF"/>
                </a:solidFill>
              </a:rPr>
              <a:t>Skenario</a:t>
            </a:r>
            <a:r>
              <a:rPr lang="en-US" altLang="ko-KR" sz="3200" dirty="0">
                <a:solidFill>
                  <a:schemeClr val="accent4"/>
                </a:solidFill>
              </a:rPr>
              <a:t> </a:t>
            </a:r>
            <a:r>
              <a:rPr lang="en-US" altLang="ko-KR" sz="3200" dirty="0" err="1">
                <a:solidFill>
                  <a:schemeClr val="accent3"/>
                </a:solidFill>
              </a:rPr>
              <a:t>Sampai</a:t>
            </a:r>
            <a:r>
              <a:rPr lang="en-US" altLang="ko-KR" sz="3200" dirty="0">
                <a:solidFill>
                  <a:schemeClr val="accent3"/>
                </a:solidFill>
              </a:rPr>
              <a:t> </a:t>
            </a:r>
            <a:r>
              <a:rPr lang="en-US" altLang="ko-KR" sz="3200" dirty="0" err="1">
                <a:solidFill>
                  <a:srgbClr val="6C63FF"/>
                </a:solidFill>
              </a:rPr>
              <a:t>Menentukan</a:t>
            </a:r>
            <a:r>
              <a:rPr lang="en-US" altLang="ko-KR" sz="3200" dirty="0">
                <a:solidFill>
                  <a:srgbClr val="6C63FF"/>
                </a:solidFill>
              </a:rPr>
              <a:t> Nilai </a:t>
            </a:r>
            <a:r>
              <a:rPr lang="en-US" altLang="ko-KR" sz="3200" dirty="0">
                <a:solidFill>
                  <a:srgbClr val="B45D22"/>
                </a:solidFill>
              </a:rPr>
              <a:t>Error</a:t>
            </a:r>
            <a:endParaRPr lang="ko-KR" altLang="en-US" sz="2800" dirty="0">
              <a:solidFill>
                <a:srgbClr val="B45D22"/>
              </a:solidFill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578F6D88-7F3D-4DE2-B2FE-98AA2D4FDEF0}"/>
              </a:ext>
            </a:extLst>
          </p:cNvPr>
          <p:cNvSpPr txBox="1">
            <a:spLocks/>
          </p:cNvSpPr>
          <p:nvPr/>
        </p:nvSpPr>
        <p:spPr>
          <a:xfrm>
            <a:off x="5924373" y="73727"/>
            <a:ext cx="6102878" cy="60104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Skenario</a:t>
            </a:r>
            <a:r>
              <a:rPr lang="en-US" sz="48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Pengujian</a:t>
            </a:r>
            <a:r>
              <a:rPr kumimoji="1" lang="en-US" altLang="ja-JP" sz="4800" spc="600" dirty="0">
                <a:solidFill>
                  <a:schemeClr val="bg1"/>
                </a:solidFill>
                <a:latin typeface="+mj-lt"/>
              </a:rPr>
              <a:t> </a:t>
            </a:r>
            <a:endParaRPr kumimoji="1" lang="id-ID" altLang="ja-JP" sz="4800" spc="6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A9ED61FF-D414-491C-A56F-8FFC79CEE2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769265"/>
                  </p:ext>
                </p:extLst>
              </p:nvPr>
            </p:nvGraphicFramePr>
            <p:xfrm>
              <a:off x="501543" y="3167236"/>
              <a:ext cx="5646025" cy="3039400"/>
            </p:xfrm>
            <a:graphic>
              <a:graphicData uri="http://schemas.microsoft.com/office/powerpoint/2016/slidezoom">
                <pslz:sldZm>
                  <pslz:sldZmObj sldId="344" cId="346292980">
                    <pslz:zmPr id="{93AFC66A-E0E3-4D9A-89CB-21C39882A84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46025" cy="30394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9ED61FF-D414-491C-A56F-8FFC79CEE2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543" y="3167236"/>
                <a:ext cx="5646025" cy="3039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7769E102-B28D-43B4-8847-2365FD33DAB0}"/>
              </a:ext>
            </a:extLst>
          </p:cNvPr>
          <p:cNvGrpSpPr/>
          <p:nvPr/>
        </p:nvGrpSpPr>
        <p:grpSpPr>
          <a:xfrm>
            <a:off x="6924879" y="3972268"/>
            <a:ext cx="4846237" cy="2307450"/>
            <a:chOff x="6878116" y="4463186"/>
            <a:chExt cx="4846237" cy="23074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AA170A-CEF9-44EC-862F-C3493D1F55C3}"/>
                </a:ext>
              </a:extLst>
            </p:cNvPr>
            <p:cNvSpPr/>
            <p:nvPr/>
          </p:nvSpPr>
          <p:spPr>
            <a:xfrm>
              <a:off x="8992635" y="4511864"/>
              <a:ext cx="566192" cy="566192"/>
            </a:xfrm>
            <a:prstGeom prst="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5" name="그룹 3">
              <a:extLst>
                <a:ext uri="{FF2B5EF4-FFF2-40B4-BE49-F238E27FC236}">
                  <a16:creationId xmlns:a16="http://schemas.microsoft.com/office/drawing/2014/main" id="{3E2BF27D-EFE1-4020-9EA6-23E590447DB1}"/>
                </a:ext>
              </a:extLst>
            </p:cNvPr>
            <p:cNvGrpSpPr/>
            <p:nvPr/>
          </p:nvGrpSpPr>
          <p:grpSpPr>
            <a:xfrm>
              <a:off x="8424394" y="5298106"/>
              <a:ext cx="1698992" cy="1472530"/>
              <a:chOff x="4445250" y="5164195"/>
              <a:chExt cx="2196000" cy="147253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1BC564-16DD-4508-927C-7F97FD7DDD6E}"/>
                  </a:ext>
                </a:extLst>
              </p:cNvPr>
              <p:cNvSpPr txBox="1"/>
              <p:nvPr/>
            </p:nvSpPr>
            <p:spPr>
              <a:xfrm>
                <a:off x="4445250" y="5164195"/>
                <a:ext cx="2196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Testing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E5E3AB-D2E8-43B4-9707-E5B03C31FE61}"/>
                  </a:ext>
                </a:extLst>
              </p:cNvPr>
              <p:cNvSpPr txBox="1"/>
              <p:nvPr/>
            </p:nvSpPr>
            <p:spPr>
              <a:xfrm>
                <a:off x="4445250" y="5436396"/>
                <a:ext cx="2196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yang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digunakan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dalam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menerapkan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data yang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diproses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dengan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bobot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dan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dibandingkan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Taarget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dan data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Prediksi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3FD7A0-361A-4499-9997-D135FDDA9747}"/>
                </a:ext>
              </a:extLst>
            </p:cNvPr>
            <p:cNvSpPr/>
            <p:nvPr/>
          </p:nvSpPr>
          <p:spPr>
            <a:xfrm>
              <a:off x="7335655" y="4511864"/>
              <a:ext cx="566192" cy="566192"/>
            </a:xfrm>
            <a:prstGeom prst="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6C63FF"/>
                </a:solidFill>
              </a:endParaRPr>
            </a:p>
          </p:txBody>
        </p:sp>
        <p:grpSp>
          <p:nvGrpSpPr>
            <p:cNvPr id="27" name="그룹 3">
              <a:extLst>
                <a:ext uri="{FF2B5EF4-FFF2-40B4-BE49-F238E27FC236}">
                  <a16:creationId xmlns:a16="http://schemas.microsoft.com/office/drawing/2014/main" id="{72435988-D47B-4D79-BD27-475268417CB4}"/>
                </a:ext>
              </a:extLst>
            </p:cNvPr>
            <p:cNvGrpSpPr/>
            <p:nvPr/>
          </p:nvGrpSpPr>
          <p:grpSpPr>
            <a:xfrm>
              <a:off x="6878116" y="5312900"/>
              <a:ext cx="1503888" cy="1287864"/>
              <a:chOff x="4445250" y="5164195"/>
              <a:chExt cx="2196000" cy="128786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8C923F-65B8-4B26-A75E-4A4C47D67D46}"/>
                  </a:ext>
                </a:extLst>
              </p:cNvPr>
              <p:cNvSpPr txBox="1"/>
              <p:nvPr/>
            </p:nvSpPr>
            <p:spPr>
              <a:xfrm>
                <a:off x="4445250" y="5164195"/>
                <a:ext cx="2196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Training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9EFC39-E385-4745-ABDE-83D247564182}"/>
                  </a:ext>
                </a:extLst>
              </p:cNvPr>
              <p:cNvSpPr txBox="1"/>
              <p:nvPr/>
            </p:nvSpPr>
            <p:spPr>
              <a:xfrm>
                <a:off x="4445250" y="5436396"/>
                <a:ext cx="2196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Train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akan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digunakan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untuk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training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sebuah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data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untuk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mendapatkan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model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terbaik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.</a:t>
                </a:r>
              </a:p>
            </p:txBody>
          </p:sp>
        </p:grpSp>
        <p:grpSp>
          <p:nvGrpSpPr>
            <p:cNvPr id="31" name="그룹 3">
              <a:extLst>
                <a:ext uri="{FF2B5EF4-FFF2-40B4-BE49-F238E27FC236}">
                  <a16:creationId xmlns:a16="http://schemas.microsoft.com/office/drawing/2014/main" id="{02A15C63-9804-4EA0-B347-DBEEA18AC764}"/>
                </a:ext>
              </a:extLst>
            </p:cNvPr>
            <p:cNvGrpSpPr/>
            <p:nvPr/>
          </p:nvGrpSpPr>
          <p:grpSpPr>
            <a:xfrm>
              <a:off x="10233564" y="5294387"/>
              <a:ext cx="1490789" cy="1103198"/>
              <a:chOff x="4445250" y="5164195"/>
              <a:chExt cx="2196000" cy="11031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12AF0D-EC08-4737-ACC8-8A64749820A2}"/>
                  </a:ext>
                </a:extLst>
              </p:cNvPr>
              <p:cNvSpPr txBox="1"/>
              <p:nvPr/>
            </p:nvSpPr>
            <p:spPr>
              <a:xfrm>
                <a:off x="4445250" y="5164195"/>
                <a:ext cx="2196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Data </a:t>
                </a:r>
                <a:r>
                  <a:rPr lang="en-US" altLang="ko-KR" sz="1400" b="1" dirty="0" err="1">
                    <a:cs typeface="Arial" pitchFamily="34" charset="0"/>
                  </a:rPr>
                  <a:t>Kosong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75FE15-958D-467F-A85E-F6409C81A890}"/>
                  </a:ext>
                </a:extLst>
              </p:cNvPr>
              <p:cNvSpPr txBox="1"/>
              <p:nvPr/>
            </p:nvSpPr>
            <p:spPr>
              <a:xfrm>
                <a:off x="4445250" y="5436396"/>
                <a:ext cx="2196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Data yang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tidak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digunakan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dalam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proses training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ataupun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Testing</a:t>
                </a:r>
              </a:p>
            </p:txBody>
          </p:sp>
        </p:grpSp>
        <p:pic>
          <p:nvPicPr>
            <p:cNvPr id="37" name="Graphic 36" descr="Arrow Horizontal U turn">
              <a:extLst>
                <a:ext uri="{FF2B5EF4-FFF2-40B4-BE49-F238E27FC236}">
                  <a16:creationId xmlns:a16="http://schemas.microsoft.com/office/drawing/2014/main" id="{CF122BCB-216D-4AA2-B0E4-8582233BA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07543" y="4570012"/>
              <a:ext cx="445034" cy="445034"/>
            </a:xfrm>
            <a:prstGeom prst="rect">
              <a:avLst/>
            </a:prstGeom>
          </p:spPr>
        </p:pic>
        <p:pic>
          <p:nvPicPr>
            <p:cNvPr id="39" name="Graphic 38" descr="Arrow Straight">
              <a:extLst>
                <a:ext uri="{FF2B5EF4-FFF2-40B4-BE49-F238E27FC236}">
                  <a16:creationId xmlns:a16="http://schemas.microsoft.com/office/drawing/2014/main" id="{B761D493-6CA3-4632-8715-2D71E398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9051373" y="4574140"/>
              <a:ext cx="445034" cy="445034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E513965-9F03-4BD6-844C-0FC9F62A9CE1}"/>
                </a:ext>
              </a:extLst>
            </p:cNvPr>
            <p:cNvGrpSpPr/>
            <p:nvPr/>
          </p:nvGrpSpPr>
          <p:grpSpPr>
            <a:xfrm>
              <a:off x="10649615" y="4463186"/>
              <a:ext cx="658685" cy="658685"/>
              <a:chOff x="10463212" y="4556788"/>
              <a:chExt cx="658685" cy="65868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9508D7-E9B0-4EB6-86A0-AF277A0AE212}"/>
                  </a:ext>
                </a:extLst>
              </p:cNvPr>
              <p:cNvSpPr/>
              <p:nvPr/>
            </p:nvSpPr>
            <p:spPr>
              <a:xfrm>
                <a:off x="10509459" y="4603035"/>
                <a:ext cx="566192" cy="56619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pic>
            <p:nvPicPr>
              <p:cNvPr id="43" name="Graphic 42" descr="Close">
                <a:extLst>
                  <a:ext uri="{FF2B5EF4-FFF2-40B4-BE49-F238E27FC236}">
                    <a16:creationId xmlns:a16="http://schemas.microsoft.com/office/drawing/2014/main" id="{D9802744-144C-4B2E-B8C3-41E4581FC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463212" y="4556788"/>
                <a:ext cx="658685" cy="658685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C047A42-46EC-48CB-ADA4-24A366A63F30}"/>
              </a:ext>
            </a:extLst>
          </p:cNvPr>
          <p:cNvSpPr txBox="1"/>
          <p:nvPr/>
        </p:nvSpPr>
        <p:spPr>
          <a:xfrm>
            <a:off x="6843533" y="2610985"/>
            <a:ext cx="49275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setiap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scenario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menghasilkan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prediksi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Testing,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tersebut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dibandingkan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target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sesuai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Panjang data (lag).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menentukan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error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MSE: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0785CD9-455A-4FC0-BCB3-FF0BB5C9CF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3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397019D-D20F-4A36-9897-7FA2F22CF793}"/>
              </a:ext>
            </a:extLst>
          </p:cNvPr>
          <p:cNvSpPr/>
          <p:nvPr/>
        </p:nvSpPr>
        <p:spPr>
          <a:xfrm rot="1362494">
            <a:off x="3137959" y="52612"/>
            <a:ext cx="649464" cy="304967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DAFA09-DF7B-4A4A-ACE7-AAB9CFD01475}"/>
              </a:ext>
            </a:extLst>
          </p:cNvPr>
          <p:cNvSpPr/>
          <p:nvPr/>
        </p:nvSpPr>
        <p:spPr>
          <a:xfrm rot="743197">
            <a:off x="2886928" y="227820"/>
            <a:ext cx="244454" cy="300128"/>
          </a:xfrm>
          <a:prstGeom prst="ellipse">
            <a:avLst/>
          </a:prstGeom>
          <a:solidFill>
            <a:srgbClr val="CBD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F48631BF-A8E6-4CD8-94AB-86693D71577A}"/>
              </a:ext>
            </a:extLst>
          </p:cNvPr>
          <p:cNvSpPr/>
          <p:nvPr/>
        </p:nvSpPr>
        <p:spPr>
          <a:xfrm>
            <a:off x="7948610" y="5842336"/>
            <a:ext cx="4243390" cy="1015663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34">
            <a:extLst>
              <a:ext uri="{FF2B5EF4-FFF2-40B4-BE49-F238E27FC236}">
                <a16:creationId xmlns:a16="http://schemas.microsoft.com/office/drawing/2014/main" id="{DB301A74-B2C7-48DD-9636-C11145C72E6D}"/>
              </a:ext>
            </a:extLst>
          </p:cNvPr>
          <p:cNvSpPr/>
          <p:nvPr/>
        </p:nvSpPr>
        <p:spPr>
          <a:xfrm rot="10800000" flipH="1">
            <a:off x="5033737" y="-42992"/>
            <a:ext cx="7242622" cy="2958698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28318 w 4267200"/>
              <a:gd name="connsiteY0" fmla="*/ 1551819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28318 w 4267200"/>
              <a:gd name="connsiteY4" fmla="*/ 1551819 h 1729631"/>
              <a:gd name="connsiteX0" fmla="*/ 28318 w 4272816"/>
              <a:gd name="connsiteY0" fmla="*/ 3342308 h 3520120"/>
              <a:gd name="connsiteX1" fmla="*/ 4272816 w 4272816"/>
              <a:gd name="connsiteY1" fmla="*/ 0 h 3520120"/>
              <a:gd name="connsiteX2" fmla="*/ 4267200 w 4272816"/>
              <a:gd name="connsiteY2" fmla="*/ 3520120 h 3520120"/>
              <a:gd name="connsiteX3" fmla="*/ 0 w 4272816"/>
              <a:gd name="connsiteY3" fmla="*/ 3520120 h 3520120"/>
              <a:gd name="connsiteX4" fmla="*/ 28318 w 4272816"/>
              <a:gd name="connsiteY4" fmla="*/ 3342308 h 3520120"/>
              <a:gd name="connsiteX0" fmla="*/ 28318 w 4272816"/>
              <a:gd name="connsiteY0" fmla="*/ 3342308 h 3520120"/>
              <a:gd name="connsiteX1" fmla="*/ 4272816 w 4272816"/>
              <a:gd name="connsiteY1" fmla="*/ 0 h 3520120"/>
              <a:gd name="connsiteX2" fmla="*/ 4267200 w 4272816"/>
              <a:gd name="connsiteY2" fmla="*/ 3520120 h 3520120"/>
              <a:gd name="connsiteX3" fmla="*/ 0 w 4272816"/>
              <a:gd name="connsiteY3" fmla="*/ 3520120 h 3520120"/>
              <a:gd name="connsiteX4" fmla="*/ 28318 w 4272816"/>
              <a:gd name="connsiteY4" fmla="*/ 3342308 h 3520120"/>
              <a:gd name="connsiteX0" fmla="*/ 238 w 4272816"/>
              <a:gd name="connsiteY0" fmla="*/ 3561743 h 3561743"/>
              <a:gd name="connsiteX1" fmla="*/ 4272816 w 4272816"/>
              <a:gd name="connsiteY1" fmla="*/ 0 h 3561743"/>
              <a:gd name="connsiteX2" fmla="*/ 4267200 w 4272816"/>
              <a:gd name="connsiteY2" fmla="*/ 3520120 h 3561743"/>
              <a:gd name="connsiteX3" fmla="*/ 0 w 4272816"/>
              <a:gd name="connsiteY3" fmla="*/ 3520120 h 3561743"/>
              <a:gd name="connsiteX4" fmla="*/ 238 w 4272816"/>
              <a:gd name="connsiteY4" fmla="*/ 3561743 h 3561743"/>
              <a:gd name="connsiteX0" fmla="*/ 238 w 4300896"/>
              <a:gd name="connsiteY0" fmla="*/ 3279612 h 3279612"/>
              <a:gd name="connsiteX1" fmla="*/ 4300896 w 4300896"/>
              <a:gd name="connsiteY1" fmla="*/ 0 h 3279612"/>
              <a:gd name="connsiteX2" fmla="*/ 4267200 w 4300896"/>
              <a:gd name="connsiteY2" fmla="*/ 3237989 h 3279612"/>
              <a:gd name="connsiteX3" fmla="*/ 0 w 4300896"/>
              <a:gd name="connsiteY3" fmla="*/ 3237989 h 3279612"/>
              <a:gd name="connsiteX4" fmla="*/ 238 w 4300896"/>
              <a:gd name="connsiteY4" fmla="*/ 3279612 h 327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0896" h="3279612">
                <a:moveTo>
                  <a:pt x="238" y="3279612"/>
                </a:moveTo>
                <a:cubicBezTo>
                  <a:pt x="37491" y="1806412"/>
                  <a:pt x="4208230" y="4237592"/>
                  <a:pt x="4300896" y="0"/>
                </a:cubicBezTo>
                <a:lnTo>
                  <a:pt x="4267200" y="3237989"/>
                </a:lnTo>
                <a:lnTo>
                  <a:pt x="0" y="3237989"/>
                </a:lnTo>
                <a:cubicBezTo>
                  <a:pt x="79" y="3251863"/>
                  <a:pt x="159" y="3265738"/>
                  <a:pt x="238" y="3279612"/>
                </a:cubicBez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0" name="Graphic 8">
            <a:extLst>
              <a:ext uri="{FF2B5EF4-FFF2-40B4-BE49-F238E27FC236}">
                <a16:creationId xmlns:a16="http://schemas.microsoft.com/office/drawing/2014/main" id="{01730C25-FD7B-46AE-A60C-372E442D6FBB}"/>
              </a:ext>
            </a:extLst>
          </p:cNvPr>
          <p:cNvGrpSpPr/>
          <p:nvPr/>
        </p:nvGrpSpPr>
        <p:grpSpPr>
          <a:xfrm>
            <a:off x="6993542" y="1256726"/>
            <a:ext cx="5758075" cy="4344547"/>
            <a:chOff x="7011181" y="1316560"/>
            <a:chExt cx="5598296" cy="422399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823403-9709-4392-AC51-0A6AEC0ABDEF}"/>
                </a:ext>
              </a:extLst>
            </p:cNvPr>
            <p:cNvSpPr/>
            <p:nvPr/>
          </p:nvSpPr>
          <p:spPr>
            <a:xfrm>
              <a:off x="7011181" y="1545749"/>
              <a:ext cx="5598296" cy="3675494"/>
            </a:xfrm>
            <a:custGeom>
              <a:avLst/>
              <a:gdLst>
                <a:gd name="connsiteX0" fmla="*/ 2881474 w 5598296"/>
                <a:gd name="connsiteY0" fmla="*/ 677543 h 3675494"/>
                <a:gd name="connsiteX1" fmla="*/ 1837652 w 5598296"/>
                <a:gd name="connsiteY1" fmla="*/ 660881 h 3675494"/>
                <a:gd name="connsiteX2" fmla="*/ 807041 w 5598296"/>
                <a:gd name="connsiteY2" fmla="*/ 572052 h 3675494"/>
                <a:gd name="connsiteX3" fmla="*/ 171135 w 5598296"/>
                <a:gd name="connsiteY3" fmla="*/ 760408 h 3675494"/>
                <a:gd name="connsiteX4" fmla="*/ 32 w 5598296"/>
                <a:gd name="connsiteY4" fmla="*/ 1234528 h 3675494"/>
                <a:gd name="connsiteX5" fmla="*/ 95467 w 5598296"/>
                <a:gd name="connsiteY5" fmla="*/ 1582008 h 3675494"/>
                <a:gd name="connsiteX6" fmla="*/ 307435 w 5598296"/>
                <a:gd name="connsiteY6" fmla="*/ 1763020 h 3675494"/>
                <a:gd name="connsiteX7" fmla="*/ 326710 w 5598296"/>
                <a:gd name="connsiteY7" fmla="*/ 2611535 h 3675494"/>
                <a:gd name="connsiteX8" fmla="*/ 127065 w 5598296"/>
                <a:gd name="connsiteY8" fmla="*/ 3018170 h 3675494"/>
                <a:gd name="connsiteX9" fmla="*/ 163445 w 5598296"/>
                <a:gd name="connsiteY9" fmla="*/ 3421304 h 3675494"/>
                <a:gd name="connsiteX10" fmla="*/ 587382 w 5598296"/>
                <a:gd name="connsiteY10" fmla="*/ 3635787 h 3675494"/>
                <a:gd name="connsiteX11" fmla="*/ 1699823 w 5598296"/>
                <a:gd name="connsiteY11" fmla="*/ 3619125 h 3675494"/>
                <a:gd name="connsiteX12" fmla="*/ 4169652 w 5598296"/>
                <a:gd name="connsiteY12" fmla="*/ 3136823 h 3675494"/>
                <a:gd name="connsiteX13" fmla="*/ 5068547 w 5598296"/>
                <a:gd name="connsiteY13" fmla="*/ 2900207 h 3675494"/>
                <a:gd name="connsiteX14" fmla="*/ 5498794 w 5598296"/>
                <a:gd name="connsiteY14" fmla="*/ 2664429 h 3675494"/>
                <a:gd name="connsiteX15" fmla="*/ 5501555 w 5598296"/>
                <a:gd name="connsiteY15" fmla="*/ 2213133 h 3675494"/>
                <a:gd name="connsiteX16" fmla="*/ 4626272 w 5598296"/>
                <a:gd name="connsiteY16" fmla="*/ 1829075 h 3675494"/>
                <a:gd name="connsiteX17" fmla="*/ 4642244 w 5598296"/>
                <a:gd name="connsiteY17" fmla="*/ 1394441 h 3675494"/>
                <a:gd name="connsiteX18" fmla="*/ 5051393 w 5598296"/>
                <a:gd name="connsiteY18" fmla="*/ 460990 h 3675494"/>
                <a:gd name="connsiteX19" fmla="*/ 4535372 w 5598296"/>
                <a:gd name="connsiteY19" fmla="*/ 14771 h 3675494"/>
                <a:gd name="connsiteX20" fmla="*/ 3708300 w 5598296"/>
                <a:gd name="connsiteY20" fmla="*/ 264253 h 3675494"/>
                <a:gd name="connsiteX21" fmla="*/ 2881474 w 5598296"/>
                <a:gd name="connsiteY21" fmla="*/ 677543 h 367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8296" h="3675494">
                  <a:moveTo>
                    <a:pt x="2881474" y="677543"/>
                  </a:moveTo>
                  <a:cubicBezTo>
                    <a:pt x="2529508" y="736303"/>
                    <a:pt x="2176999" y="704655"/>
                    <a:pt x="1837652" y="660881"/>
                  </a:cubicBezTo>
                  <a:cubicBezTo>
                    <a:pt x="1498305" y="617107"/>
                    <a:pt x="1159747" y="561207"/>
                    <a:pt x="807041" y="572052"/>
                  </a:cubicBezTo>
                  <a:cubicBezTo>
                    <a:pt x="580283" y="579101"/>
                    <a:pt x="328041" y="623664"/>
                    <a:pt x="171135" y="760408"/>
                  </a:cubicBezTo>
                  <a:cubicBezTo>
                    <a:pt x="20193" y="892026"/>
                    <a:pt x="-1398" y="1071903"/>
                    <a:pt x="32" y="1234528"/>
                  </a:cubicBezTo>
                  <a:cubicBezTo>
                    <a:pt x="1116" y="1356927"/>
                    <a:pt x="12602" y="1483665"/>
                    <a:pt x="95467" y="1582008"/>
                  </a:cubicBezTo>
                  <a:cubicBezTo>
                    <a:pt x="152994" y="1650331"/>
                    <a:pt x="240936" y="1699873"/>
                    <a:pt x="307435" y="1763020"/>
                  </a:cubicBezTo>
                  <a:cubicBezTo>
                    <a:pt x="539122" y="1982777"/>
                    <a:pt x="473412" y="2323208"/>
                    <a:pt x="326710" y="2611535"/>
                  </a:cubicBezTo>
                  <a:cubicBezTo>
                    <a:pt x="257697" y="2746751"/>
                    <a:pt x="173353" y="2879552"/>
                    <a:pt x="127065" y="3018170"/>
                  </a:cubicBezTo>
                  <a:cubicBezTo>
                    <a:pt x="80777" y="3156787"/>
                    <a:pt x="76192" y="3306299"/>
                    <a:pt x="163445" y="3421304"/>
                  </a:cubicBezTo>
                  <a:cubicBezTo>
                    <a:pt x="249908" y="3535077"/>
                    <a:pt x="415293" y="3600689"/>
                    <a:pt x="587382" y="3635787"/>
                  </a:cubicBezTo>
                  <a:cubicBezTo>
                    <a:pt x="936834" y="3707117"/>
                    <a:pt x="1324688" y="3670294"/>
                    <a:pt x="1699823" y="3619125"/>
                  </a:cubicBezTo>
                  <a:cubicBezTo>
                    <a:pt x="2530099" y="3505106"/>
                    <a:pt x="3351355" y="3320693"/>
                    <a:pt x="4169652" y="3136823"/>
                  </a:cubicBezTo>
                  <a:cubicBezTo>
                    <a:pt x="4472669" y="3068746"/>
                    <a:pt x="4777017" y="3000325"/>
                    <a:pt x="5068547" y="2900207"/>
                  </a:cubicBezTo>
                  <a:cubicBezTo>
                    <a:pt x="5230432" y="2844701"/>
                    <a:pt x="5395127" y="2774849"/>
                    <a:pt x="5498794" y="2664429"/>
                  </a:cubicBezTo>
                  <a:cubicBezTo>
                    <a:pt x="5630363" y="2524184"/>
                    <a:pt x="5631546" y="2330603"/>
                    <a:pt x="5501555" y="2213133"/>
                  </a:cubicBezTo>
                  <a:cubicBezTo>
                    <a:pt x="5283720" y="2016396"/>
                    <a:pt x="4795699" y="2053170"/>
                    <a:pt x="4626272" y="1829075"/>
                  </a:cubicBezTo>
                  <a:cubicBezTo>
                    <a:pt x="4532907" y="1705837"/>
                    <a:pt x="4570914" y="1540157"/>
                    <a:pt x="4642244" y="1394441"/>
                  </a:cubicBezTo>
                  <a:cubicBezTo>
                    <a:pt x="4795058" y="1081910"/>
                    <a:pt x="5094526" y="775049"/>
                    <a:pt x="5051393" y="460990"/>
                  </a:cubicBezTo>
                  <a:cubicBezTo>
                    <a:pt x="5021816" y="245275"/>
                    <a:pt x="4812903" y="64707"/>
                    <a:pt x="4535372" y="14771"/>
                  </a:cubicBezTo>
                  <a:cubicBezTo>
                    <a:pt x="4244532" y="-37580"/>
                    <a:pt x="3872798" y="49820"/>
                    <a:pt x="3708300" y="264253"/>
                  </a:cubicBezTo>
                  <a:cubicBezTo>
                    <a:pt x="3538676" y="484997"/>
                    <a:pt x="3192230" y="625685"/>
                    <a:pt x="2881474" y="677543"/>
                  </a:cubicBezTo>
                  <a:close/>
                </a:path>
              </a:pathLst>
            </a:custGeom>
            <a:solidFill>
              <a:srgbClr val="6C63FF">
                <a:alpha val="32941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218D8D-C28A-4516-AD79-A11AE15B5CB4}"/>
                </a:ext>
              </a:extLst>
            </p:cNvPr>
            <p:cNvSpPr/>
            <p:nvPr/>
          </p:nvSpPr>
          <p:spPr>
            <a:xfrm>
              <a:off x="10847350" y="1316560"/>
              <a:ext cx="1313465" cy="1255558"/>
            </a:xfrm>
            <a:custGeom>
              <a:avLst/>
              <a:gdLst>
                <a:gd name="connsiteX0" fmla="*/ 1313434 w 1313465"/>
                <a:gd name="connsiteY0" fmla="*/ 1099159 h 1255558"/>
                <a:gd name="connsiteX1" fmla="*/ 1023530 w 1313465"/>
                <a:gd name="connsiteY1" fmla="*/ 1172165 h 1255558"/>
                <a:gd name="connsiteX2" fmla="*/ 718295 w 1313465"/>
                <a:gd name="connsiteY2" fmla="*/ 1245023 h 1255558"/>
                <a:gd name="connsiteX3" fmla="*/ 568143 w 1313465"/>
                <a:gd name="connsiteY3" fmla="*/ 1141503 h 1255558"/>
                <a:gd name="connsiteX4" fmla="*/ 483207 w 1313465"/>
                <a:gd name="connsiteY4" fmla="*/ 871219 h 1255558"/>
                <a:gd name="connsiteX5" fmla="*/ 263844 w 1313465"/>
                <a:gd name="connsiteY5" fmla="*/ 891873 h 1255558"/>
                <a:gd name="connsiteX6" fmla="*/ 10369 w 1313465"/>
                <a:gd name="connsiteY6" fmla="*/ 656145 h 1255558"/>
                <a:gd name="connsiteX7" fmla="*/ -32 w 1313465"/>
                <a:gd name="connsiteY7" fmla="*/ 375902 h 1255558"/>
                <a:gd name="connsiteX8" fmla="*/ 209669 w 1313465"/>
                <a:gd name="connsiteY8" fmla="*/ 354903 h 1255558"/>
                <a:gd name="connsiteX9" fmla="*/ 444757 w 1313465"/>
                <a:gd name="connsiteY9" fmla="*/ 414057 h 1255558"/>
                <a:gd name="connsiteX10" fmla="*/ 474334 w 1313465"/>
                <a:gd name="connsiteY10" fmla="*/ 550111 h 1255558"/>
                <a:gd name="connsiteX11" fmla="*/ 554044 w 1313465"/>
                <a:gd name="connsiteY11" fmla="*/ 595512 h 1255558"/>
                <a:gd name="connsiteX12" fmla="*/ 541326 w 1313465"/>
                <a:gd name="connsiteY12" fmla="*/ 480013 h 1255558"/>
                <a:gd name="connsiteX13" fmla="*/ 479165 w 1313465"/>
                <a:gd name="connsiteY13" fmla="*/ 298657 h 1255558"/>
                <a:gd name="connsiteX14" fmla="*/ 637747 w 1313465"/>
                <a:gd name="connsiteY14" fmla="*/ 126568 h 1255558"/>
                <a:gd name="connsiteX15" fmla="*/ 974038 w 1313465"/>
                <a:gd name="connsiteY15" fmla="*/ 50062 h 1255558"/>
                <a:gd name="connsiteX16" fmla="*/ 1064494 w 1313465"/>
                <a:gd name="connsiteY16" fmla="*/ -22 h 1255558"/>
                <a:gd name="connsiteX17" fmla="*/ 1125226 w 1313465"/>
                <a:gd name="connsiteY17" fmla="*/ 235264 h 1255558"/>
                <a:gd name="connsiteX18" fmla="*/ 1163528 w 1313465"/>
                <a:gd name="connsiteY18" fmla="*/ 508259 h 1255558"/>
                <a:gd name="connsiteX19" fmla="*/ 859378 w 1313465"/>
                <a:gd name="connsiteY19" fmla="*/ 631251 h 1255558"/>
                <a:gd name="connsiteX20" fmla="*/ 750682 w 1313465"/>
                <a:gd name="connsiteY20" fmla="*/ 741277 h 1255558"/>
                <a:gd name="connsiteX21" fmla="*/ 958855 w 1313465"/>
                <a:gd name="connsiteY21" fmla="*/ 684637 h 1255558"/>
                <a:gd name="connsiteX22" fmla="*/ 1195964 w 1313465"/>
                <a:gd name="connsiteY22" fmla="*/ 922535 h 1255558"/>
                <a:gd name="connsiteX23" fmla="*/ 1313434 w 1313465"/>
                <a:gd name="connsiteY23" fmla="*/ 1099159 h 125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13465" h="1255558">
                  <a:moveTo>
                    <a:pt x="1313434" y="1099159"/>
                  </a:moveTo>
                  <a:cubicBezTo>
                    <a:pt x="1313434" y="1099159"/>
                    <a:pt x="1244076" y="1070962"/>
                    <a:pt x="1023530" y="1172165"/>
                  </a:cubicBezTo>
                  <a:cubicBezTo>
                    <a:pt x="802984" y="1273368"/>
                    <a:pt x="775428" y="1260502"/>
                    <a:pt x="718295" y="1245023"/>
                  </a:cubicBezTo>
                  <a:cubicBezTo>
                    <a:pt x="661162" y="1229544"/>
                    <a:pt x="629564" y="1225897"/>
                    <a:pt x="568143" y="1141503"/>
                  </a:cubicBezTo>
                  <a:cubicBezTo>
                    <a:pt x="568143" y="1141503"/>
                    <a:pt x="525009" y="907451"/>
                    <a:pt x="483207" y="871219"/>
                  </a:cubicBezTo>
                  <a:cubicBezTo>
                    <a:pt x="441405" y="834987"/>
                    <a:pt x="263844" y="891873"/>
                    <a:pt x="263844" y="891873"/>
                  </a:cubicBezTo>
                  <a:cubicBezTo>
                    <a:pt x="263844" y="891873"/>
                    <a:pt x="50939" y="940675"/>
                    <a:pt x="10369" y="656145"/>
                  </a:cubicBezTo>
                  <a:cubicBezTo>
                    <a:pt x="10369" y="656145"/>
                    <a:pt x="39157" y="441711"/>
                    <a:pt x="-32" y="375902"/>
                  </a:cubicBezTo>
                  <a:cubicBezTo>
                    <a:pt x="-32" y="375902"/>
                    <a:pt x="78840" y="410014"/>
                    <a:pt x="209669" y="354903"/>
                  </a:cubicBezTo>
                  <a:cubicBezTo>
                    <a:pt x="340498" y="299791"/>
                    <a:pt x="444757" y="414057"/>
                    <a:pt x="444757" y="414057"/>
                  </a:cubicBezTo>
                  <a:cubicBezTo>
                    <a:pt x="444757" y="414057"/>
                    <a:pt x="477686" y="499288"/>
                    <a:pt x="474334" y="550111"/>
                  </a:cubicBezTo>
                  <a:cubicBezTo>
                    <a:pt x="470982" y="600934"/>
                    <a:pt x="491735" y="620061"/>
                    <a:pt x="554044" y="595512"/>
                  </a:cubicBezTo>
                  <a:cubicBezTo>
                    <a:pt x="554044" y="595512"/>
                    <a:pt x="584607" y="551984"/>
                    <a:pt x="541326" y="480013"/>
                  </a:cubicBezTo>
                  <a:cubicBezTo>
                    <a:pt x="498045" y="408043"/>
                    <a:pt x="467088" y="354508"/>
                    <a:pt x="479165" y="298657"/>
                  </a:cubicBezTo>
                  <a:cubicBezTo>
                    <a:pt x="491242" y="242806"/>
                    <a:pt x="525995" y="165560"/>
                    <a:pt x="637747" y="126568"/>
                  </a:cubicBezTo>
                  <a:cubicBezTo>
                    <a:pt x="749499" y="87576"/>
                    <a:pt x="901180" y="80379"/>
                    <a:pt x="974038" y="50062"/>
                  </a:cubicBezTo>
                  <a:cubicBezTo>
                    <a:pt x="1046896" y="19746"/>
                    <a:pt x="1064494" y="-22"/>
                    <a:pt x="1064494" y="-22"/>
                  </a:cubicBezTo>
                  <a:cubicBezTo>
                    <a:pt x="1064494" y="-22"/>
                    <a:pt x="1019685" y="44886"/>
                    <a:pt x="1125226" y="235264"/>
                  </a:cubicBezTo>
                  <a:cubicBezTo>
                    <a:pt x="1230767" y="425641"/>
                    <a:pt x="1163528" y="508259"/>
                    <a:pt x="1163528" y="508259"/>
                  </a:cubicBezTo>
                  <a:cubicBezTo>
                    <a:pt x="1163528" y="508259"/>
                    <a:pt x="1107332" y="642096"/>
                    <a:pt x="859378" y="631251"/>
                  </a:cubicBezTo>
                  <a:cubicBezTo>
                    <a:pt x="859378" y="631251"/>
                    <a:pt x="620444" y="639976"/>
                    <a:pt x="750682" y="741277"/>
                  </a:cubicBezTo>
                  <a:cubicBezTo>
                    <a:pt x="750682" y="741277"/>
                    <a:pt x="834139" y="724320"/>
                    <a:pt x="958855" y="684637"/>
                  </a:cubicBezTo>
                  <a:cubicBezTo>
                    <a:pt x="1083571" y="644955"/>
                    <a:pt x="1173633" y="808663"/>
                    <a:pt x="1195964" y="922535"/>
                  </a:cubicBezTo>
                  <a:cubicBezTo>
                    <a:pt x="1218295" y="1036406"/>
                    <a:pt x="1313434" y="1099159"/>
                    <a:pt x="1313434" y="1099159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920918-F03A-40C7-99CA-34791B5E5DD4}"/>
                </a:ext>
              </a:extLst>
            </p:cNvPr>
            <p:cNvSpPr/>
            <p:nvPr/>
          </p:nvSpPr>
          <p:spPr>
            <a:xfrm>
              <a:off x="11651352" y="1460748"/>
              <a:ext cx="190187" cy="298333"/>
            </a:xfrm>
            <a:custGeom>
              <a:avLst/>
              <a:gdLst>
                <a:gd name="connsiteX0" fmla="*/ 188226 w 190187"/>
                <a:gd name="connsiteY0" fmla="*/ 323 h 298333"/>
                <a:gd name="connsiteX1" fmla="*/ 189557 w 190187"/>
                <a:gd name="connsiteY1" fmla="*/ -22 h 298333"/>
                <a:gd name="connsiteX2" fmla="*/ 1052 w 190187"/>
                <a:gd name="connsiteY2" fmla="*/ 298312 h 298333"/>
                <a:gd name="connsiteX3" fmla="*/ -32 w 190187"/>
                <a:gd name="connsiteY3" fmla="*/ 297474 h 298333"/>
                <a:gd name="connsiteX4" fmla="*/ 188226 w 190187"/>
                <a:gd name="connsiteY4" fmla="*/ 323 h 29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187" h="298333">
                  <a:moveTo>
                    <a:pt x="188226" y="323"/>
                  </a:moveTo>
                  <a:lnTo>
                    <a:pt x="189557" y="-22"/>
                  </a:lnTo>
                  <a:cubicBezTo>
                    <a:pt x="199120" y="36309"/>
                    <a:pt x="92347" y="182370"/>
                    <a:pt x="1052" y="298312"/>
                  </a:cubicBezTo>
                  <a:lnTo>
                    <a:pt x="-32" y="297474"/>
                  </a:lnTo>
                  <a:cubicBezTo>
                    <a:pt x="128776" y="133765"/>
                    <a:pt x="195620" y="28224"/>
                    <a:pt x="188226" y="323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4360192-A5B2-447E-B855-3E5C7C557842}"/>
                </a:ext>
              </a:extLst>
            </p:cNvPr>
            <p:cNvSpPr/>
            <p:nvPr/>
          </p:nvSpPr>
          <p:spPr>
            <a:xfrm>
              <a:off x="11393046" y="1755877"/>
              <a:ext cx="260770" cy="311100"/>
            </a:xfrm>
            <a:custGeom>
              <a:avLst/>
              <a:gdLst>
                <a:gd name="connsiteX0" fmla="*/ 260196 w 260770"/>
                <a:gd name="connsiteY0" fmla="*/ -22 h 311100"/>
                <a:gd name="connsiteX1" fmla="*/ 260738 w 260770"/>
                <a:gd name="connsiteY1" fmla="*/ 1457 h 311100"/>
                <a:gd name="connsiteX2" fmla="*/ 22693 w 260770"/>
                <a:gd name="connsiteY2" fmla="*/ 286728 h 311100"/>
                <a:gd name="connsiteX3" fmla="*/ 2088 w 260770"/>
                <a:gd name="connsiteY3" fmla="*/ 311079 h 311100"/>
                <a:gd name="connsiteX4" fmla="*/ -32 w 260770"/>
                <a:gd name="connsiteY4" fmla="*/ 309403 h 311100"/>
                <a:gd name="connsiteX5" fmla="*/ 20672 w 260770"/>
                <a:gd name="connsiteY5" fmla="*/ 284756 h 311100"/>
                <a:gd name="connsiteX6" fmla="*/ 260196 w 260770"/>
                <a:gd name="connsiteY6" fmla="*/ -22 h 31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770" h="311100">
                  <a:moveTo>
                    <a:pt x="260196" y="-22"/>
                  </a:moveTo>
                  <a:lnTo>
                    <a:pt x="260738" y="1457"/>
                  </a:lnTo>
                  <a:cubicBezTo>
                    <a:pt x="187831" y="94132"/>
                    <a:pt x="96093" y="204799"/>
                    <a:pt x="22693" y="286728"/>
                  </a:cubicBezTo>
                  <a:cubicBezTo>
                    <a:pt x="15693" y="294516"/>
                    <a:pt x="8742" y="302749"/>
                    <a:pt x="2088" y="311079"/>
                  </a:cubicBezTo>
                  <a:lnTo>
                    <a:pt x="-32" y="309403"/>
                  </a:lnTo>
                  <a:cubicBezTo>
                    <a:pt x="6672" y="301023"/>
                    <a:pt x="13672" y="292791"/>
                    <a:pt x="20672" y="284756"/>
                  </a:cubicBezTo>
                  <a:cubicBezTo>
                    <a:pt x="94072" y="203025"/>
                    <a:pt x="187289" y="92604"/>
                    <a:pt x="260196" y="-22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3F1253-DCC2-4192-94C6-DBE086FEE0D6}"/>
                </a:ext>
              </a:extLst>
            </p:cNvPr>
            <p:cNvSpPr/>
            <p:nvPr/>
          </p:nvSpPr>
          <p:spPr>
            <a:xfrm>
              <a:off x="11225196" y="2063182"/>
              <a:ext cx="171102" cy="430444"/>
            </a:xfrm>
            <a:custGeom>
              <a:avLst/>
              <a:gdLst>
                <a:gd name="connsiteX0" fmla="*/ 169592 w 171102"/>
                <a:gd name="connsiteY0" fmla="*/ -22 h 430444"/>
                <a:gd name="connsiteX1" fmla="*/ 171071 w 171102"/>
                <a:gd name="connsiteY1" fmla="*/ 2492 h 430444"/>
                <a:gd name="connsiteX2" fmla="*/ 28115 w 171102"/>
                <a:gd name="connsiteY2" fmla="*/ 430423 h 430444"/>
                <a:gd name="connsiteX3" fmla="*/ -32 w 171102"/>
                <a:gd name="connsiteY3" fmla="*/ 397888 h 430444"/>
                <a:gd name="connsiteX4" fmla="*/ 169592 w 171102"/>
                <a:gd name="connsiteY4" fmla="*/ -22 h 43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02" h="430444">
                  <a:moveTo>
                    <a:pt x="169592" y="-22"/>
                  </a:moveTo>
                  <a:lnTo>
                    <a:pt x="171071" y="2492"/>
                  </a:lnTo>
                  <a:cubicBezTo>
                    <a:pt x="37481" y="169258"/>
                    <a:pt x="28658" y="428204"/>
                    <a:pt x="28115" y="430423"/>
                  </a:cubicBezTo>
                  <a:lnTo>
                    <a:pt x="-32" y="397888"/>
                  </a:lnTo>
                  <a:cubicBezTo>
                    <a:pt x="461" y="395522"/>
                    <a:pt x="35115" y="167828"/>
                    <a:pt x="169592" y="-22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B1D3570-F32E-471E-88C6-234288492848}"/>
                </a:ext>
              </a:extLst>
            </p:cNvPr>
            <p:cNvSpPr/>
            <p:nvPr/>
          </p:nvSpPr>
          <p:spPr>
            <a:xfrm>
              <a:off x="10966249" y="1778701"/>
              <a:ext cx="1039681" cy="546583"/>
            </a:xfrm>
            <a:custGeom>
              <a:avLst/>
              <a:gdLst>
                <a:gd name="connsiteX0" fmla="*/ 1039650 w 1039681"/>
                <a:gd name="connsiteY0" fmla="*/ 546562 h 546583"/>
                <a:gd name="connsiteX1" fmla="*/ 759358 w 1039681"/>
                <a:gd name="connsiteY1" fmla="*/ 494063 h 546583"/>
                <a:gd name="connsiteX2" fmla="*/ 360068 w 1039681"/>
                <a:gd name="connsiteY2" fmla="*/ 390198 h 546583"/>
                <a:gd name="connsiteX3" fmla="*/ 219134 w 1039681"/>
                <a:gd name="connsiteY3" fmla="*/ 288206 h 546583"/>
                <a:gd name="connsiteX4" fmla="*/ 134050 w 1039681"/>
                <a:gd name="connsiteY4" fmla="*/ 159004 h 546583"/>
                <a:gd name="connsiteX5" fmla="*/ -32 w 1039681"/>
                <a:gd name="connsiteY5" fmla="*/ -22 h 54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681" h="546583">
                  <a:moveTo>
                    <a:pt x="1039650" y="546562"/>
                  </a:moveTo>
                  <a:cubicBezTo>
                    <a:pt x="1039650" y="546562"/>
                    <a:pt x="881906" y="464683"/>
                    <a:pt x="759358" y="494063"/>
                  </a:cubicBezTo>
                  <a:cubicBezTo>
                    <a:pt x="636810" y="523442"/>
                    <a:pt x="360068" y="390198"/>
                    <a:pt x="360068" y="390198"/>
                  </a:cubicBezTo>
                  <a:cubicBezTo>
                    <a:pt x="360068" y="390198"/>
                    <a:pt x="242746" y="342530"/>
                    <a:pt x="219134" y="288206"/>
                  </a:cubicBezTo>
                  <a:cubicBezTo>
                    <a:pt x="219134" y="288206"/>
                    <a:pt x="138635" y="203074"/>
                    <a:pt x="134050" y="159004"/>
                  </a:cubicBezTo>
                  <a:cubicBezTo>
                    <a:pt x="129466" y="114934"/>
                    <a:pt x="51087" y="4267"/>
                    <a:pt x="-32" y="-2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50FE224-2DE3-4BED-9A3D-7E6552ECECDC}"/>
                </a:ext>
              </a:extLst>
            </p:cNvPr>
            <p:cNvSpPr/>
            <p:nvPr/>
          </p:nvSpPr>
          <p:spPr>
            <a:xfrm>
              <a:off x="11912265" y="2288362"/>
              <a:ext cx="70842" cy="115744"/>
            </a:xfrm>
            <a:custGeom>
              <a:avLst/>
              <a:gdLst>
                <a:gd name="connsiteX0" fmla="*/ 70811 w 70842"/>
                <a:gd name="connsiteY0" fmla="*/ 115723 h 115744"/>
                <a:gd name="connsiteX1" fmla="*/ 713 w 70842"/>
                <a:gd name="connsiteY1" fmla="*/ -22 h 1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842" h="115744">
                  <a:moveTo>
                    <a:pt x="70811" y="115723"/>
                  </a:moveTo>
                  <a:cubicBezTo>
                    <a:pt x="70811" y="115723"/>
                    <a:pt x="-8505" y="62287"/>
                    <a:pt x="713" y="-2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F7FFD0-EB55-45A7-90E1-C308C91D7F87}"/>
                </a:ext>
              </a:extLst>
            </p:cNvPr>
            <p:cNvSpPr/>
            <p:nvPr/>
          </p:nvSpPr>
          <p:spPr>
            <a:xfrm>
              <a:off x="11736583" y="2270468"/>
              <a:ext cx="124815" cy="202651"/>
            </a:xfrm>
            <a:custGeom>
              <a:avLst/>
              <a:gdLst>
                <a:gd name="connsiteX0" fmla="*/ 124783 w 124815"/>
                <a:gd name="connsiteY0" fmla="*/ 202630 h 202651"/>
                <a:gd name="connsiteX1" fmla="*/ -32 w 124815"/>
                <a:gd name="connsiteY1" fmla="*/ -22 h 20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815" h="202651">
                  <a:moveTo>
                    <a:pt x="124783" y="202630"/>
                  </a:moveTo>
                  <a:cubicBezTo>
                    <a:pt x="124783" y="202630"/>
                    <a:pt x="11404" y="161469"/>
                    <a:pt x="-32" y="-2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16B8929-F8DD-40E6-9FDE-C8E1576DB04C}"/>
                </a:ext>
              </a:extLst>
            </p:cNvPr>
            <p:cNvSpPr/>
            <p:nvPr/>
          </p:nvSpPr>
          <p:spPr>
            <a:xfrm>
              <a:off x="11598863" y="2267855"/>
              <a:ext cx="79749" cy="247066"/>
            </a:xfrm>
            <a:custGeom>
              <a:avLst/>
              <a:gdLst>
                <a:gd name="connsiteX0" fmla="*/ 79717 w 79749"/>
                <a:gd name="connsiteY0" fmla="*/ 247045 h 247066"/>
                <a:gd name="connsiteX1" fmla="*/ 7303 w 79749"/>
                <a:gd name="connsiteY1" fmla="*/ -22 h 2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49" h="247066">
                  <a:moveTo>
                    <a:pt x="79717" y="247045"/>
                  </a:moveTo>
                  <a:cubicBezTo>
                    <a:pt x="79717" y="247045"/>
                    <a:pt x="-28732" y="157131"/>
                    <a:pt x="7303" y="-2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886083-2E1B-45AB-9D1C-C7004BB63E53}"/>
                </a:ext>
              </a:extLst>
            </p:cNvPr>
            <p:cNvSpPr/>
            <p:nvPr/>
          </p:nvSpPr>
          <p:spPr>
            <a:xfrm>
              <a:off x="11423827" y="2220926"/>
              <a:ext cx="34584" cy="250073"/>
            </a:xfrm>
            <a:custGeom>
              <a:avLst/>
              <a:gdLst>
                <a:gd name="connsiteX0" fmla="*/ 34552 w 34584"/>
                <a:gd name="connsiteY0" fmla="*/ 250052 h 250073"/>
                <a:gd name="connsiteX1" fmla="*/ 26615 w 34584"/>
                <a:gd name="connsiteY1" fmla="*/ -22 h 25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84" h="250073">
                  <a:moveTo>
                    <a:pt x="34552" y="250052"/>
                  </a:moveTo>
                  <a:cubicBezTo>
                    <a:pt x="34552" y="250052"/>
                    <a:pt x="-37665" y="98568"/>
                    <a:pt x="26615" y="-2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19CDE7-B7B9-4751-BEF2-17AFD97F28B7}"/>
                </a:ext>
              </a:extLst>
            </p:cNvPr>
            <p:cNvSpPr/>
            <p:nvPr/>
          </p:nvSpPr>
          <p:spPr>
            <a:xfrm>
              <a:off x="11940851" y="2225461"/>
              <a:ext cx="66903" cy="69013"/>
            </a:xfrm>
            <a:custGeom>
              <a:avLst/>
              <a:gdLst>
                <a:gd name="connsiteX0" fmla="*/ 66872 w 66903"/>
                <a:gd name="connsiteY0" fmla="*/ -22 h 69013"/>
                <a:gd name="connsiteX1" fmla="*/ 2443 w 66903"/>
                <a:gd name="connsiteY1" fmla="*/ 68991 h 6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03" h="69013">
                  <a:moveTo>
                    <a:pt x="66872" y="-22"/>
                  </a:moveTo>
                  <a:cubicBezTo>
                    <a:pt x="66872" y="-22"/>
                    <a:pt x="-15156" y="26006"/>
                    <a:pt x="2443" y="68991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D50430B-CEB4-4513-8289-B60387B6BB32}"/>
                </a:ext>
              </a:extLst>
            </p:cNvPr>
            <p:cNvSpPr/>
            <p:nvPr/>
          </p:nvSpPr>
          <p:spPr>
            <a:xfrm>
              <a:off x="11796427" y="2076541"/>
              <a:ext cx="112342" cy="190130"/>
            </a:xfrm>
            <a:custGeom>
              <a:avLst/>
              <a:gdLst>
                <a:gd name="connsiteX0" fmla="*/ 112311 w 112342"/>
                <a:gd name="connsiteY0" fmla="*/ -22 h 190130"/>
                <a:gd name="connsiteX1" fmla="*/ -32 w 112342"/>
                <a:gd name="connsiteY1" fmla="*/ 190109 h 19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342" h="190130">
                  <a:moveTo>
                    <a:pt x="112311" y="-22"/>
                  </a:moveTo>
                  <a:cubicBezTo>
                    <a:pt x="112311" y="-22"/>
                    <a:pt x="2580" y="34830"/>
                    <a:pt x="-32" y="190109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441FC3-C5B9-4EC3-B63E-811DC5BFF5E5}"/>
                </a:ext>
              </a:extLst>
            </p:cNvPr>
            <p:cNvSpPr/>
            <p:nvPr/>
          </p:nvSpPr>
          <p:spPr>
            <a:xfrm>
              <a:off x="11662698" y="2040704"/>
              <a:ext cx="92962" cy="235433"/>
            </a:xfrm>
            <a:custGeom>
              <a:avLst/>
              <a:gdLst>
                <a:gd name="connsiteX0" fmla="*/ 92930 w 92962"/>
                <a:gd name="connsiteY0" fmla="*/ -22 h 235433"/>
                <a:gd name="connsiteX1" fmla="*/ 354 w 92962"/>
                <a:gd name="connsiteY1" fmla="*/ 235411 h 23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962" h="235433">
                  <a:moveTo>
                    <a:pt x="92930" y="-22"/>
                  </a:moveTo>
                  <a:cubicBezTo>
                    <a:pt x="92930" y="-22"/>
                    <a:pt x="-6991" y="123216"/>
                    <a:pt x="354" y="235411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49EB058-29F4-498B-9FDA-AE0E6DE8F403}"/>
                </a:ext>
              </a:extLst>
            </p:cNvPr>
            <p:cNvSpPr/>
            <p:nvPr/>
          </p:nvSpPr>
          <p:spPr>
            <a:xfrm>
              <a:off x="11492984" y="2089111"/>
              <a:ext cx="87728" cy="147589"/>
            </a:xfrm>
            <a:custGeom>
              <a:avLst/>
              <a:gdLst>
                <a:gd name="connsiteX0" fmla="*/ 87696 w 87728"/>
                <a:gd name="connsiteY0" fmla="*/ -22 h 147589"/>
                <a:gd name="connsiteX1" fmla="*/ 1085 w 87728"/>
                <a:gd name="connsiteY1" fmla="*/ 147568 h 14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728" h="147589">
                  <a:moveTo>
                    <a:pt x="87696" y="-22"/>
                  </a:moveTo>
                  <a:cubicBezTo>
                    <a:pt x="87696" y="-22"/>
                    <a:pt x="-11584" y="94822"/>
                    <a:pt x="1085" y="147568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0B5D95-E8CE-4625-BBA7-684B1A38651B}"/>
                </a:ext>
              </a:extLst>
            </p:cNvPr>
            <p:cNvSpPr/>
            <p:nvPr/>
          </p:nvSpPr>
          <p:spPr>
            <a:xfrm>
              <a:off x="11414785" y="2041739"/>
              <a:ext cx="106083" cy="18392"/>
            </a:xfrm>
            <a:custGeom>
              <a:avLst/>
              <a:gdLst>
                <a:gd name="connsiteX0" fmla="*/ 106051 w 106083"/>
                <a:gd name="connsiteY0" fmla="*/ 13830 h 18392"/>
                <a:gd name="connsiteX1" fmla="*/ -32 w 106083"/>
                <a:gd name="connsiteY1" fmla="*/ -22 h 1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083" h="18392">
                  <a:moveTo>
                    <a:pt x="106051" y="13830"/>
                  </a:moveTo>
                  <a:cubicBezTo>
                    <a:pt x="106051" y="13830"/>
                    <a:pt x="12982" y="30492"/>
                    <a:pt x="-32" y="-2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8D3E29-E4DE-464A-9541-FCFB4794B371}"/>
                </a:ext>
              </a:extLst>
            </p:cNvPr>
            <p:cNvSpPr/>
            <p:nvPr/>
          </p:nvSpPr>
          <p:spPr>
            <a:xfrm>
              <a:off x="11399898" y="1943247"/>
              <a:ext cx="59154" cy="50346"/>
            </a:xfrm>
            <a:custGeom>
              <a:avLst/>
              <a:gdLst>
                <a:gd name="connsiteX0" fmla="*/ -32 w 59154"/>
                <a:gd name="connsiteY0" fmla="*/ -22 h 50346"/>
                <a:gd name="connsiteX1" fmla="*/ 59122 w 59154"/>
                <a:gd name="connsiteY1" fmla="*/ 48288 h 5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154" h="50346">
                  <a:moveTo>
                    <a:pt x="-32" y="-22"/>
                  </a:moveTo>
                  <a:cubicBezTo>
                    <a:pt x="-32" y="-22"/>
                    <a:pt x="46995" y="62238"/>
                    <a:pt x="59122" y="48288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2AF642-781B-4073-84A4-85902773305A}"/>
                </a:ext>
              </a:extLst>
            </p:cNvPr>
            <p:cNvSpPr/>
            <p:nvPr/>
          </p:nvSpPr>
          <p:spPr>
            <a:xfrm>
              <a:off x="11578297" y="1850178"/>
              <a:ext cx="287636" cy="55477"/>
            </a:xfrm>
            <a:custGeom>
              <a:avLst/>
              <a:gdLst>
                <a:gd name="connsiteX0" fmla="*/ 287604 w 287636"/>
                <a:gd name="connsiteY0" fmla="*/ 53661 h 55477"/>
                <a:gd name="connsiteX1" fmla="*/ -32 w 287636"/>
                <a:gd name="connsiteY1" fmla="*/ -22 h 5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7636" h="55477">
                  <a:moveTo>
                    <a:pt x="287604" y="53661"/>
                  </a:moveTo>
                  <a:cubicBezTo>
                    <a:pt x="287604" y="53661"/>
                    <a:pt x="53058" y="70668"/>
                    <a:pt x="-32" y="-2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608AAC-D24F-4C5E-9E45-7737BEAD4DA4}"/>
                </a:ext>
              </a:extLst>
            </p:cNvPr>
            <p:cNvSpPr/>
            <p:nvPr/>
          </p:nvSpPr>
          <p:spPr>
            <a:xfrm>
              <a:off x="11350554" y="1629386"/>
              <a:ext cx="190032" cy="266193"/>
            </a:xfrm>
            <a:custGeom>
              <a:avLst/>
              <a:gdLst>
                <a:gd name="connsiteX0" fmla="*/ -32 w 190032"/>
                <a:gd name="connsiteY0" fmla="*/ -22 h 266193"/>
                <a:gd name="connsiteX1" fmla="*/ 190000 w 190032"/>
                <a:gd name="connsiteY1" fmla="*/ 266172 h 26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032" h="266193">
                  <a:moveTo>
                    <a:pt x="-32" y="-22"/>
                  </a:moveTo>
                  <a:cubicBezTo>
                    <a:pt x="-32" y="-22"/>
                    <a:pt x="110044" y="236249"/>
                    <a:pt x="190000" y="26617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BBF3C8B-8926-42F1-BC4A-2E7EA02BDEF9}"/>
                </a:ext>
              </a:extLst>
            </p:cNvPr>
            <p:cNvSpPr/>
            <p:nvPr/>
          </p:nvSpPr>
          <p:spPr>
            <a:xfrm>
              <a:off x="11466052" y="1516944"/>
              <a:ext cx="151335" cy="285122"/>
            </a:xfrm>
            <a:custGeom>
              <a:avLst/>
              <a:gdLst>
                <a:gd name="connsiteX0" fmla="*/ -32 w 151335"/>
                <a:gd name="connsiteY0" fmla="*/ -22 h 285122"/>
                <a:gd name="connsiteX1" fmla="*/ 151304 w 151335"/>
                <a:gd name="connsiteY1" fmla="*/ 285101 h 2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35" h="285122">
                  <a:moveTo>
                    <a:pt x="-32" y="-22"/>
                  </a:moveTo>
                  <a:cubicBezTo>
                    <a:pt x="-32" y="-22"/>
                    <a:pt x="67551" y="217271"/>
                    <a:pt x="151304" y="285101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A8238C2-3B82-4976-BB32-7E86FBCD713E}"/>
                </a:ext>
              </a:extLst>
            </p:cNvPr>
            <p:cNvSpPr/>
            <p:nvPr/>
          </p:nvSpPr>
          <p:spPr>
            <a:xfrm>
              <a:off x="11679006" y="1723589"/>
              <a:ext cx="285516" cy="34672"/>
            </a:xfrm>
            <a:custGeom>
              <a:avLst/>
              <a:gdLst>
                <a:gd name="connsiteX0" fmla="*/ 285485 w 285516"/>
                <a:gd name="connsiteY0" fmla="*/ 866 h 34672"/>
                <a:gd name="connsiteX1" fmla="*/ -32 w 285516"/>
                <a:gd name="connsiteY1" fmla="*/ -22 h 3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516" h="34672">
                  <a:moveTo>
                    <a:pt x="285485" y="866"/>
                  </a:moveTo>
                  <a:cubicBezTo>
                    <a:pt x="285485" y="866"/>
                    <a:pt x="107086" y="77470"/>
                    <a:pt x="-32" y="-22"/>
                  </a:cubicBezTo>
                </a:path>
              </a:pathLst>
            </a:custGeom>
            <a:noFill/>
            <a:ln w="3691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F9FD651-909F-4AFE-BE82-BEDF805F71E7}"/>
                </a:ext>
              </a:extLst>
            </p:cNvPr>
            <p:cNvSpPr/>
            <p:nvPr/>
          </p:nvSpPr>
          <p:spPr>
            <a:xfrm>
              <a:off x="11624930" y="1470607"/>
              <a:ext cx="95681" cy="198215"/>
            </a:xfrm>
            <a:custGeom>
              <a:avLst/>
              <a:gdLst>
                <a:gd name="connsiteX0" fmla="*/ -32 w 95681"/>
                <a:gd name="connsiteY0" fmla="*/ -22 h 198215"/>
                <a:gd name="connsiteX1" fmla="*/ 95650 w 95681"/>
                <a:gd name="connsiteY1" fmla="*/ 198194 h 19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681" h="198215">
                  <a:moveTo>
                    <a:pt x="-32" y="-22"/>
                  </a:moveTo>
                  <a:cubicBezTo>
                    <a:pt x="-32" y="-22"/>
                    <a:pt x="40735" y="159744"/>
                    <a:pt x="95650" y="198194"/>
                  </a:cubicBezTo>
                </a:path>
              </a:pathLst>
            </a:custGeom>
            <a:noFill/>
            <a:ln w="3691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BE530C3-E7CD-444C-8D0A-616B867DCF15}"/>
                </a:ext>
              </a:extLst>
            </p:cNvPr>
            <p:cNvSpPr/>
            <p:nvPr/>
          </p:nvSpPr>
          <p:spPr>
            <a:xfrm>
              <a:off x="11800124" y="1545584"/>
              <a:ext cx="137680" cy="19841"/>
            </a:xfrm>
            <a:custGeom>
              <a:avLst/>
              <a:gdLst>
                <a:gd name="connsiteX0" fmla="*/ 137649 w 137680"/>
                <a:gd name="connsiteY0" fmla="*/ -22 h 19841"/>
                <a:gd name="connsiteX1" fmla="*/ -32 w 137680"/>
                <a:gd name="connsiteY1" fmla="*/ 8852 h 1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680" h="19841">
                  <a:moveTo>
                    <a:pt x="137649" y="-22"/>
                  </a:moveTo>
                  <a:cubicBezTo>
                    <a:pt x="137649" y="-22"/>
                    <a:pt x="37383" y="37936"/>
                    <a:pt x="-32" y="8852"/>
                  </a:cubicBezTo>
                </a:path>
              </a:pathLst>
            </a:custGeom>
            <a:noFill/>
            <a:ln w="3691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A40CDDE-879F-4F1C-A3F5-BF3592172DFA}"/>
                </a:ext>
              </a:extLst>
            </p:cNvPr>
            <p:cNvSpPr/>
            <p:nvPr/>
          </p:nvSpPr>
          <p:spPr>
            <a:xfrm>
              <a:off x="11276118" y="1995451"/>
              <a:ext cx="37957" cy="149117"/>
            </a:xfrm>
            <a:custGeom>
              <a:avLst/>
              <a:gdLst>
                <a:gd name="connsiteX0" fmla="*/ 37925 w 37957"/>
                <a:gd name="connsiteY0" fmla="*/ -22 h 149117"/>
                <a:gd name="connsiteX1" fmla="*/ -32 w 37957"/>
                <a:gd name="connsiteY1" fmla="*/ 149096 h 14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57" h="149117">
                  <a:moveTo>
                    <a:pt x="37925" y="-22"/>
                  </a:moveTo>
                  <a:cubicBezTo>
                    <a:pt x="37925" y="-22"/>
                    <a:pt x="37629" y="139237"/>
                    <a:pt x="-32" y="149096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B1FE2B1-8F4A-4630-A495-06ABE4CD8CE5}"/>
                </a:ext>
              </a:extLst>
            </p:cNvPr>
            <p:cNvSpPr/>
            <p:nvPr/>
          </p:nvSpPr>
          <p:spPr>
            <a:xfrm>
              <a:off x="11004108" y="2111048"/>
              <a:ext cx="220003" cy="65619"/>
            </a:xfrm>
            <a:custGeom>
              <a:avLst/>
              <a:gdLst>
                <a:gd name="connsiteX0" fmla="*/ -32 w 220003"/>
                <a:gd name="connsiteY0" fmla="*/ 64801 h 65619"/>
                <a:gd name="connsiteX1" fmla="*/ 219972 w 220003"/>
                <a:gd name="connsiteY1" fmla="*/ -22 h 6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003" h="65619">
                  <a:moveTo>
                    <a:pt x="-32" y="64801"/>
                  </a:moveTo>
                  <a:cubicBezTo>
                    <a:pt x="-32" y="64801"/>
                    <a:pt x="150515" y="77667"/>
                    <a:pt x="219972" y="-2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E9A8B1C-E7E1-4798-BC63-3A754837121A}"/>
                </a:ext>
              </a:extLst>
            </p:cNvPr>
            <p:cNvSpPr/>
            <p:nvPr/>
          </p:nvSpPr>
          <p:spPr>
            <a:xfrm>
              <a:off x="11138289" y="1830904"/>
              <a:ext cx="136892" cy="179286"/>
            </a:xfrm>
            <a:custGeom>
              <a:avLst/>
              <a:gdLst>
                <a:gd name="connsiteX0" fmla="*/ 136860 w 136892"/>
                <a:gd name="connsiteY0" fmla="*/ -22 h 179286"/>
                <a:gd name="connsiteX1" fmla="*/ -32 w 136892"/>
                <a:gd name="connsiteY1" fmla="*/ 179264 h 1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892" h="179286">
                  <a:moveTo>
                    <a:pt x="136860" y="-22"/>
                  </a:moveTo>
                  <a:cubicBezTo>
                    <a:pt x="136860" y="-22"/>
                    <a:pt x="100431" y="141258"/>
                    <a:pt x="-32" y="179264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540EEBE-BC99-410B-ABFB-1F672DF63AFB}"/>
                </a:ext>
              </a:extLst>
            </p:cNvPr>
            <p:cNvSpPr/>
            <p:nvPr/>
          </p:nvSpPr>
          <p:spPr>
            <a:xfrm>
              <a:off x="10913799" y="1969768"/>
              <a:ext cx="198215" cy="64487"/>
            </a:xfrm>
            <a:custGeom>
              <a:avLst/>
              <a:gdLst>
                <a:gd name="connsiteX0" fmla="*/ -32 w 198215"/>
                <a:gd name="connsiteY0" fmla="*/ 57308 h 64487"/>
                <a:gd name="connsiteX1" fmla="*/ 198183 w 198215"/>
                <a:gd name="connsiteY1" fmla="*/ -22 h 6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215" h="64487">
                  <a:moveTo>
                    <a:pt x="-32" y="57308"/>
                  </a:moveTo>
                  <a:cubicBezTo>
                    <a:pt x="-32" y="57308"/>
                    <a:pt x="106544" y="94329"/>
                    <a:pt x="198183" y="-2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4E32A96-6093-4081-9509-21A787CDFB3B}"/>
                </a:ext>
              </a:extLst>
            </p:cNvPr>
            <p:cNvSpPr/>
            <p:nvPr/>
          </p:nvSpPr>
          <p:spPr>
            <a:xfrm>
              <a:off x="11081402" y="1709490"/>
              <a:ext cx="75273" cy="176081"/>
            </a:xfrm>
            <a:custGeom>
              <a:avLst/>
              <a:gdLst>
                <a:gd name="connsiteX0" fmla="*/ 75241 w 75273"/>
                <a:gd name="connsiteY0" fmla="*/ -22 h 176081"/>
                <a:gd name="connsiteX1" fmla="*/ -32 w 75273"/>
                <a:gd name="connsiteY1" fmla="*/ 176060 h 17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3" h="176081">
                  <a:moveTo>
                    <a:pt x="75241" y="-22"/>
                  </a:moveTo>
                  <a:cubicBezTo>
                    <a:pt x="75241" y="-22"/>
                    <a:pt x="65382" y="119963"/>
                    <a:pt x="-32" y="176060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51A651E-A8C6-4507-A90D-32ED47F622A4}"/>
                </a:ext>
              </a:extLst>
            </p:cNvPr>
            <p:cNvSpPr/>
            <p:nvPr/>
          </p:nvSpPr>
          <p:spPr>
            <a:xfrm>
              <a:off x="10917842" y="1816066"/>
              <a:ext cx="109188" cy="28246"/>
            </a:xfrm>
            <a:custGeom>
              <a:avLst/>
              <a:gdLst>
                <a:gd name="connsiteX0" fmla="*/ -32 w 109188"/>
                <a:gd name="connsiteY0" fmla="*/ 28224 h 28246"/>
                <a:gd name="connsiteX1" fmla="*/ 109156 w 109188"/>
                <a:gd name="connsiteY1" fmla="*/ -22 h 2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188" h="28246">
                  <a:moveTo>
                    <a:pt x="-32" y="28224"/>
                  </a:moveTo>
                  <a:cubicBezTo>
                    <a:pt x="-32" y="28224"/>
                    <a:pt x="88403" y="28816"/>
                    <a:pt x="109156" y="-2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F6010D4-C9BD-44F4-BC78-9497EF967553}"/>
                </a:ext>
              </a:extLst>
            </p:cNvPr>
            <p:cNvSpPr/>
            <p:nvPr/>
          </p:nvSpPr>
          <p:spPr>
            <a:xfrm>
              <a:off x="8600038" y="5219839"/>
              <a:ext cx="3485257" cy="165927"/>
            </a:xfrm>
            <a:custGeom>
              <a:avLst/>
              <a:gdLst>
                <a:gd name="connsiteX0" fmla="*/ 3485258 w 3485257"/>
                <a:gd name="connsiteY0" fmla="*/ 82964 h 165927"/>
                <a:gd name="connsiteX1" fmla="*/ 1742629 w 3485257"/>
                <a:gd name="connsiteY1" fmla="*/ 165927 h 165927"/>
                <a:gd name="connsiteX2" fmla="*/ 0 w 3485257"/>
                <a:gd name="connsiteY2" fmla="*/ 82964 h 165927"/>
                <a:gd name="connsiteX3" fmla="*/ 1742629 w 3485257"/>
                <a:gd name="connsiteY3" fmla="*/ 0 h 165927"/>
                <a:gd name="connsiteX4" fmla="*/ 3485258 w 3485257"/>
                <a:gd name="connsiteY4" fmla="*/ 82964 h 1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257" h="165927">
                  <a:moveTo>
                    <a:pt x="3485258" y="82964"/>
                  </a:moveTo>
                  <a:cubicBezTo>
                    <a:pt x="3485258" y="128783"/>
                    <a:pt x="2705056" y="165927"/>
                    <a:pt x="1742629" y="165927"/>
                  </a:cubicBezTo>
                  <a:cubicBezTo>
                    <a:pt x="780201" y="165927"/>
                    <a:pt x="0" y="128783"/>
                    <a:pt x="0" y="82964"/>
                  </a:cubicBezTo>
                  <a:cubicBezTo>
                    <a:pt x="0" y="37144"/>
                    <a:pt x="780201" y="0"/>
                    <a:pt x="1742629" y="0"/>
                  </a:cubicBezTo>
                  <a:cubicBezTo>
                    <a:pt x="2705056" y="0"/>
                    <a:pt x="3485258" y="37144"/>
                    <a:pt x="3485258" y="82964"/>
                  </a:cubicBezTo>
                  <a:close/>
                </a:path>
              </a:pathLst>
            </a:custGeom>
            <a:solidFill>
              <a:srgbClr val="6C63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EF0779F-7C6C-4C4D-A281-8F47E5DACF78}"/>
                </a:ext>
              </a:extLst>
            </p:cNvPr>
            <p:cNvSpPr/>
            <p:nvPr/>
          </p:nvSpPr>
          <p:spPr>
            <a:xfrm>
              <a:off x="7762420" y="5362168"/>
              <a:ext cx="162093" cy="146244"/>
            </a:xfrm>
            <a:custGeom>
              <a:avLst/>
              <a:gdLst>
                <a:gd name="connsiteX0" fmla="*/ 158694 w 162093"/>
                <a:gd name="connsiteY0" fmla="*/ 211 h 146244"/>
                <a:gd name="connsiteX1" fmla="*/ 1690 w 162093"/>
                <a:gd name="connsiteY1" fmla="*/ 114181 h 146244"/>
                <a:gd name="connsiteX2" fmla="*/ 17513 w 162093"/>
                <a:gd name="connsiteY2" fmla="*/ 146223 h 146244"/>
                <a:gd name="connsiteX3" fmla="*/ 35753 w 162093"/>
                <a:gd name="connsiteY3" fmla="*/ 140110 h 146244"/>
                <a:gd name="connsiteX4" fmla="*/ 55076 w 162093"/>
                <a:gd name="connsiteY4" fmla="*/ 141046 h 146244"/>
                <a:gd name="connsiteX5" fmla="*/ 78738 w 162093"/>
                <a:gd name="connsiteY5" fmla="*/ 131187 h 146244"/>
                <a:gd name="connsiteX6" fmla="*/ 78738 w 162093"/>
                <a:gd name="connsiteY6" fmla="*/ 131187 h 146244"/>
                <a:gd name="connsiteX7" fmla="*/ 148195 w 162093"/>
                <a:gd name="connsiteY7" fmla="*/ 28752 h 146244"/>
                <a:gd name="connsiteX8" fmla="*/ 162047 w 162093"/>
                <a:gd name="connsiteY8" fmla="*/ 6373 h 146244"/>
                <a:gd name="connsiteX9" fmla="*/ 131977 w 162093"/>
                <a:gd name="connsiteY9" fmla="*/ 19189 h 146244"/>
                <a:gd name="connsiteX10" fmla="*/ 134195 w 162093"/>
                <a:gd name="connsiteY10" fmla="*/ 58872 h 146244"/>
                <a:gd name="connsiteX11" fmla="*/ 127441 w 162093"/>
                <a:gd name="connsiteY11" fmla="*/ 20865 h 146244"/>
                <a:gd name="connsiteX12" fmla="*/ 111815 w 162093"/>
                <a:gd name="connsiteY12" fmla="*/ 28407 h 146244"/>
                <a:gd name="connsiteX13" fmla="*/ 116153 w 162093"/>
                <a:gd name="connsiteY13" fmla="*/ 93575 h 146244"/>
                <a:gd name="connsiteX14" fmla="*/ 106294 w 162093"/>
                <a:gd name="connsiteY14" fmla="*/ 31118 h 146244"/>
                <a:gd name="connsiteX15" fmla="*/ 85146 w 162093"/>
                <a:gd name="connsiteY15" fmla="*/ 43442 h 146244"/>
                <a:gd name="connsiteX16" fmla="*/ 91850 w 162093"/>
                <a:gd name="connsiteY16" fmla="*/ 114328 h 146244"/>
                <a:gd name="connsiteX17" fmla="*/ 80759 w 162093"/>
                <a:gd name="connsiteY17" fmla="*/ 46548 h 146244"/>
                <a:gd name="connsiteX18" fmla="*/ 61583 w 162093"/>
                <a:gd name="connsiteY18" fmla="*/ 61336 h 146244"/>
                <a:gd name="connsiteX19" fmla="*/ 69175 w 162093"/>
                <a:gd name="connsiteY19" fmla="*/ 126110 h 146244"/>
                <a:gd name="connsiteX20" fmla="*/ 57443 w 162093"/>
                <a:gd name="connsiteY20" fmla="*/ 65033 h 146244"/>
                <a:gd name="connsiteX21" fmla="*/ 38119 w 162093"/>
                <a:gd name="connsiteY21" fmla="*/ 85885 h 146244"/>
                <a:gd name="connsiteX22" fmla="*/ 43048 w 162093"/>
                <a:gd name="connsiteY22" fmla="*/ 128476 h 146244"/>
                <a:gd name="connsiteX23" fmla="*/ 33879 w 162093"/>
                <a:gd name="connsiteY23" fmla="*/ 90470 h 146244"/>
                <a:gd name="connsiteX24" fmla="*/ 15443 w 162093"/>
                <a:gd name="connsiteY24" fmla="*/ 132715 h 146244"/>
                <a:gd name="connsiteX25" fmla="*/ 29837 w 162093"/>
                <a:gd name="connsiteY25" fmla="*/ 88054 h 146244"/>
                <a:gd name="connsiteX26" fmla="*/ 4253 w 162093"/>
                <a:gd name="connsiteY26" fmla="*/ 101315 h 146244"/>
                <a:gd name="connsiteX27" fmla="*/ 33830 w 162093"/>
                <a:gd name="connsiteY27" fmla="*/ 82040 h 146244"/>
                <a:gd name="connsiteX28" fmla="*/ 51330 w 162093"/>
                <a:gd name="connsiteY28" fmla="*/ 61878 h 146244"/>
                <a:gd name="connsiteX29" fmla="*/ 8049 w 162093"/>
                <a:gd name="connsiteY29" fmla="*/ 66808 h 146244"/>
                <a:gd name="connsiteX30" fmla="*/ 56259 w 162093"/>
                <a:gd name="connsiteY30" fmla="*/ 57689 h 146244"/>
                <a:gd name="connsiteX31" fmla="*/ 75189 w 162093"/>
                <a:gd name="connsiteY31" fmla="*/ 42259 h 146244"/>
                <a:gd name="connsiteX32" fmla="*/ 24661 w 162093"/>
                <a:gd name="connsiteY32" fmla="*/ 42752 h 146244"/>
                <a:gd name="connsiteX33" fmla="*/ 80266 w 162093"/>
                <a:gd name="connsiteY33" fmla="*/ 38759 h 146244"/>
                <a:gd name="connsiteX34" fmla="*/ 100871 w 162093"/>
                <a:gd name="connsiteY34" fmla="*/ 26435 h 146244"/>
                <a:gd name="connsiteX35" fmla="*/ 52612 w 162093"/>
                <a:gd name="connsiteY35" fmla="*/ 22245 h 146244"/>
                <a:gd name="connsiteX36" fmla="*/ 106836 w 162093"/>
                <a:gd name="connsiteY36" fmla="*/ 23133 h 146244"/>
                <a:gd name="connsiteX37" fmla="*/ 121625 w 162093"/>
                <a:gd name="connsiteY37" fmla="*/ 16527 h 146244"/>
                <a:gd name="connsiteX38" fmla="*/ 92984 w 162093"/>
                <a:gd name="connsiteY38" fmla="*/ 11598 h 146244"/>
                <a:gd name="connsiteX39" fmla="*/ 86132 w 162093"/>
                <a:gd name="connsiteY39" fmla="*/ 9084 h 146244"/>
                <a:gd name="connsiteX40" fmla="*/ 127786 w 162093"/>
                <a:gd name="connsiteY40" fmla="*/ 13717 h 146244"/>
                <a:gd name="connsiteX41" fmla="*/ 158694 w 162093"/>
                <a:gd name="connsiteY41" fmla="*/ 211 h 146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2093" h="146244">
                  <a:moveTo>
                    <a:pt x="158694" y="211"/>
                  </a:moveTo>
                  <a:cubicBezTo>
                    <a:pt x="158694" y="211"/>
                    <a:pt x="-19310" y="-10536"/>
                    <a:pt x="1690" y="114181"/>
                  </a:cubicBezTo>
                  <a:cubicBezTo>
                    <a:pt x="1690" y="114181"/>
                    <a:pt x="-2451" y="136215"/>
                    <a:pt x="17513" y="146223"/>
                  </a:cubicBezTo>
                  <a:cubicBezTo>
                    <a:pt x="17513" y="146223"/>
                    <a:pt x="17809" y="137004"/>
                    <a:pt x="35753" y="140110"/>
                  </a:cubicBezTo>
                  <a:cubicBezTo>
                    <a:pt x="42132" y="141202"/>
                    <a:pt x="48621" y="141516"/>
                    <a:pt x="55076" y="141046"/>
                  </a:cubicBezTo>
                  <a:cubicBezTo>
                    <a:pt x="63828" y="140428"/>
                    <a:pt x="72137" y="136966"/>
                    <a:pt x="78738" y="131187"/>
                  </a:cubicBezTo>
                  <a:lnTo>
                    <a:pt x="78738" y="131187"/>
                  </a:lnTo>
                  <a:cubicBezTo>
                    <a:pt x="78738" y="131187"/>
                    <a:pt x="128772" y="110533"/>
                    <a:pt x="148195" y="28752"/>
                  </a:cubicBezTo>
                  <a:cubicBezTo>
                    <a:pt x="148195" y="28752"/>
                    <a:pt x="162589" y="10957"/>
                    <a:pt x="162047" y="6373"/>
                  </a:cubicBezTo>
                  <a:lnTo>
                    <a:pt x="131977" y="19189"/>
                  </a:lnTo>
                  <a:cubicBezTo>
                    <a:pt x="131977" y="19189"/>
                    <a:pt x="142279" y="40830"/>
                    <a:pt x="134195" y="58872"/>
                  </a:cubicBezTo>
                  <a:cubicBezTo>
                    <a:pt x="134195" y="58872"/>
                    <a:pt x="133209" y="19978"/>
                    <a:pt x="127441" y="20865"/>
                  </a:cubicBezTo>
                  <a:cubicBezTo>
                    <a:pt x="126258" y="20865"/>
                    <a:pt x="111815" y="28407"/>
                    <a:pt x="111815" y="28407"/>
                  </a:cubicBezTo>
                  <a:cubicBezTo>
                    <a:pt x="111815" y="28407"/>
                    <a:pt x="129512" y="66118"/>
                    <a:pt x="116153" y="93575"/>
                  </a:cubicBezTo>
                  <a:cubicBezTo>
                    <a:pt x="116153" y="93575"/>
                    <a:pt x="121082" y="47041"/>
                    <a:pt x="106294" y="31118"/>
                  </a:cubicBezTo>
                  <a:lnTo>
                    <a:pt x="85146" y="43442"/>
                  </a:lnTo>
                  <a:cubicBezTo>
                    <a:pt x="85146" y="43442"/>
                    <a:pt x="105653" y="82632"/>
                    <a:pt x="91850" y="114328"/>
                  </a:cubicBezTo>
                  <a:cubicBezTo>
                    <a:pt x="91850" y="114328"/>
                    <a:pt x="95400" y="65576"/>
                    <a:pt x="80759" y="46548"/>
                  </a:cubicBezTo>
                  <a:lnTo>
                    <a:pt x="61583" y="61336"/>
                  </a:lnTo>
                  <a:cubicBezTo>
                    <a:pt x="61583" y="61336"/>
                    <a:pt x="80956" y="99737"/>
                    <a:pt x="69175" y="126110"/>
                  </a:cubicBezTo>
                  <a:cubicBezTo>
                    <a:pt x="69175" y="126110"/>
                    <a:pt x="67597" y="69322"/>
                    <a:pt x="57443" y="65033"/>
                  </a:cubicBezTo>
                  <a:cubicBezTo>
                    <a:pt x="57443" y="65033"/>
                    <a:pt x="40682" y="79822"/>
                    <a:pt x="38119" y="85885"/>
                  </a:cubicBezTo>
                  <a:cubicBezTo>
                    <a:pt x="38119" y="85885"/>
                    <a:pt x="51379" y="113786"/>
                    <a:pt x="43048" y="128476"/>
                  </a:cubicBezTo>
                  <a:cubicBezTo>
                    <a:pt x="43048" y="128476"/>
                    <a:pt x="38119" y="90667"/>
                    <a:pt x="33879" y="90470"/>
                  </a:cubicBezTo>
                  <a:cubicBezTo>
                    <a:pt x="33879" y="90470"/>
                    <a:pt x="17168" y="115561"/>
                    <a:pt x="15443" y="132715"/>
                  </a:cubicBezTo>
                  <a:cubicBezTo>
                    <a:pt x="16250" y="116825"/>
                    <a:pt x="21213" y="101425"/>
                    <a:pt x="29837" y="88054"/>
                  </a:cubicBezTo>
                  <a:cubicBezTo>
                    <a:pt x="20195" y="89875"/>
                    <a:pt x="11300" y="94486"/>
                    <a:pt x="4253" y="101315"/>
                  </a:cubicBezTo>
                  <a:cubicBezTo>
                    <a:pt x="4253" y="101315"/>
                    <a:pt x="6866" y="83568"/>
                    <a:pt x="33830" y="82040"/>
                  </a:cubicBezTo>
                  <a:cubicBezTo>
                    <a:pt x="33830" y="82040"/>
                    <a:pt x="47633" y="63012"/>
                    <a:pt x="51330" y="61878"/>
                  </a:cubicBezTo>
                  <a:cubicBezTo>
                    <a:pt x="51330" y="61878"/>
                    <a:pt x="24366" y="59611"/>
                    <a:pt x="8049" y="66808"/>
                  </a:cubicBezTo>
                  <a:cubicBezTo>
                    <a:pt x="8049" y="66808"/>
                    <a:pt x="22443" y="50097"/>
                    <a:pt x="56259" y="57689"/>
                  </a:cubicBezTo>
                  <a:lnTo>
                    <a:pt x="75189" y="42259"/>
                  </a:lnTo>
                  <a:cubicBezTo>
                    <a:pt x="75189" y="42259"/>
                    <a:pt x="39696" y="37330"/>
                    <a:pt x="24661" y="42752"/>
                  </a:cubicBezTo>
                  <a:cubicBezTo>
                    <a:pt x="24661" y="42752"/>
                    <a:pt x="41964" y="27963"/>
                    <a:pt x="80266" y="38759"/>
                  </a:cubicBezTo>
                  <a:lnTo>
                    <a:pt x="100871" y="26435"/>
                  </a:lnTo>
                  <a:cubicBezTo>
                    <a:pt x="100871" y="26435"/>
                    <a:pt x="70654" y="19929"/>
                    <a:pt x="52612" y="22245"/>
                  </a:cubicBezTo>
                  <a:cubicBezTo>
                    <a:pt x="52612" y="22245"/>
                    <a:pt x="71640" y="11992"/>
                    <a:pt x="106836" y="23133"/>
                  </a:cubicBezTo>
                  <a:lnTo>
                    <a:pt x="121625" y="16527"/>
                  </a:lnTo>
                  <a:cubicBezTo>
                    <a:pt x="121625" y="16527"/>
                    <a:pt x="99491" y="12140"/>
                    <a:pt x="92984" y="11598"/>
                  </a:cubicBezTo>
                  <a:cubicBezTo>
                    <a:pt x="86477" y="11055"/>
                    <a:pt x="86132" y="9084"/>
                    <a:pt x="86132" y="9084"/>
                  </a:cubicBezTo>
                  <a:cubicBezTo>
                    <a:pt x="100178" y="6742"/>
                    <a:pt x="114599" y="8346"/>
                    <a:pt x="127786" y="13717"/>
                  </a:cubicBezTo>
                  <a:cubicBezTo>
                    <a:pt x="127787" y="13717"/>
                    <a:pt x="159187" y="2182"/>
                    <a:pt x="158694" y="211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63B914F-A6BC-4A78-BDB1-B8C6C84B4740}"/>
                </a:ext>
              </a:extLst>
            </p:cNvPr>
            <p:cNvSpPr/>
            <p:nvPr/>
          </p:nvSpPr>
          <p:spPr>
            <a:xfrm>
              <a:off x="7672602" y="5497961"/>
              <a:ext cx="251897" cy="42590"/>
            </a:xfrm>
            <a:custGeom>
              <a:avLst/>
              <a:gdLst>
                <a:gd name="connsiteX0" fmla="*/ 251898 w 251897"/>
                <a:gd name="connsiteY0" fmla="*/ 21296 h 42590"/>
                <a:gd name="connsiteX1" fmla="*/ 125949 w 251897"/>
                <a:gd name="connsiteY1" fmla="*/ 42591 h 42590"/>
                <a:gd name="connsiteX2" fmla="*/ 0 w 251897"/>
                <a:gd name="connsiteY2" fmla="*/ 21296 h 42590"/>
                <a:gd name="connsiteX3" fmla="*/ 125949 w 251897"/>
                <a:gd name="connsiteY3" fmla="*/ 0 h 42590"/>
                <a:gd name="connsiteX4" fmla="*/ 251898 w 251897"/>
                <a:gd name="connsiteY4" fmla="*/ 21296 h 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897" h="42590">
                  <a:moveTo>
                    <a:pt x="251898" y="21296"/>
                  </a:moveTo>
                  <a:cubicBezTo>
                    <a:pt x="251898" y="33057"/>
                    <a:pt x="195508" y="42591"/>
                    <a:pt x="125949" y="42591"/>
                  </a:cubicBezTo>
                  <a:cubicBezTo>
                    <a:pt x="56389" y="42591"/>
                    <a:pt x="0" y="33057"/>
                    <a:pt x="0" y="21296"/>
                  </a:cubicBezTo>
                  <a:cubicBezTo>
                    <a:pt x="0" y="9534"/>
                    <a:pt x="56389" y="0"/>
                    <a:pt x="125949" y="0"/>
                  </a:cubicBezTo>
                  <a:cubicBezTo>
                    <a:pt x="195508" y="0"/>
                    <a:pt x="251898" y="9534"/>
                    <a:pt x="251898" y="21296"/>
                  </a:cubicBezTo>
                  <a:close/>
                </a:path>
              </a:pathLst>
            </a:custGeom>
            <a:solidFill>
              <a:srgbClr val="6C63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BECAE61-CCD1-4C74-8C07-08C8E683D43F}"/>
                </a:ext>
              </a:extLst>
            </p:cNvPr>
            <p:cNvSpPr/>
            <p:nvPr/>
          </p:nvSpPr>
          <p:spPr>
            <a:xfrm>
              <a:off x="7519852" y="5368923"/>
              <a:ext cx="91384" cy="82306"/>
            </a:xfrm>
            <a:custGeom>
              <a:avLst/>
              <a:gdLst>
                <a:gd name="connsiteX0" fmla="*/ 89422 w 91384"/>
                <a:gd name="connsiteY0" fmla="*/ 110 h 82306"/>
                <a:gd name="connsiteX1" fmla="*/ 938 w 91384"/>
                <a:gd name="connsiteY1" fmla="*/ 64194 h 82306"/>
                <a:gd name="connsiteX2" fmla="*/ 9860 w 91384"/>
                <a:gd name="connsiteY2" fmla="*/ 82285 h 82306"/>
                <a:gd name="connsiteX3" fmla="*/ 20163 w 91384"/>
                <a:gd name="connsiteY3" fmla="*/ 78834 h 82306"/>
                <a:gd name="connsiteX4" fmla="*/ 31057 w 91384"/>
                <a:gd name="connsiteY4" fmla="*/ 79376 h 82306"/>
                <a:gd name="connsiteX5" fmla="*/ 44367 w 91384"/>
                <a:gd name="connsiteY5" fmla="*/ 73855 h 82306"/>
                <a:gd name="connsiteX6" fmla="*/ 44367 w 91384"/>
                <a:gd name="connsiteY6" fmla="*/ 73856 h 82306"/>
                <a:gd name="connsiteX7" fmla="*/ 83556 w 91384"/>
                <a:gd name="connsiteY7" fmla="*/ 16131 h 82306"/>
                <a:gd name="connsiteX8" fmla="*/ 91345 w 91384"/>
                <a:gd name="connsiteY8" fmla="*/ 3462 h 82306"/>
                <a:gd name="connsiteX9" fmla="*/ 74387 w 91384"/>
                <a:gd name="connsiteY9" fmla="*/ 10709 h 82306"/>
                <a:gd name="connsiteX10" fmla="*/ 75620 w 91384"/>
                <a:gd name="connsiteY10" fmla="*/ 33089 h 82306"/>
                <a:gd name="connsiteX11" fmla="*/ 71824 w 91384"/>
                <a:gd name="connsiteY11" fmla="*/ 11694 h 82306"/>
                <a:gd name="connsiteX12" fmla="*/ 63049 w 91384"/>
                <a:gd name="connsiteY12" fmla="*/ 15885 h 82306"/>
                <a:gd name="connsiteX13" fmla="*/ 65465 w 91384"/>
                <a:gd name="connsiteY13" fmla="*/ 52659 h 82306"/>
                <a:gd name="connsiteX14" fmla="*/ 59944 w 91384"/>
                <a:gd name="connsiteY14" fmla="*/ 17462 h 82306"/>
                <a:gd name="connsiteX15" fmla="*/ 48014 w 91384"/>
                <a:gd name="connsiteY15" fmla="*/ 24413 h 82306"/>
                <a:gd name="connsiteX16" fmla="*/ 51761 w 91384"/>
                <a:gd name="connsiteY16" fmla="*/ 64292 h 82306"/>
                <a:gd name="connsiteX17" fmla="*/ 45500 w 91384"/>
                <a:gd name="connsiteY17" fmla="*/ 26089 h 82306"/>
                <a:gd name="connsiteX18" fmla="*/ 34705 w 91384"/>
                <a:gd name="connsiteY18" fmla="*/ 34518 h 82306"/>
                <a:gd name="connsiteX19" fmla="*/ 38993 w 91384"/>
                <a:gd name="connsiteY19" fmla="*/ 71046 h 82306"/>
                <a:gd name="connsiteX20" fmla="*/ 32388 w 91384"/>
                <a:gd name="connsiteY20" fmla="*/ 36539 h 82306"/>
                <a:gd name="connsiteX21" fmla="*/ 21494 w 91384"/>
                <a:gd name="connsiteY21" fmla="*/ 48321 h 82306"/>
                <a:gd name="connsiteX22" fmla="*/ 24304 w 91384"/>
                <a:gd name="connsiteY22" fmla="*/ 72327 h 82306"/>
                <a:gd name="connsiteX23" fmla="*/ 19374 w 91384"/>
                <a:gd name="connsiteY23" fmla="*/ 50933 h 82306"/>
                <a:gd name="connsiteX24" fmla="*/ 8973 w 91384"/>
                <a:gd name="connsiteY24" fmla="*/ 74743 h 82306"/>
                <a:gd name="connsiteX25" fmla="*/ 17106 w 91384"/>
                <a:gd name="connsiteY25" fmla="*/ 49553 h 82306"/>
                <a:gd name="connsiteX26" fmla="*/ 2663 w 91384"/>
                <a:gd name="connsiteY26" fmla="*/ 56997 h 82306"/>
                <a:gd name="connsiteX27" fmla="*/ 19423 w 91384"/>
                <a:gd name="connsiteY27" fmla="*/ 46152 h 82306"/>
                <a:gd name="connsiteX28" fmla="*/ 29282 w 91384"/>
                <a:gd name="connsiteY28" fmla="*/ 34764 h 82306"/>
                <a:gd name="connsiteX29" fmla="*/ 4881 w 91384"/>
                <a:gd name="connsiteY29" fmla="*/ 37574 h 82306"/>
                <a:gd name="connsiteX30" fmla="*/ 32092 w 91384"/>
                <a:gd name="connsiteY30" fmla="*/ 32645 h 82306"/>
                <a:gd name="connsiteX31" fmla="*/ 42740 w 91384"/>
                <a:gd name="connsiteY31" fmla="*/ 23969 h 82306"/>
                <a:gd name="connsiteX32" fmla="*/ 14247 w 91384"/>
                <a:gd name="connsiteY32" fmla="*/ 23969 h 82306"/>
                <a:gd name="connsiteX33" fmla="*/ 45599 w 91384"/>
                <a:gd name="connsiteY33" fmla="*/ 21701 h 82306"/>
                <a:gd name="connsiteX34" fmla="*/ 57233 w 91384"/>
                <a:gd name="connsiteY34" fmla="*/ 14800 h 82306"/>
                <a:gd name="connsiteX35" fmla="*/ 30022 w 91384"/>
                <a:gd name="connsiteY35" fmla="*/ 12434 h 82306"/>
                <a:gd name="connsiteX36" fmla="*/ 60634 w 91384"/>
                <a:gd name="connsiteY36" fmla="*/ 12927 h 82306"/>
                <a:gd name="connsiteX37" fmla="*/ 68916 w 91384"/>
                <a:gd name="connsiteY37" fmla="*/ 9180 h 82306"/>
                <a:gd name="connsiteX38" fmla="*/ 52747 w 91384"/>
                <a:gd name="connsiteY38" fmla="*/ 6371 h 82306"/>
                <a:gd name="connsiteX39" fmla="*/ 48902 w 91384"/>
                <a:gd name="connsiteY39" fmla="*/ 4941 h 82306"/>
                <a:gd name="connsiteX40" fmla="*/ 72366 w 91384"/>
                <a:gd name="connsiteY40" fmla="*/ 7554 h 82306"/>
                <a:gd name="connsiteX41" fmla="*/ 89422 w 91384"/>
                <a:gd name="connsiteY41" fmla="*/ 110 h 8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1384" h="82306">
                  <a:moveTo>
                    <a:pt x="89422" y="110"/>
                  </a:moveTo>
                  <a:cubicBezTo>
                    <a:pt x="89422" y="110"/>
                    <a:pt x="-10893" y="-5953"/>
                    <a:pt x="938" y="64194"/>
                  </a:cubicBezTo>
                  <a:cubicBezTo>
                    <a:pt x="-322" y="71520"/>
                    <a:pt x="3280" y="78825"/>
                    <a:pt x="9860" y="82285"/>
                  </a:cubicBezTo>
                  <a:cubicBezTo>
                    <a:pt x="9860" y="82285"/>
                    <a:pt x="9860" y="77060"/>
                    <a:pt x="20163" y="78834"/>
                  </a:cubicBezTo>
                  <a:cubicBezTo>
                    <a:pt x="23760" y="79441"/>
                    <a:pt x="27417" y="79623"/>
                    <a:pt x="31057" y="79376"/>
                  </a:cubicBezTo>
                  <a:cubicBezTo>
                    <a:pt x="35977" y="79035"/>
                    <a:pt x="40650" y="77097"/>
                    <a:pt x="44367" y="73855"/>
                  </a:cubicBezTo>
                  <a:lnTo>
                    <a:pt x="44367" y="73856"/>
                  </a:lnTo>
                  <a:cubicBezTo>
                    <a:pt x="44367" y="73856"/>
                    <a:pt x="72563" y="62222"/>
                    <a:pt x="83556" y="16131"/>
                  </a:cubicBezTo>
                  <a:cubicBezTo>
                    <a:pt x="83556" y="16131"/>
                    <a:pt x="91641" y="6272"/>
                    <a:pt x="91345" y="3462"/>
                  </a:cubicBezTo>
                  <a:lnTo>
                    <a:pt x="74387" y="10709"/>
                  </a:lnTo>
                  <a:cubicBezTo>
                    <a:pt x="77652" y="17735"/>
                    <a:pt x="78093" y="25747"/>
                    <a:pt x="75620" y="33089"/>
                  </a:cubicBezTo>
                  <a:cubicBezTo>
                    <a:pt x="75620" y="33089"/>
                    <a:pt x="75077" y="11152"/>
                    <a:pt x="71824" y="11694"/>
                  </a:cubicBezTo>
                  <a:cubicBezTo>
                    <a:pt x="71183" y="11694"/>
                    <a:pt x="63049" y="15885"/>
                    <a:pt x="63049" y="15885"/>
                  </a:cubicBezTo>
                  <a:cubicBezTo>
                    <a:pt x="63049" y="15885"/>
                    <a:pt x="72908" y="37180"/>
                    <a:pt x="65465" y="52659"/>
                  </a:cubicBezTo>
                  <a:cubicBezTo>
                    <a:pt x="65465" y="52659"/>
                    <a:pt x="68324" y="26434"/>
                    <a:pt x="59944" y="17462"/>
                  </a:cubicBezTo>
                  <a:lnTo>
                    <a:pt x="48014" y="24413"/>
                  </a:lnTo>
                  <a:cubicBezTo>
                    <a:pt x="48014" y="24413"/>
                    <a:pt x="59648" y="46398"/>
                    <a:pt x="51761" y="64292"/>
                  </a:cubicBezTo>
                  <a:cubicBezTo>
                    <a:pt x="51761" y="64292"/>
                    <a:pt x="53782" y="36786"/>
                    <a:pt x="45500" y="26089"/>
                  </a:cubicBezTo>
                  <a:lnTo>
                    <a:pt x="34705" y="34518"/>
                  </a:lnTo>
                  <a:cubicBezTo>
                    <a:pt x="34705" y="34518"/>
                    <a:pt x="45648" y="56159"/>
                    <a:pt x="38993" y="71046"/>
                  </a:cubicBezTo>
                  <a:cubicBezTo>
                    <a:pt x="38993" y="71046"/>
                    <a:pt x="38106" y="39053"/>
                    <a:pt x="32388" y="36539"/>
                  </a:cubicBezTo>
                  <a:cubicBezTo>
                    <a:pt x="28283" y="40000"/>
                    <a:pt x="24623" y="43958"/>
                    <a:pt x="21494" y="48321"/>
                  </a:cubicBezTo>
                  <a:cubicBezTo>
                    <a:pt x="21494" y="48321"/>
                    <a:pt x="28937" y="64046"/>
                    <a:pt x="24304" y="72327"/>
                  </a:cubicBezTo>
                  <a:cubicBezTo>
                    <a:pt x="24304" y="72327"/>
                    <a:pt x="21494" y="50983"/>
                    <a:pt x="19374" y="50933"/>
                  </a:cubicBezTo>
                  <a:cubicBezTo>
                    <a:pt x="19374" y="50933"/>
                    <a:pt x="9959" y="65032"/>
                    <a:pt x="8973" y="74743"/>
                  </a:cubicBezTo>
                  <a:cubicBezTo>
                    <a:pt x="9453" y="65783"/>
                    <a:pt x="12256" y="57102"/>
                    <a:pt x="17106" y="49553"/>
                  </a:cubicBezTo>
                  <a:cubicBezTo>
                    <a:pt x="11674" y="50588"/>
                    <a:pt x="6658" y="53173"/>
                    <a:pt x="2663" y="56997"/>
                  </a:cubicBezTo>
                  <a:cubicBezTo>
                    <a:pt x="2663" y="56997"/>
                    <a:pt x="4142" y="47138"/>
                    <a:pt x="19423" y="46152"/>
                  </a:cubicBezTo>
                  <a:cubicBezTo>
                    <a:pt x="22275" y="42000"/>
                    <a:pt x="25582" y="38181"/>
                    <a:pt x="29282" y="34764"/>
                  </a:cubicBezTo>
                  <a:cubicBezTo>
                    <a:pt x="21043" y="34083"/>
                    <a:pt x="12750" y="35038"/>
                    <a:pt x="4881" y="37574"/>
                  </a:cubicBezTo>
                  <a:cubicBezTo>
                    <a:pt x="4881" y="37574"/>
                    <a:pt x="12966" y="28159"/>
                    <a:pt x="32092" y="32645"/>
                  </a:cubicBezTo>
                  <a:lnTo>
                    <a:pt x="42740" y="23969"/>
                  </a:lnTo>
                  <a:cubicBezTo>
                    <a:pt x="42740" y="23969"/>
                    <a:pt x="22726" y="21208"/>
                    <a:pt x="14247" y="23969"/>
                  </a:cubicBezTo>
                  <a:cubicBezTo>
                    <a:pt x="14247" y="23969"/>
                    <a:pt x="24106" y="15638"/>
                    <a:pt x="45599" y="21701"/>
                  </a:cubicBezTo>
                  <a:lnTo>
                    <a:pt x="57233" y="14800"/>
                  </a:lnTo>
                  <a:cubicBezTo>
                    <a:pt x="48305" y="12827"/>
                    <a:pt x="39156" y="12031"/>
                    <a:pt x="30022" y="12434"/>
                  </a:cubicBezTo>
                  <a:cubicBezTo>
                    <a:pt x="30022" y="12434"/>
                    <a:pt x="40719" y="6666"/>
                    <a:pt x="60634" y="12927"/>
                  </a:cubicBezTo>
                  <a:lnTo>
                    <a:pt x="68916" y="9180"/>
                  </a:lnTo>
                  <a:cubicBezTo>
                    <a:pt x="68916" y="9180"/>
                    <a:pt x="56444" y="6716"/>
                    <a:pt x="52747" y="6371"/>
                  </a:cubicBezTo>
                  <a:cubicBezTo>
                    <a:pt x="49050" y="6026"/>
                    <a:pt x="48902" y="4941"/>
                    <a:pt x="48902" y="4941"/>
                  </a:cubicBezTo>
                  <a:cubicBezTo>
                    <a:pt x="56815" y="3639"/>
                    <a:pt x="64933" y="4543"/>
                    <a:pt x="72366" y="7554"/>
                  </a:cubicBezTo>
                  <a:cubicBezTo>
                    <a:pt x="72366" y="7554"/>
                    <a:pt x="89767" y="1194"/>
                    <a:pt x="89422" y="110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481DDF-DB33-41A1-989E-E5F44123D82E}"/>
                </a:ext>
              </a:extLst>
            </p:cNvPr>
            <p:cNvSpPr/>
            <p:nvPr/>
          </p:nvSpPr>
          <p:spPr>
            <a:xfrm>
              <a:off x="7469210" y="5445462"/>
              <a:ext cx="142068" cy="24055"/>
            </a:xfrm>
            <a:custGeom>
              <a:avLst/>
              <a:gdLst>
                <a:gd name="connsiteX0" fmla="*/ 142068 w 142068"/>
                <a:gd name="connsiteY0" fmla="*/ 12028 h 24055"/>
                <a:gd name="connsiteX1" fmla="*/ 71034 w 142068"/>
                <a:gd name="connsiteY1" fmla="*/ 24056 h 24055"/>
                <a:gd name="connsiteX2" fmla="*/ 0 w 142068"/>
                <a:gd name="connsiteY2" fmla="*/ 12028 h 24055"/>
                <a:gd name="connsiteX3" fmla="*/ 71034 w 142068"/>
                <a:gd name="connsiteY3" fmla="*/ 0 h 24055"/>
                <a:gd name="connsiteX4" fmla="*/ 142068 w 142068"/>
                <a:gd name="connsiteY4" fmla="*/ 12028 h 2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68" h="24055">
                  <a:moveTo>
                    <a:pt x="142068" y="12028"/>
                  </a:moveTo>
                  <a:cubicBezTo>
                    <a:pt x="142068" y="18671"/>
                    <a:pt x="110265" y="24056"/>
                    <a:pt x="71034" y="24056"/>
                  </a:cubicBezTo>
                  <a:cubicBezTo>
                    <a:pt x="31803" y="24056"/>
                    <a:pt x="0" y="18671"/>
                    <a:pt x="0" y="12028"/>
                  </a:cubicBezTo>
                  <a:cubicBezTo>
                    <a:pt x="0" y="5385"/>
                    <a:pt x="31803" y="0"/>
                    <a:pt x="71034" y="0"/>
                  </a:cubicBezTo>
                  <a:cubicBezTo>
                    <a:pt x="110265" y="0"/>
                    <a:pt x="142068" y="5385"/>
                    <a:pt x="142068" y="12028"/>
                  </a:cubicBezTo>
                  <a:close/>
                </a:path>
              </a:pathLst>
            </a:custGeom>
            <a:solidFill>
              <a:srgbClr val="6C63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CD0A6A-B3EB-4E08-BED8-6901871F945D}"/>
                </a:ext>
              </a:extLst>
            </p:cNvPr>
            <p:cNvSpPr/>
            <p:nvPr/>
          </p:nvSpPr>
          <p:spPr>
            <a:xfrm>
              <a:off x="7692288" y="5219830"/>
              <a:ext cx="110322" cy="99535"/>
            </a:xfrm>
            <a:custGeom>
              <a:avLst/>
              <a:gdLst>
                <a:gd name="connsiteX0" fmla="*/ 108004 w 110322"/>
                <a:gd name="connsiteY0" fmla="*/ 135 h 99535"/>
                <a:gd name="connsiteX1" fmla="*/ 1133 w 110322"/>
                <a:gd name="connsiteY1" fmla="*/ 77726 h 99535"/>
                <a:gd name="connsiteX2" fmla="*/ 11928 w 110322"/>
                <a:gd name="connsiteY2" fmla="*/ 99514 h 99535"/>
                <a:gd name="connsiteX3" fmla="*/ 24351 w 110322"/>
                <a:gd name="connsiteY3" fmla="*/ 95373 h 99535"/>
                <a:gd name="connsiteX4" fmla="*/ 37513 w 110322"/>
                <a:gd name="connsiteY4" fmla="*/ 96014 h 99535"/>
                <a:gd name="connsiteX5" fmla="*/ 53583 w 110322"/>
                <a:gd name="connsiteY5" fmla="*/ 89360 h 99535"/>
                <a:gd name="connsiteX6" fmla="*/ 53583 w 110322"/>
                <a:gd name="connsiteY6" fmla="*/ 89359 h 99535"/>
                <a:gd name="connsiteX7" fmla="*/ 100906 w 110322"/>
                <a:gd name="connsiteY7" fmla="*/ 19656 h 99535"/>
                <a:gd name="connsiteX8" fmla="*/ 110272 w 110322"/>
                <a:gd name="connsiteY8" fmla="*/ 4375 h 99535"/>
                <a:gd name="connsiteX9" fmla="*/ 89864 w 110322"/>
                <a:gd name="connsiteY9" fmla="*/ 13001 h 99535"/>
                <a:gd name="connsiteX10" fmla="*/ 91343 w 110322"/>
                <a:gd name="connsiteY10" fmla="*/ 40015 h 99535"/>
                <a:gd name="connsiteX11" fmla="*/ 86758 w 110322"/>
                <a:gd name="connsiteY11" fmla="*/ 14184 h 99535"/>
                <a:gd name="connsiteX12" fmla="*/ 76111 w 110322"/>
                <a:gd name="connsiteY12" fmla="*/ 19114 h 99535"/>
                <a:gd name="connsiteX13" fmla="*/ 79068 w 110322"/>
                <a:gd name="connsiteY13" fmla="*/ 63479 h 99535"/>
                <a:gd name="connsiteX14" fmla="*/ 72364 w 110322"/>
                <a:gd name="connsiteY14" fmla="*/ 20987 h 99535"/>
                <a:gd name="connsiteX15" fmla="*/ 57970 w 110322"/>
                <a:gd name="connsiteY15" fmla="*/ 29417 h 99535"/>
                <a:gd name="connsiteX16" fmla="*/ 62505 w 110322"/>
                <a:gd name="connsiteY16" fmla="*/ 77578 h 99535"/>
                <a:gd name="connsiteX17" fmla="*/ 54963 w 110322"/>
                <a:gd name="connsiteY17" fmla="*/ 31438 h 99535"/>
                <a:gd name="connsiteX18" fmla="*/ 41949 w 110322"/>
                <a:gd name="connsiteY18" fmla="*/ 41642 h 99535"/>
                <a:gd name="connsiteX19" fmla="*/ 46879 w 110322"/>
                <a:gd name="connsiteY19" fmla="*/ 85712 h 99535"/>
                <a:gd name="connsiteX20" fmla="*/ 38893 w 110322"/>
                <a:gd name="connsiteY20" fmla="*/ 44156 h 99535"/>
                <a:gd name="connsiteX21" fmla="*/ 25731 w 110322"/>
                <a:gd name="connsiteY21" fmla="*/ 58353 h 99535"/>
                <a:gd name="connsiteX22" fmla="*/ 29182 w 110322"/>
                <a:gd name="connsiteY22" fmla="*/ 87338 h 99535"/>
                <a:gd name="connsiteX23" fmla="*/ 22921 w 110322"/>
                <a:gd name="connsiteY23" fmla="*/ 61458 h 99535"/>
                <a:gd name="connsiteX24" fmla="*/ 10400 w 110322"/>
                <a:gd name="connsiteY24" fmla="*/ 90247 h 99535"/>
                <a:gd name="connsiteX25" fmla="*/ 20259 w 110322"/>
                <a:gd name="connsiteY25" fmla="*/ 59832 h 99535"/>
                <a:gd name="connsiteX26" fmla="*/ 2858 w 110322"/>
                <a:gd name="connsiteY26" fmla="*/ 68853 h 99535"/>
                <a:gd name="connsiteX27" fmla="*/ 23069 w 110322"/>
                <a:gd name="connsiteY27" fmla="*/ 55740 h 99535"/>
                <a:gd name="connsiteX28" fmla="*/ 34999 w 110322"/>
                <a:gd name="connsiteY28" fmla="*/ 41987 h 99535"/>
                <a:gd name="connsiteX29" fmla="*/ 5421 w 110322"/>
                <a:gd name="connsiteY29" fmla="*/ 45388 h 99535"/>
                <a:gd name="connsiteX30" fmla="*/ 38252 w 110322"/>
                <a:gd name="connsiteY30" fmla="*/ 39177 h 99535"/>
                <a:gd name="connsiteX31" fmla="*/ 51118 w 110322"/>
                <a:gd name="connsiteY31" fmla="*/ 28677 h 99535"/>
                <a:gd name="connsiteX32" fmla="*/ 16611 w 110322"/>
                <a:gd name="connsiteY32" fmla="*/ 29022 h 99535"/>
                <a:gd name="connsiteX33" fmla="*/ 54421 w 110322"/>
                <a:gd name="connsiteY33" fmla="*/ 26311 h 99535"/>
                <a:gd name="connsiteX34" fmla="*/ 68815 w 110322"/>
                <a:gd name="connsiteY34" fmla="*/ 17931 h 99535"/>
                <a:gd name="connsiteX35" fmla="*/ 35935 w 110322"/>
                <a:gd name="connsiteY35" fmla="*/ 15121 h 99535"/>
                <a:gd name="connsiteX36" fmla="*/ 72906 w 110322"/>
                <a:gd name="connsiteY36" fmla="*/ 15713 h 99535"/>
                <a:gd name="connsiteX37" fmla="*/ 82765 w 110322"/>
                <a:gd name="connsiteY37" fmla="*/ 11227 h 99535"/>
                <a:gd name="connsiteX38" fmla="*/ 63294 w 110322"/>
                <a:gd name="connsiteY38" fmla="*/ 7776 h 99535"/>
                <a:gd name="connsiteX39" fmla="*/ 58364 w 110322"/>
                <a:gd name="connsiteY39" fmla="*/ 6100 h 99535"/>
                <a:gd name="connsiteX40" fmla="*/ 86709 w 110322"/>
                <a:gd name="connsiteY40" fmla="*/ 9255 h 99535"/>
                <a:gd name="connsiteX41" fmla="*/ 108004 w 110322"/>
                <a:gd name="connsiteY41" fmla="*/ 135 h 9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0322" h="99535">
                  <a:moveTo>
                    <a:pt x="108004" y="135"/>
                  </a:moveTo>
                  <a:cubicBezTo>
                    <a:pt x="108004" y="135"/>
                    <a:pt x="-13113" y="-7160"/>
                    <a:pt x="1133" y="77726"/>
                  </a:cubicBezTo>
                  <a:cubicBezTo>
                    <a:pt x="-362" y="86559"/>
                    <a:pt x="3995" y="95352"/>
                    <a:pt x="11928" y="99514"/>
                  </a:cubicBezTo>
                  <a:cubicBezTo>
                    <a:pt x="11928" y="99514"/>
                    <a:pt x="11928" y="93254"/>
                    <a:pt x="24351" y="95373"/>
                  </a:cubicBezTo>
                  <a:cubicBezTo>
                    <a:pt x="28697" y="96107"/>
                    <a:pt x="33115" y="96322"/>
                    <a:pt x="37513" y="96014"/>
                  </a:cubicBezTo>
                  <a:cubicBezTo>
                    <a:pt x="43450" y="95600"/>
                    <a:pt x="49091" y="93264"/>
                    <a:pt x="53583" y="89360"/>
                  </a:cubicBezTo>
                  <a:lnTo>
                    <a:pt x="53583" y="89359"/>
                  </a:lnTo>
                  <a:cubicBezTo>
                    <a:pt x="53583" y="89359"/>
                    <a:pt x="87646" y="75310"/>
                    <a:pt x="100906" y="19656"/>
                  </a:cubicBezTo>
                  <a:cubicBezTo>
                    <a:pt x="100906" y="19656"/>
                    <a:pt x="110765" y="7530"/>
                    <a:pt x="110272" y="4375"/>
                  </a:cubicBezTo>
                  <a:lnTo>
                    <a:pt x="89864" y="13001"/>
                  </a:lnTo>
                  <a:cubicBezTo>
                    <a:pt x="89864" y="13001"/>
                    <a:pt x="96814" y="27790"/>
                    <a:pt x="91343" y="40015"/>
                  </a:cubicBezTo>
                  <a:cubicBezTo>
                    <a:pt x="91343" y="40015"/>
                    <a:pt x="90702" y="13544"/>
                    <a:pt x="86758" y="14184"/>
                  </a:cubicBezTo>
                  <a:cubicBezTo>
                    <a:pt x="85970" y="14184"/>
                    <a:pt x="76111" y="19114"/>
                    <a:pt x="76111" y="19114"/>
                  </a:cubicBezTo>
                  <a:cubicBezTo>
                    <a:pt x="76111" y="19114"/>
                    <a:pt x="88139" y="44797"/>
                    <a:pt x="79068" y="63479"/>
                  </a:cubicBezTo>
                  <a:cubicBezTo>
                    <a:pt x="79068" y="63479"/>
                    <a:pt x="82519" y="31832"/>
                    <a:pt x="72364" y="20987"/>
                  </a:cubicBezTo>
                  <a:lnTo>
                    <a:pt x="57970" y="29417"/>
                  </a:lnTo>
                  <a:cubicBezTo>
                    <a:pt x="57970" y="29417"/>
                    <a:pt x="72019" y="55937"/>
                    <a:pt x="62505" y="77578"/>
                  </a:cubicBezTo>
                  <a:cubicBezTo>
                    <a:pt x="62505" y="77578"/>
                    <a:pt x="64970" y="44402"/>
                    <a:pt x="54963" y="31438"/>
                  </a:cubicBezTo>
                  <a:lnTo>
                    <a:pt x="41949" y="41642"/>
                  </a:lnTo>
                  <a:cubicBezTo>
                    <a:pt x="41949" y="41642"/>
                    <a:pt x="55111" y="67768"/>
                    <a:pt x="46879" y="85712"/>
                  </a:cubicBezTo>
                  <a:cubicBezTo>
                    <a:pt x="46879" y="85712"/>
                    <a:pt x="45843" y="47064"/>
                    <a:pt x="38893" y="44156"/>
                  </a:cubicBezTo>
                  <a:cubicBezTo>
                    <a:pt x="33951" y="48342"/>
                    <a:pt x="29532" y="53109"/>
                    <a:pt x="25731" y="58353"/>
                  </a:cubicBezTo>
                  <a:cubicBezTo>
                    <a:pt x="25731" y="58353"/>
                    <a:pt x="34801" y="77331"/>
                    <a:pt x="29182" y="87338"/>
                  </a:cubicBezTo>
                  <a:cubicBezTo>
                    <a:pt x="29182" y="87338"/>
                    <a:pt x="25731" y="61606"/>
                    <a:pt x="22921" y="61458"/>
                  </a:cubicBezTo>
                  <a:cubicBezTo>
                    <a:pt x="22921" y="61458"/>
                    <a:pt x="11583" y="78514"/>
                    <a:pt x="10400" y="90247"/>
                  </a:cubicBezTo>
                  <a:cubicBezTo>
                    <a:pt x="10987" y="79424"/>
                    <a:pt x="14385" y="68941"/>
                    <a:pt x="20259" y="59832"/>
                  </a:cubicBezTo>
                  <a:cubicBezTo>
                    <a:pt x="13700" y="61069"/>
                    <a:pt x="7649" y="64206"/>
                    <a:pt x="2858" y="68853"/>
                  </a:cubicBezTo>
                  <a:cubicBezTo>
                    <a:pt x="2858" y="68853"/>
                    <a:pt x="4633" y="56775"/>
                    <a:pt x="23069" y="55740"/>
                  </a:cubicBezTo>
                  <a:cubicBezTo>
                    <a:pt x="23069" y="55740"/>
                    <a:pt x="32484" y="42775"/>
                    <a:pt x="34999" y="41987"/>
                  </a:cubicBezTo>
                  <a:cubicBezTo>
                    <a:pt x="34999" y="41987"/>
                    <a:pt x="16661" y="40459"/>
                    <a:pt x="5421" y="45388"/>
                  </a:cubicBezTo>
                  <a:cubicBezTo>
                    <a:pt x="5421" y="45388"/>
                    <a:pt x="15280" y="34001"/>
                    <a:pt x="38252" y="39177"/>
                  </a:cubicBezTo>
                  <a:lnTo>
                    <a:pt x="51118" y="28677"/>
                  </a:lnTo>
                  <a:cubicBezTo>
                    <a:pt x="51118" y="28677"/>
                    <a:pt x="26963" y="25374"/>
                    <a:pt x="16611" y="29022"/>
                  </a:cubicBezTo>
                  <a:cubicBezTo>
                    <a:pt x="16611" y="29022"/>
                    <a:pt x="28393" y="19163"/>
                    <a:pt x="54421" y="26311"/>
                  </a:cubicBezTo>
                  <a:lnTo>
                    <a:pt x="68815" y="17931"/>
                  </a:lnTo>
                  <a:cubicBezTo>
                    <a:pt x="58021" y="15588"/>
                    <a:pt x="46970" y="14644"/>
                    <a:pt x="35935" y="15121"/>
                  </a:cubicBezTo>
                  <a:cubicBezTo>
                    <a:pt x="35935" y="15121"/>
                    <a:pt x="48900" y="8121"/>
                    <a:pt x="72906" y="15713"/>
                  </a:cubicBezTo>
                  <a:lnTo>
                    <a:pt x="82765" y="11227"/>
                  </a:lnTo>
                  <a:cubicBezTo>
                    <a:pt x="82765" y="11227"/>
                    <a:pt x="67681" y="8220"/>
                    <a:pt x="63294" y="7776"/>
                  </a:cubicBezTo>
                  <a:cubicBezTo>
                    <a:pt x="58907" y="7332"/>
                    <a:pt x="58364" y="6100"/>
                    <a:pt x="58364" y="6100"/>
                  </a:cubicBezTo>
                  <a:cubicBezTo>
                    <a:pt x="67922" y="4503"/>
                    <a:pt x="77736" y="5595"/>
                    <a:pt x="86709" y="9255"/>
                  </a:cubicBezTo>
                  <a:cubicBezTo>
                    <a:pt x="86709" y="9255"/>
                    <a:pt x="108399" y="1466"/>
                    <a:pt x="108004" y="135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F670D7D-A2A1-4B1B-A7D8-D7C2796BFAEA}"/>
                </a:ext>
              </a:extLst>
            </p:cNvPr>
            <p:cNvSpPr/>
            <p:nvPr/>
          </p:nvSpPr>
          <p:spPr>
            <a:xfrm>
              <a:off x="7631194" y="5312267"/>
              <a:ext cx="171448" cy="28985"/>
            </a:xfrm>
            <a:custGeom>
              <a:avLst/>
              <a:gdLst>
                <a:gd name="connsiteX0" fmla="*/ 171448 w 171448"/>
                <a:gd name="connsiteY0" fmla="*/ 14493 h 28985"/>
                <a:gd name="connsiteX1" fmla="*/ 85724 w 171448"/>
                <a:gd name="connsiteY1" fmla="*/ 28985 h 28985"/>
                <a:gd name="connsiteX2" fmla="*/ 0 w 171448"/>
                <a:gd name="connsiteY2" fmla="*/ 14493 h 28985"/>
                <a:gd name="connsiteX3" fmla="*/ 85724 w 171448"/>
                <a:gd name="connsiteY3" fmla="*/ 0 h 28985"/>
                <a:gd name="connsiteX4" fmla="*/ 171448 w 171448"/>
                <a:gd name="connsiteY4" fmla="*/ 14493 h 2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8" h="28985">
                  <a:moveTo>
                    <a:pt x="171448" y="14493"/>
                  </a:moveTo>
                  <a:cubicBezTo>
                    <a:pt x="171448" y="22497"/>
                    <a:pt x="133068" y="28985"/>
                    <a:pt x="85724" y="28985"/>
                  </a:cubicBezTo>
                  <a:cubicBezTo>
                    <a:pt x="38380" y="28985"/>
                    <a:pt x="0" y="22497"/>
                    <a:pt x="0" y="14493"/>
                  </a:cubicBezTo>
                  <a:cubicBezTo>
                    <a:pt x="0" y="6489"/>
                    <a:pt x="38380" y="0"/>
                    <a:pt x="85724" y="0"/>
                  </a:cubicBezTo>
                  <a:cubicBezTo>
                    <a:pt x="133068" y="0"/>
                    <a:pt x="171448" y="6489"/>
                    <a:pt x="171448" y="14493"/>
                  </a:cubicBezTo>
                  <a:close/>
                </a:path>
              </a:pathLst>
            </a:custGeom>
            <a:solidFill>
              <a:srgbClr val="6C63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F4C1DF9-6A80-4923-8A12-4AA77A174CCB}"/>
                </a:ext>
              </a:extLst>
            </p:cNvPr>
            <p:cNvSpPr/>
            <p:nvPr/>
          </p:nvSpPr>
          <p:spPr>
            <a:xfrm>
              <a:off x="9166931" y="4496976"/>
              <a:ext cx="1139996" cy="723306"/>
            </a:xfrm>
            <a:custGeom>
              <a:avLst/>
              <a:gdLst>
                <a:gd name="connsiteX0" fmla="*/ 1139965 w 1139996"/>
                <a:gd name="connsiteY0" fmla="*/ 684736 h 723306"/>
                <a:gd name="connsiteX1" fmla="*/ 1139965 w 1139996"/>
                <a:gd name="connsiteY1" fmla="*/ 723285 h 723306"/>
                <a:gd name="connsiteX2" fmla="*/ -32 w 1139996"/>
                <a:gd name="connsiteY2" fmla="*/ 723285 h 723306"/>
                <a:gd name="connsiteX3" fmla="*/ -32 w 1139996"/>
                <a:gd name="connsiteY3" fmla="*/ 691933 h 723306"/>
                <a:gd name="connsiteX4" fmla="*/ 221120 w 1139996"/>
                <a:gd name="connsiteY4" fmla="*/ 210471 h 723306"/>
                <a:gd name="connsiteX5" fmla="*/ 25749 w 1139996"/>
                <a:gd name="connsiteY5" fmla="*/ -21 h 723306"/>
                <a:gd name="connsiteX6" fmla="*/ 1132225 w 1139996"/>
                <a:gd name="connsiteY6" fmla="*/ -22 h 723306"/>
                <a:gd name="connsiteX7" fmla="*/ 925186 w 1139996"/>
                <a:gd name="connsiteY7" fmla="*/ 248426 h 723306"/>
                <a:gd name="connsiteX8" fmla="*/ 1070163 w 1139996"/>
                <a:gd name="connsiteY8" fmla="*/ 645102 h 723306"/>
                <a:gd name="connsiteX9" fmla="*/ 1139964 w 1139996"/>
                <a:gd name="connsiteY9" fmla="*/ 684736 h 72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9996" h="723306">
                  <a:moveTo>
                    <a:pt x="1139965" y="684736"/>
                  </a:moveTo>
                  <a:lnTo>
                    <a:pt x="1139965" y="723285"/>
                  </a:lnTo>
                  <a:lnTo>
                    <a:pt x="-32" y="723285"/>
                  </a:lnTo>
                  <a:lnTo>
                    <a:pt x="-32" y="691933"/>
                  </a:lnTo>
                  <a:cubicBezTo>
                    <a:pt x="193989" y="620051"/>
                    <a:pt x="293002" y="404493"/>
                    <a:pt x="221120" y="210471"/>
                  </a:cubicBezTo>
                  <a:cubicBezTo>
                    <a:pt x="186542" y="117141"/>
                    <a:pt x="116248" y="41406"/>
                    <a:pt x="25749" y="-21"/>
                  </a:cubicBezTo>
                  <a:lnTo>
                    <a:pt x="1132225" y="-22"/>
                  </a:lnTo>
                  <a:cubicBezTo>
                    <a:pt x="1029238" y="47284"/>
                    <a:pt x="953145" y="138596"/>
                    <a:pt x="925186" y="248426"/>
                  </a:cubicBezTo>
                  <a:cubicBezTo>
                    <a:pt x="887275" y="397887"/>
                    <a:pt x="944810" y="555311"/>
                    <a:pt x="1070163" y="645102"/>
                  </a:cubicBezTo>
                  <a:cubicBezTo>
                    <a:pt x="1091946" y="660772"/>
                    <a:pt x="1115347" y="674059"/>
                    <a:pt x="1139964" y="684736"/>
                  </a:cubicBezTo>
                  <a:close/>
                </a:path>
              </a:pathLst>
            </a:custGeom>
            <a:solidFill>
              <a:srgbClr val="D2D4DE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7BB136E-3425-443B-B2AD-C90FF86F4FC9}"/>
                </a:ext>
              </a:extLst>
            </p:cNvPr>
            <p:cNvSpPr/>
            <p:nvPr/>
          </p:nvSpPr>
          <p:spPr>
            <a:xfrm>
              <a:off x="9192811" y="4496976"/>
              <a:ext cx="1106377" cy="248447"/>
            </a:xfrm>
            <a:custGeom>
              <a:avLst/>
              <a:gdLst>
                <a:gd name="connsiteX0" fmla="*/ 1106346 w 1106377"/>
                <a:gd name="connsiteY0" fmla="*/ -22 h 248447"/>
                <a:gd name="connsiteX1" fmla="*/ 899307 w 1106377"/>
                <a:gd name="connsiteY1" fmla="*/ 248426 h 248447"/>
                <a:gd name="connsiteX2" fmla="*/ 207007 w 1106377"/>
                <a:gd name="connsiteY2" fmla="*/ 248426 h 248447"/>
                <a:gd name="connsiteX3" fmla="*/ -32 w 1106377"/>
                <a:gd name="connsiteY3" fmla="*/ -22 h 24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377" h="248447">
                  <a:moveTo>
                    <a:pt x="1106346" y="-22"/>
                  </a:moveTo>
                  <a:cubicBezTo>
                    <a:pt x="1003359" y="47284"/>
                    <a:pt x="927265" y="138596"/>
                    <a:pt x="899307" y="248426"/>
                  </a:cubicBezTo>
                  <a:lnTo>
                    <a:pt x="207007" y="248426"/>
                  </a:lnTo>
                  <a:cubicBezTo>
                    <a:pt x="179049" y="138596"/>
                    <a:pt x="102955" y="47284"/>
                    <a:pt x="-32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88862B6-DAF0-413E-AE0E-FCC1E532CF97}"/>
                </a:ext>
              </a:extLst>
            </p:cNvPr>
            <p:cNvSpPr/>
            <p:nvPr/>
          </p:nvSpPr>
          <p:spPr>
            <a:xfrm>
              <a:off x="7861599" y="4300634"/>
              <a:ext cx="3744648" cy="432760"/>
            </a:xfrm>
            <a:custGeom>
              <a:avLst/>
              <a:gdLst>
                <a:gd name="connsiteX0" fmla="*/ -32 w 3744648"/>
                <a:gd name="connsiteY0" fmla="*/ -22 h 432760"/>
                <a:gd name="connsiteX1" fmla="*/ -32 w 3744648"/>
                <a:gd name="connsiteY1" fmla="*/ 216334 h 432760"/>
                <a:gd name="connsiteX2" fmla="*/ 195324 w 3744648"/>
                <a:gd name="connsiteY2" fmla="*/ 432739 h 432760"/>
                <a:gd name="connsiteX3" fmla="*/ 3549260 w 3744648"/>
                <a:gd name="connsiteY3" fmla="*/ 432739 h 432760"/>
                <a:gd name="connsiteX4" fmla="*/ 3744616 w 3744648"/>
                <a:gd name="connsiteY4" fmla="*/ 216334 h 432760"/>
                <a:gd name="connsiteX5" fmla="*/ 3744616 w 3744648"/>
                <a:gd name="connsiteY5" fmla="*/ -22 h 43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4648" h="432760">
                  <a:moveTo>
                    <a:pt x="-32" y="-22"/>
                  </a:moveTo>
                  <a:lnTo>
                    <a:pt x="-32" y="216334"/>
                  </a:lnTo>
                  <a:cubicBezTo>
                    <a:pt x="-32" y="335875"/>
                    <a:pt x="87417" y="432739"/>
                    <a:pt x="195324" y="432739"/>
                  </a:cubicBezTo>
                  <a:lnTo>
                    <a:pt x="3549260" y="432739"/>
                  </a:lnTo>
                  <a:cubicBezTo>
                    <a:pt x="3657167" y="432739"/>
                    <a:pt x="3744616" y="335875"/>
                    <a:pt x="3744616" y="216334"/>
                  </a:cubicBezTo>
                  <a:lnTo>
                    <a:pt x="3744616" y="-22"/>
                  </a:lnTo>
                  <a:close/>
                </a:path>
              </a:pathLst>
            </a:custGeom>
            <a:solidFill>
              <a:srgbClr val="D2D4DE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0B23575-27FC-47BD-8DC2-0F0BF3C0F958}"/>
                </a:ext>
              </a:extLst>
            </p:cNvPr>
            <p:cNvSpPr/>
            <p:nvPr/>
          </p:nvSpPr>
          <p:spPr>
            <a:xfrm>
              <a:off x="9166931" y="5142100"/>
              <a:ext cx="1139996" cy="78181"/>
            </a:xfrm>
            <a:custGeom>
              <a:avLst/>
              <a:gdLst>
                <a:gd name="connsiteX0" fmla="*/ 1139965 w 1139996"/>
                <a:gd name="connsiteY0" fmla="*/ 39612 h 78181"/>
                <a:gd name="connsiteX1" fmla="*/ 1139965 w 1139996"/>
                <a:gd name="connsiteY1" fmla="*/ 78160 h 78181"/>
                <a:gd name="connsiteX2" fmla="*/ -32 w 1139996"/>
                <a:gd name="connsiteY2" fmla="*/ 78160 h 78181"/>
                <a:gd name="connsiteX3" fmla="*/ -32 w 1139996"/>
                <a:gd name="connsiteY3" fmla="*/ 46809 h 78181"/>
                <a:gd name="connsiteX4" fmla="*/ 87910 w 1139996"/>
                <a:gd name="connsiteY4" fmla="*/ -22 h 78181"/>
                <a:gd name="connsiteX5" fmla="*/ 1070064 w 1139996"/>
                <a:gd name="connsiteY5" fmla="*/ -22 h 78181"/>
                <a:gd name="connsiteX6" fmla="*/ 1139965 w 1139996"/>
                <a:gd name="connsiteY6" fmla="*/ 39612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9996" h="78181">
                  <a:moveTo>
                    <a:pt x="1139965" y="39612"/>
                  </a:moveTo>
                  <a:lnTo>
                    <a:pt x="1139965" y="78160"/>
                  </a:lnTo>
                  <a:lnTo>
                    <a:pt x="-32" y="78160"/>
                  </a:lnTo>
                  <a:lnTo>
                    <a:pt x="-32" y="46809"/>
                  </a:lnTo>
                  <a:cubicBezTo>
                    <a:pt x="31243" y="35198"/>
                    <a:pt x="60820" y="19447"/>
                    <a:pt x="87910" y="-22"/>
                  </a:cubicBezTo>
                  <a:lnTo>
                    <a:pt x="1070064" y="-22"/>
                  </a:lnTo>
                  <a:cubicBezTo>
                    <a:pt x="1091879" y="15654"/>
                    <a:pt x="1115313" y="28941"/>
                    <a:pt x="1139965" y="3961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561A939-D5DC-43EE-A4BE-03854553E8CA}"/>
                </a:ext>
              </a:extLst>
            </p:cNvPr>
            <p:cNvSpPr/>
            <p:nvPr/>
          </p:nvSpPr>
          <p:spPr>
            <a:xfrm>
              <a:off x="8790219" y="5154128"/>
              <a:ext cx="1893373" cy="114216"/>
            </a:xfrm>
            <a:custGeom>
              <a:avLst/>
              <a:gdLst>
                <a:gd name="connsiteX0" fmla="*/ 1846543 w 1893373"/>
                <a:gd name="connsiteY0" fmla="*/ 0 h 114216"/>
                <a:gd name="connsiteX1" fmla="*/ 1893373 w 1893373"/>
                <a:gd name="connsiteY1" fmla="*/ 46830 h 114216"/>
                <a:gd name="connsiteX2" fmla="*/ 1893373 w 1893373"/>
                <a:gd name="connsiteY2" fmla="*/ 67386 h 114216"/>
                <a:gd name="connsiteX3" fmla="*/ 1846543 w 1893373"/>
                <a:gd name="connsiteY3" fmla="*/ 114217 h 114216"/>
                <a:gd name="connsiteX4" fmla="*/ 46830 w 1893373"/>
                <a:gd name="connsiteY4" fmla="*/ 114217 h 114216"/>
                <a:gd name="connsiteX5" fmla="*/ 0 w 1893373"/>
                <a:gd name="connsiteY5" fmla="*/ 67386 h 114216"/>
                <a:gd name="connsiteX6" fmla="*/ 0 w 1893373"/>
                <a:gd name="connsiteY6" fmla="*/ 46830 h 114216"/>
                <a:gd name="connsiteX7" fmla="*/ 46830 w 1893373"/>
                <a:gd name="connsiteY7" fmla="*/ 0 h 11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3373" h="114216">
                  <a:moveTo>
                    <a:pt x="1846543" y="0"/>
                  </a:moveTo>
                  <a:cubicBezTo>
                    <a:pt x="1872406" y="0"/>
                    <a:pt x="1893373" y="20967"/>
                    <a:pt x="1893373" y="46830"/>
                  </a:cubicBezTo>
                  <a:lnTo>
                    <a:pt x="1893373" y="67386"/>
                  </a:lnTo>
                  <a:cubicBezTo>
                    <a:pt x="1893373" y="93250"/>
                    <a:pt x="1872406" y="114217"/>
                    <a:pt x="1846543" y="114217"/>
                  </a:cubicBezTo>
                  <a:lnTo>
                    <a:pt x="46830" y="114217"/>
                  </a:lnTo>
                  <a:cubicBezTo>
                    <a:pt x="20967" y="114217"/>
                    <a:pt x="0" y="93250"/>
                    <a:pt x="0" y="67386"/>
                  </a:cubicBezTo>
                  <a:lnTo>
                    <a:pt x="0" y="46830"/>
                  </a:lnTo>
                  <a:cubicBezTo>
                    <a:pt x="0" y="20967"/>
                    <a:pt x="20967" y="0"/>
                    <a:pt x="46830" y="0"/>
                  </a:cubicBezTo>
                  <a:close/>
                </a:path>
              </a:pathLst>
            </a:custGeom>
            <a:solidFill>
              <a:srgbClr val="D2D4DE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2485942-5A23-49F8-A02C-AF7441AF6601}"/>
                </a:ext>
              </a:extLst>
            </p:cNvPr>
            <p:cNvSpPr/>
            <p:nvPr/>
          </p:nvSpPr>
          <p:spPr>
            <a:xfrm>
              <a:off x="7861599" y="1734039"/>
              <a:ext cx="3744648" cy="2608643"/>
            </a:xfrm>
            <a:custGeom>
              <a:avLst/>
              <a:gdLst>
                <a:gd name="connsiteX0" fmla="*/ 3744616 w 3744648"/>
                <a:gd name="connsiteY0" fmla="*/ 195335 h 2608643"/>
                <a:gd name="connsiteX1" fmla="*/ 3549260 w 3744648"/>
                <a:gd name="connsiteY1" fmla="*/ -22 h 2608643"/>
                <a:gd name="connsiteX2" fmla="*/ 195324 w 3744648"/>
                <a:gd name="connsiteY2" fmla="*/ -22 h 2608643"/>
                <a:gd name="connsiteX3" fmla="*/ -32 w 3744648"/>
                <a:gd name="connsiteY3" fmla="*/ 195335 h 2608643"/>
                <a:gd name="connsiteX4" fmla="*/ -32 w 3744648"/>
                <a:gd name="connsiteY4" fmla="*/ 2608622 h 2608643"/>
                <a:gd name="connsiteX5" fmla="*/ 3744616 w 3744648"/>
                <a:gd name="connsiteY5" fmla="*/ 2608622 h 260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4648" h="2608643">
                  <a:moveTo>
                    <a:pt x="3744616" y="195335"/>
                  </a:moveTo>
                  <a:cubicBezTo>
                    <a:pt x="3744616" y="87442"/>
                    <a:pt x="3657152" y="-22"/>
                    <a:pt x="3549260" y="-22"/>
                  </a:cubicBezTo>
                  <a:lnTo>
                    <a:pt x="195324" y="-22"/>
                  </a:lnTo>
                  <a:cubicBezTo>
                    <a:pt x="87432" y="-22"/>
                    <a:pt x="-32" y="87442"/>
                    <a:pt x="-32" y="195335"/>
                  </a:cubicBezTo>
                  <a:lnTo>
                    <a:pt x="-32" y="2608622"/>
                  </a:lnTo>
                  <a:lnTo>
                    <a:pt x="3744616" y="2608622"/>
                  </a:lnTo>
                  <a:close/>
                </a:path>
              </a:pathLst>
            </a:custGeom>
            <a:solidFill>
              <a:srgbClr val="30374E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4B7F812-D65F-4678-8F77-C6B552CA67A4}"/>
                </a:ext>
              </a:extLst>
            </p:cNvPr>
            <p:cNvSpPr/>
            <p:nvPr/>
          </p:nvSpPr>
          <p:spPr>
            <a:xfrm>
              <a:off x="7963787" y="1920226"/>
              <a:ext cx="3540320" cy="2266191"/>
            </a:xfrm>
            <a:custGeom>
              <a:avLst/>
              <a:gdLst>
                <a:gd name="connsiteX0" fmla="*/ 3540288 w 3540320"/>
                <a:gd name="connsiteY0" fmla="*/ 96301 h 2266191"/>
                <a:gd name="connsiteX1" fmla="*/ 3540288 w 3540320"/>
                <a:gd name="connsiteY1" fmla="*/ 2169995 h 2266191"/>
                <a:gd name="connsiteX2" fmla="*/ 3444113 w 3540320"/>
                <a:gd name="connsiteY2" fmla="*/ 2266170 h 2266191"/>
                <a:gd name="connsiteX3" fmla="*/ 96143 w 3540320"/>
                <a:gd name="connsiteY3" fmla="*/ 2266170 h 2266191"/>
                <a:gd name="connsiteX4" fmla="*/ -32 w 3540320"/>
                <a:gd name="connsiteY4" fmla="*/ 2170094 h 2266191"/>
                <a:gd name="connsiteX5" fmla="*/ -32 w 3540320"/>
                <a:gd name="connsiteY5" fmla="*/ 2169995 h 2266191"/>
                <a:gd name="connsiteX6" fmla="*/ -32 w 3540320"/>
                <a:gd name="connsiteY6" fmla="*/ 96301 h 2266191"/>
                <a:gd name="connsiteX7" fmla="*/ 95995 w 3540320"/>
                <a:gd name="connsiteY7" fmla="*/ -21 h 2266191"/>
                <a:gd name="connsiteX8" fmla="*/ 96143 w 3540320"/>
                <a:gd name="connsiteY8" fmla="*/ -22 h 2266191"/>
                <a:gd name="connsiteX9" fmla="*/ 3444114 w 3540320"/>
                <a:gd name="connsiteY9" fmla="*/ -21 h 2266191"/>
                <a:gd name="connsiteX10" fmla="*/ 3540288 w 3540320"/>
                <a:gd name="connsiteY10" fmla="*/ 96252 h 2266191"/>
                <a:gd name="connsiteX11" fmla="*/ 3540288 w 3540320"/>
                <a:gd name="connsiteY11" fmla="*/ 96301 h 226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40320" h="2266191">
                  <a:moveTo>
                    <a:pt x="3540288" y="96301"/>
                  </a:moveTo>
                  <a:lnTo>
                    <a:pt x="3540288" y="2169995"/>
                  </a:lnTo>
                  <a:cubicBezTo>
                    <a:pt x="3540288" y="2223111"/>
                    <a:pt x="3497229" y="2266170"/>
                    <a:pt x="3444113" y="2266170"/>
                  </a:cubicBezTo>
                  <a:lnTo>
                    <a:pt x="96143" y="2266170"/>
                  </a:lnTo>
                  <a:cubicBezTo>
                    <a:pt x="43054" y="2266197"/>
                    <a:pt x="-5" y="2223182"/>
                    <a:pt x="-32" y="2170094"/>
                  </a:cubicBezTo>
                  <a:cubicBezTo>
                    <a:pt x="-32" y="2170061"/>
                    <a:pt x="-32" y="2170028"/>
                    <a:pt x="-32" y="2169995"/>
                  </a:cubicBezTo>
                  <a:lnTo>
                    <a:pt x="-32" y="96301"/>
                  </a:lnTo>
                  <a:cubicBezTo>
                    <a:pt x="-114" y="43185"/>
                    <a:pt x="42879" y="60"/>
                    <a:pt x="95995" y="-21"/>
                  </a:cubicBezTo>
                  <a:cubicBezTo>
                    <a:pt x="96044" y="-21"/>
                    <a:pt x="96093" y="-22"/>
                    <a:pt x="96143" y="-22"/>
                  </a:cubicBezTo>
                  <a:lnTo>
                    <a:pt x="3444114" y="-21"/>
                  </a:lnTo>
                  <a:cubicBezTo>
                    <a:pt x="3497257" y="6"/>
                    <a:pt x="3540315" y="43109"/>
                    <a:pt x="3540288" y="96252"/>
                  </a:cubicBezTo>
                  <a:cubicBezTo>
                    <a:pt x="3540288" y="96268"/>
                    <a:pt x="3540288" y="96284"/>
                    <a:pt x="3540288" y="96301"/>
                  </a:cubicBezTo>
                  <a:close/>
                </a:path>
              </a:pathLst>
            </a:custGeom>
            <a:solidFill>
              <a:srgbClr val="DFE3E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12C60FF-4F39-4250-808D-306E5044FE03}"/>
                </a:ext>
              </a:extLst>
            </p:cNvPr>
            <p:cNvSpPr/>
            <p:nvPr/>
          </p:nvSpPr>
          <p:spPr>
            <a:xfrm>
              <a:off x="9688818" y="1782102"/>
              <a:ext cx="90209" cy="90209"/>
            </a:xfrm>
            <a:custGeom>
              <a:avLst/>
              <a:gdLst>
                <a:gd name="connsiteX0" fmla="*/ 90210 w 90209"/>
                <a:gd name="connsiteY0" fmla="*/ 45105 h 90209"/>
                <a:gd name="connsiteX1" fmla="*/ 45105 w 90209"/>
                <a:gd name="connsiteY1" fmla="*/ 90210 h 90209"/>
                <a:gd name="connsiteX2" fmla="*/ 0 w 90209"/>
                <a:gd name="connsiteY2" fmla="*/ 45105 h 90209"/>
                <a:gd name="connsiteX3" fmla="*/ 45105 w 90209"/>
                <a:gd name="connsiteY3" fmla="*/ 0 h 90209"/>
                <a:gd name="connsiteX4" fmla="*/ 90210 w 90209"/>
                <a:gd name="connsiteY4" fmla="*/ 45105 h 9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9" h="90209">
                  <a:moveTo>
                    <a:pt x="90210" y="45105"/>
                  </a:moveTo>
                  <a:cubicBezTo>
                    <a:pt x="90210" y="70016"/>
                    <a:pt x="70016" y="90210"/>
                    <a:pt x="45105" y="90210"/>
                  </a:cubicBezTo>
                  <a:cubicBezTo>
                    <a:pt x="20194" y="90210"/>
                    <a:pt x="0" y="70016"/>
                    <a:pt x="0" y="45105"/>
                  </a:cubicBezTo>
                  <a:cubicBezTo>
                    <a:pt x="0" y="20194"/>
                    <a:pt x="20194" y="0"/>
                    <a:pt x="45105" y="0"/>
                  </a:cubicBezTo>
                  <a:cubicBezTo>
                    <a:pt x="70016" y="0"/>
                    <a:pt x="90210" y="20194"/>
                    <a:pt x="90210" y="45105"/>
                  </a:cubicBez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4697F67-43F9-4AE5-90F2-0E2DACBC1730}"/>
                </a:ext>
              </a:extLst>
            </p:cNvPr>
            <p:cNvSpPr/>
            <p:nvPr/>
          </p:nvSpPr>
          <p:spPr>
            <a:xfrm>
              <a:off x="9622713" y="4414801"/>
              <a:ext cx="222419" cy="222419"/>
            </a:xfrm>
            <a:custGeom>
              <a:avLst/>
              <a:gdLst>
                <a:gd name="connsiteX0" fmla="*/ 222419 w 222419"/>
                <a:gd name="connsiteY0" fmla="*/ 111209 h 222419"/>
                <a:gd name="connsiteX1" fmla="*/ 111209 w 222419"/>
                <a:gd name="connsiteY1" fmla="*/ 222419 h 222419"/>
                <a:gd name="connsiteX2" fmla="*/ 0 w 222419"/>
                <a:gd name="connsiteY2" fmla="*/ 111209 h 222419"/>
                <a:gd name="connsiteX3" fmla="*/ 111209 w 222419"/>
                <a:gd name="connsiteY3" fmla="*/ 0 h 222419"/>
                <a:gd name="connsiteX4" fmla="*/ 222419 w 222419"/>
                <a:gd name="connsiteY4" fmla="*/ 111209 h 2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19" h="222419">
                  <a:moveTo>
                    <a:pt x="222419" y="111209"/>
                  </a:moveTo>
                  <a:cubicBezTo>
                    <a:pt x="222419" y="172629"/>
                    <a:pt x="172629" y="222419"/>
                    <a:pt x="111209" y="222419"/>
                  </a:cubicBezTo>
                  <a:cubicBezTo>
                    <a:pt x="49790" y="222419"/>
                    <a:pt x="0" y="172629"/>
                    <a:pt x="0" y="111209"/>
                  </a:cubicBezTo>
                  <a:cubicBezTo>
                    <a:pt x="0" y="49790"/>
                    <a:pt x="49790" y="0"/>
                    <a:pt x="111209" y="0"/>
                  </a:cubicBezTo>
                  <a:cubicBezTo>
                    <a:pt x="172629" y="0"/>
                    <a:pt x="222419" y="49790"/>
                    <a:pt x="222419" y="111209"/>
                  </a:cubicBezTo>
                  <a:close/>
                </a:path>
              </a:pathLst>
            </a:custGeom>
            <a:solidFill>
              <a:srgbClr val="80808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282FC06-53B3-4236-BF1A-B0463570AD41}"/>
                </a:ext>
              </a:extLst>
            </p:cNvPr>
            <p:cNvSpPr/>
            <p:nvPr/>
          </p:nvSpPr>
          <p:spPr>
            <a:xfrm>
              <a:off x="7963787" y="1920226"/>
              <a:ext cx="3540271" cy="96322"/>
            </a:xfrm>
            <a:custGeom>
              <a:avLst/>
              <a:gdLst>
                <a:gd name="connsiteX0" fmla="*/ 3540239 w 3540271"/>
                <a:gd name="connsiteY0" fmla="*/ 96301 h 96322"/>
                <a:gd name="connsiteX1" fmla="*/ -32 w 3540271"/>
                <a:gd name="connsiteY1" fmla="*/ 96301 h 96322"/>
                <a:gd name="connsiteX2" fmla="*/ 95896 w 3540271"/>
                <a:gd name="connsiteY2" fmla="*/ -21 h 96322"/>
                <a:gd name="connsiteX3" fmla="*/ 96143 w 3540271"/>
                <a:gd name="connsiteY3" fmla="*/ -22 h 96322"/>
                <a:gd name="connsiteX4" fmla="*/ 3444064 w 3540271"/>
                <a:gd name="connsiteY4" fmla="*/ -21 h 96322"/>
                <a:gd name="connsiteX5" fmla="*/ 3540239 w 3540271"/>
                <a:gd name="connsiteY5" fmla="*/ 96054 h 96322"/>
                <a:gd name="connsiteX6" fmla="*/ 3540239 w 3540271"/>
                <a:gd name="connsiteY6" fmla="*/ 96301 h 9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271" h="96322">
                  <a:moveTo>
                    <a:pt x="3540239" y="96301"/>
                  </a:moveTo>
                  <a:lnTo>
                    <a:pt x="-32" y="96301"/>
                  </a:lnTo>
                  <a:cubicBezTo>
                    <a:pt x="-141" y="43213"/>
                    <a:pt x="42808" y="88"/>
                    <a:pt x="95896" y="-21"/>
                  </a:cubicBezTo>
                  <a:cubicBezTo>
                    <a:pt x="95978" y="-21"/>
                    <a:pt x="96060" y="-22"/>
                    <a:pt x="96143" y="-22"/>
                  </a:cubicBezTo>
                  <a:lnTo>
                    <a:pt x="3444064" y="-21"/>
                  </a:lnTo>
                  <a:cubicBezTo>
                    <a:pt x="3497153" y="-49"/>
                    <a:pt x="3540212" y="42966"/>
                    <a:pt x="3540239" y="96054"/>
                  </a:cubicBezTo>
                  <a:cubicBezTo>
                    <a:pt x="3540239" y="96137"/>
                    <a:pt x="3540239" y="96219"/>
                    <a:pt x="3540239" y="96301"/>
                  </a:cubicBez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D0C75DC-83E6-432B-A98D-458B4CDF7154}"/>
                </a:ext>
              </a:extLst>
            </p:cNvPr>
            <p:cNvSpPr/>
            <p:nvPr/>
          </p:nvSpPr>
          <p:spPr>
            <a:xfrm>
              <a:off x="8035906" y="1944381"/>
              <a:ext cx="48111" cy="48111"/>
            </a:xfrm>
            <a:custGeom>
              <a:avLst/>
              <a:gdLst>
                <a:gd name="connsiteX0" fmla="*/ 48112 w 48111"/>
                <a:gd name="connsiteY0" fmla="*/ 24056 h 48111"/>
                <a:gd name="connsiteX1" fmla="*/ 24056 w 48111"/>
                <a:gd name="connsiteY1" fmla="*/ 48112 h 48111"/>
                <a:gd name="connsiteX2" fmla="*/ 0 w 48111"/>
                <a:gd name="connsiteY2" fmla="*/ 24056 h 48111"/>
                <a:gd name="connsiteX3" fmla="*/ 24056 w 48111"/>
                <a:gd name="connsiteY3" fmla="*/ 0 h 48111"/>
                <a:gd name="connsiteX4" fmla="*/ 48112 w 48111"/>
                <a:gd name="connsiteY4" fmla="*/ 24056 h 48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11" h="48111">
                  <a:moveTo>
                    <a:pt x="48112" y="24056"/>
                  </a:moveTo>
                  <a:cubicBezTo>
                    <a:pt x="48112" y="37342"/>
                    <a:pt x="37342" y="48112"/>
                    <a:pt x="24056" y="48112"/>
                  </a:cubicBezTo>
                  <a:cubicBezTo>
                    <a:pt x="10770" y="48112"/>
                    <a:pt x="0" y="37342"/>
                    <a:pt x="0" y="24056"/>
                  </a:cubicBezTo>
                  <a:cubicBezTo>
                    <a:pt x="0" y="10770"/>
                    <a:pt x="10770" y="0"/>
                    <a:pt x="24056" y="0"/>
                  </a:cubicBezTo>
                  <a:cubicBezTo>
                    <a:pt x="37342" y="0"/>
                    <a:pt x="48112" y="10770"/>
                    <a:pt x="48112" y="24056"/>
                  </a:cubicBezTo>
                  <a:close/>
                </a:path>
              </a:pathLst>
            </a:custGeom>
            <a:solidFill>
              <a:srgbClr val="DFE3E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08B59EB-3088-48BA-AF2D-FD55276E955D}"/>
                </a:ext>
              </a:extLst>
            </p:cNvPr>
            <p:cNvSpPr/>
            <p:nvPr/>
          </p:nvSpPr>
          <p:spPr>
            <a:xfrm>
              <a:off x="8108025" y="1944381"/>
              <a:ext cx="48111" cy="48111"/>
            </a:xfrm>
            <a:custGeom>
              <a:avLst/>
              <a:gdLst>
                <a:gd name="connsiteX0" fmla="*/ 48112 w 48111"/>
                <a:gd name="connsiteY0" fmla="*/ 24056 h 48111"/>
                <a:gd name="connsiteX1" fmla="*/ 24056 w 48111"/>
                <a:gd name="connsiteY1" fmla="*/ 48112 h 48111"/>
                <a:gd name="connsiteX2" fmla="*/ 0 w 48111"/>
                <a:gd name="connsiteY2" fmla="*/ 24056 h 48111"/>
                <a:gd name="connsiteX3" fmla="*/ 24056 w 48111"/>
                <a:gd name="connsiteY3" fmla="*/ 0 h 48111"/>
                <a:gd name="connsiteX4" fmla="*/ 48112 w 48111"/>
                <a:gd name="connsiteY4" fmla="*/ 24056 h 48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11" h="48111">
                  <a:moveTo>
                    <a:pt x="48112" y="24056"/>
                  </a:moveTo>
                  <a:cubicBezTo>
                    <a:pt x="48112" y="37342"/>
                    <a:pt x="37342" y="48112"/>
                    <a:pt x="24056" y="48112"/>
                  </a:cubicBezTo>
                  <a:cubicBezTo>
                    <a:pt x="10770" y="48112"/>
                    <a:pt x="0" y="37342"/>
                    <a:pt x="0" y="24056"/>
                  </a:cubicBezTo>
                  <a:cubicBezTo>
                    <a:pt x="0" y="10770"/>
                    <a:pt x="10770" y="0"/>
                    <a:pt x="24056" y="0"/>
                  </a:cubicBezTo>
                  <a:cubicBezTo>
                    <a:pt x="37342" y="0"/>
                    <a:pt x="48112" y="10770"/>
                    <a:pt x="48112" y="24056"/>
                  </a:cubicBezTo>
                  <a:close/>
                </a:path>
              </a:pathLst>
            </a:custGeom>
            <a:solidFill>
              <a:srgbClr val="DFE3E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8C5AE0-9312-49E4-9E81-97B01C53BF5D}"/>
                </a:ext>
              </a:extLst>
            </p:cNvPr>
            <p:cNvSpPr/>
            <p:nvPr/>
          </p:nvSpPr>
          <p:spPr>
            <a:xfrm>
              <a:off x="8180143" y="1944381"/>
              <a:ext cx="48111" cy="48111"/>
            </a:xfrm>
            <a:custGeom>
              <a:avLst/>
              <a:gdLst>
                <a:gd name="connsiteX0" fmla="*/ 48112 w 48111"/>
                <a:gd name="connsiteY0" fmla="*/ 24056 h 48111"/>
                <a:gd name="connsiteX1" fmla="*/ 24056 w 48111"/>
                <a:gd name="connsiteY1" fmla="*/ 48112 h 48111"/>
                <a:gd name="connsiteX2" fmla="*/ 0 w 48111"/>
                <a:gd name="connsiteY2" fmla="*/ 24056 h 48111"/>
                <a:gd name="connsiteX3" fmla="*/ 24056 w 48111"/>
                <a:gd name="connsiteY3" fmla="*/ 0 h 48111"/>
                <a:gd name="connsiteX4" fmla="*/ 48112 w 48111"/>
                <a:gd name="connsiteY4" fmla="*/ 24056 h 48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11" h="48111">
                  <a:moveTo>
                    <a:pt x="48112" y="24056"/>
                  </a:moveTo>
                  <a:cubicBezTo>
                    <a:pt x="48112" y="37342"/>
                    <a:pt x="37342" y="48112"/>
                    <a:pt x="24056" y="48112"/>
                  </a:cubicBezTo>
                  <a:cubicBezTo>
                    <a:pt x="10770" y="48112"/>
                    <a:pt x="0" y="37342"/>
                    <a:pt x="0" y="24056"/>
                  </a:cubicBezTo>
                  <a:cubicBezTo>
                    <a:pt x="0" y="10770"/>
                    <a:pt x="10770" y="0"/>
                    <a:pt x="24056" y="0"/>
                  </a:cubicBezTo>
                  <a:cubicBezTo>
                    <a:pt x="37342" y="0"/>
                    <a:pt x="48112" y="10770"/>
                    <a:pt x="48112" y="24056"/>
                  </a:cubicBezTo>
                  <a:close/>
                </a:path>
              </a:pathLst>
            </a:custGeom>
            <a:solidFill>
              <a:srgbClr val="DFE3E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4B8D68F-A349-4794-9C51-68A5CC9B6986}"/>
                </a:ext>
              </a:extLst>
            </p:cNvPr>
            <p:cNvSpPr/>
            <p:nvPr/>
          </p:nvSpPr>
          <p:spPr>
            <a:xfrm>
              <a:off x="8297120" y="2282890"/>
              <a:ext cx="2857238" cy="1669721"/>
            </a:xfrm>
            <a:custGeom>
              <a:avLst/>
              <a:gdLst>
                <a:gd name="connsiteX0" fmla="*/ 0 w 2857238"/>
                <a:gd name="connsiteY0" fmla="*/ 0 h 1669721"/>
                <a:gd name="connsiteX1" fmla="*/ 2857239 w 2857238"/>
                <a:gd name="connsiteY1" fmla="*/ 0 h 1669721"/>
                <a:gd name="connsiteX2" fmla="*/ 2857239 w 2857238"/>
                <a:gd name="connsiteY2" fmla="*/ 1669721 h 1669721"/>
                <a:gd name="connsiteX3" fmla="*/ 0 w 2857238"/>
                <a:gd name="connsiteY3" fmla="*/ 1669721 h 166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238" h="1669721">
                  <a:moveTo>
                    <a:pt x="0" y="0"/>
                  </a:moveTo>
                  <a:lnTo>
                    <a:pt x="2857239" y="0"/>
                  </a:lnTo>
                  <a:lnTo>
                    <a:pt x="2857239" y="1669721"/>
                  </a:lnTo>
                  <a:lnTo>
                    <a:pt x="0" y="1669721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065AC0-9A39-40A9-B460-C5735E112FD1}"/>
                </a:ext>
              </a:extLst>
            </p:cNvPr>
            <p:cNvSpPr/>
            <p:nvPr/>
          </p:nvSpPr>
          <p:spPr>
            <a:xfrm>
              <a:off x="11429869" y="4199375"/>
              <a:ext cx="527007" cy="1072657"/>
            </a:xfrm>
            <a:custGeom>
              <a:avLst/>
              <a:gdLst>
                <a:gd name="connsiteX0" fmla="*/ 521904 w 527007"/>
                <a:gd name="connsiteY0" fmla="*/ 337558 h 1072657"/>
                <a:gd name="connsiteX1" fmla="*/ 515101 w 527007"/>
                <a:gd name="connsiteY1" fmla="*/ 318185 h 1072657"/>
                <a:gd name="connsiteX2" fmla="*/ 507066 w 527007"/>
                <a:gd name="connsiteY2" fmla="*/ 303741 h 1072657"/>
                <a:gd name="connsiteX3" fmla="*/ 496369 w 527007"/>
                <a:gd name="connsiteY3" fmla="*/ 288214 h 1072657"/>
                <a:gd name="connsiteX4" fmla="*/ 480545 w 527007"/>
                <a:gd name="connsiteY4" fmla="*/ 269383 h 1072657"/>
                <a:gd name="connsiteX5" fmla="*/ 463341 w 527007"/>
                <a:gd name="connsiteY5" fmla="*/ 256221 h 1072657"/>
                <a:gd name="connsiteX6" fmla="*/ 463341 w 527007"/>
                <a:gd name="connsiteY6" fmla="*/ 256221 h 1072657"/>
                <a:gd name="connsiteX7" fmla="*/ 463341 w 527007"/>
                <a:gd name="connsiteY7" fmla="*/ 253263 h 1072657"/>
                <a:gd name="connsiteX8" fmla="*/ 461468 w 527007"/>
                <a:gd name="connsiteY8" fmla="*/ 238130 h 1072657"/>
                <a:gd name="connsiteX9" fmla="*/ 452595 w 527007"/>
                <a:gd name="connsiteY9" fmla="*/ 230637 h 1072657"/>
                <a:gd name="connsiteX10" fmla="*/ 447665 w 527007"/>
                <a:gd name="connsiteY10" fmla="*/ 217475 h 1072657"/>
                <a:gd name="connsiteX11" fmla="*/ 444018 w 527007"/>
                <a:gd name="connsiteY11" fmla="*/ 203524 h 1072657"/>
                <a:gd name="connsiteX12" fmla="*/ 434159 w 527007"/>
                <a:gd name="connsiteY12" fmla="*/ 184398 h 1072657"/>
                <a:gd name="connsiteX13" fmla="*/ 418039 w 527007"/>
                <a:gd name="connsiteY13" fmla="*/ 179765 h 1072657"/>
                <a:gd name="connsiteX14" fmla="*/ 415969 w 527007"/>
                <a:gd name="connsiteY14" fmla="*/ 180110 h 1072657"/>
                <a:gd name="connsiteX15" fmla="*/ 414933 w 527007"/>
                <a:gd name="connsiteY15" fmla="*/ 179765 h 1072657"/>
                <a:gd name="connsiteX16" fmla="*/ 409462 w 527007"/>
                <a:gd name="connsiteY16" fmla="*/ 180455 h 1072657"/>
                <a:gd name="connsiteX17" fmla="*/ 405025 w 527007"/>
                <a:gd name="connsiteY17" fmla="*/ 178976 h 1072657"/>
                <a:gd name="connsiteX18" fmla="*/ 377469 w 527007"/>
                <a:gd name="connsiteY18" fmla="*/ 170743 h 1072657"/>
                <a:gd name="connsiteX19" fmla="*/ 362385 w 527007"/>
                <a:gd name="connsiteY19" fmla="*/ 165814 h 1072657"/>
                <a:gd name="connsiteX20" fmla="*/ 351195 w 527007"/>
                <a:gd name="connsiteY20" fmla="*/ 157286 h 1072657"/>
                <a:gd name="connsiteX21" fmla="*/ 341336 w 527007"/>
                <a:gd name="connsiteY21" fmla="*/ 143779 h 1072657"/>
                <a:gd name="connsiteX22" fmla="*/ 341336 w 527007"/>
                <a:gd name="connsiteY22" fmla="*/ 143779 h 1072657"/>
                <a:gd name="connsiteX23" fmla="*/ 341336 w 527007"/>
                <a:gd name="connsiteY23" fmla="*/ 143779 h 1072657"/>
                <a:gd name="connsiteX24" fmla="*/ 338970 w 527007"/>
                <a:gd name="connsiteY24" fmla="*/ 136976 h 1072657"/>
                <a:gd name="connsiteX25" fmla="*/ 338970 w 527007"/>
                <a:gd name="connsiteY25" fmla="*/ 136976 h 1072657"/>
                <a:gd name="connsiteX26" fmla="*/ 348829 w 527007"/>
                <a:gd name="connsiteY26" fmla="*/ 123667 h 1072657"/>
                <a:gd name="connsiteX27" fmla="*/ 349568 w 527007"/>
                <a:gd name="connsiteY27" fmla="*/ 122139 h 1072657"/>
                <a:gd name="connsiteX28" fmla="*/ 351245 w 527007"/>
                <a:gd name="connsiteY28" fmla="*/ 122139 h 1072657"/>
                <a:gd name="connsiteX29" fmla="*/ 351934 w 527007"/>
                <a:gd name="connsiteY29" fmla="*/ 121843 h 1072657"/>
                <a:gd name="connsiteX30" fmla="*/ 357455 w 527007"/>
                <a:gd name="connsiteY30" fmla="*/ 115237 h 1072657"/>
                <a:gd name="connsiteX31" fmla="*/ 357455 w 527007"/>
                <a:gd name="connsiteY31" fmla="*/ 115237 h 1072657"/>
                <a:gd name="connsiteX32" fmla="*/ 357948 w 527007"/>
                <a:gd name="connsiteY32" fmla="*/ 113561 h 1072657"/>
                <a:gd name="connsiteX33" fmla="*/ 357948 w 527007"/>
                <a:gd name="connsiteY33" fmla="*/ 112970 h 1072657"/>
                <a:gd name="connsiteX34" fmla="*/ 357948 w 527007"/>
                <a:gd name="connsiteY34" fmla="*/ 111787 h 1072657"/>
                <a:gd name="connsiteX35" fmla="*/ 357948 w 527007"/>
                <a:gd name="connsiteY35" fmla="*/ 111146 h 1072657"/>
                <a:gd name="connsiteX36" fmla="*/ 357948 w 527007"/>
                <a:gd name="connsiteY36" fmla="*/ 109963 h 1072657"/>
                <a:gd name="connsiteX37" fmla="*/ 357948 w 527007"/>
                <a:gd name="connsiteY37" fmla="*/ 109322 h 1072657"/>
                <a:gd name="connsiteX38" fmla="*/ 357948 w 527007"/>
                <a:gd name="connsiteY38" fmla="*/ 107843 h 1072657"/>
                <a:gd name="connsiteX39" fmla="*/ 357948 w 527007"/>
                <a:gd name="connsiteY39" fmla="*/ 107843 h 1072657"/>
                <a:gd name="connsiteX40" fmla="*/ 358787 w 527007"/>
                <a:gd name="connsiteY40" fmla="*/ 102371 h 1072657"/>
                <a:gd name="connsiteX41" fmla="*/ 358787 w 527007"/>
                <a:gd name="connsiteY41" fmla="*/ 102371 h 1072657"/>
                <a:gd name="connsiteX42" fmla="*/ 367561 w 527007"/>
                <a:gd name="connsiteY42" fmla="*/ 82949 h 1072657"/>
                <a:gd name="connsiteX43" fmla="*/ 367561 w 527007"/>
                <a:gd name="connsiteY43" fmla="*/ 82949 h 1072657"/>
                <a:gd name="connsiteX44" fmla="*/ 368744 w 527007"/>
                <a:gd name="connsiteY44" fmla="*/ 80139 h 1072657"/>
                <a:gd name="connsiteX45" fmla="*/ 369779 w 527007"/>
                <a:gd name="connsiteY45" fmla="*/ 76984 h 1072657"/>
                <a:gd name="connsiteX46" fmla="*/ 369779 w 527007"/>
                <a:gd name="connsiteY46" fmla="*/ 75998 h 1072657"/>
                <a:gd name="connsiteX47" fmla="*/ 370321 w 527007"/>
                <a:gd name="connsiteY47" fmla="*/ 73682 h 1072657"/>
                <a:gd name="connsiteX48" fmla="*/ 370321 w 527007"/>
                <a:gd name="connsiteY48" fmla="*/ 72647 h 1072657"/>
                <a:gd name="connsiteX49" fmla="*/ 370716 w 527007"/>
                <a:gd name="connsiteY49" fmla="*/ 69393 h 1072657"/>
                <a:gd name="connsiteX50" fmla="*/ 368054 w 527007"/>
                <a:gd name="connsiteY50" fmla="*/ 51252 h 1072657"/>
                <a:gd name="connsiteX51" fmla="*/ 361251 w 527007"/>
                <a:gd name="connsiteY51" fmla="*/ 37203 h 1072657"/>
                <a:gd name="connsiteX52" fmla="*/ 353808 w 527007"/>
                <a:gd name="connsiteY52" fmla="*/ 14528 h 1072657"/>
                <a:gd name="connsiteX53" fmla="*/ 321421 w 527007"/>
                <a:gd name="connsiteY53" fmla="*/ 1316 h 1072657"/>
                <a:gd name="connsiteX54" fmla="*/ 305104 w 527007"/>
                <a:gd name="connsiteY54" fmla="*/ 9352 h 1072657"/>
                <a:gd name="connsiteX55" fmla="*/ 281245 w 527007"/>
                <a:gd name="connsiteY55" fmla="*/ 8859 h 1072657"/>
                <a:gd name="connsiteX56" fmla="*/ 258126 w 527007"/>
                <a:gd name="connsiteY56" fmla="*/ 12852 h 1072657"/>
                <a:gd name="connsiteX57" fmla="*/ 241809 w 527007"/>
                <a:gd name="connsiteY57" fmla="*/ 36661 h 1072657"/>
                <a:gd name="connsiteX58" fmla="*/ 232246 w 527007"/>
                <a:gd name="connsiteY58" fmla="*/ 43710 h 1072657"/>
                <a:gd name="connsiteX59" fmla="*/ 227316 w 527007"/>
                <a:gd name="connsiteY59" fmla="*/ 50266 h 1072657"/>
                <a:gd name="connsiteX60" fmla="*/ 227316 w 527007"/>
                <a:gd name="connsiteY60" fmla="*/ 50809 h 1072657"/>
                <a:gd name="connsiteX61" fmla="*/ 227316 w 527007"/>
                <a:gd name="connsiteY61" fmla="*/ 51499 h 1072657"/>
                <a:gd name="connsiteX62" fmla="*/ 227316 w 527007"/>
                <a:gd name="connsiteY62" fmla="*/ 52287 h 1072657"/>
                <a:gd name="connsiteX63" fmla="*/ 227316 w 527007"/>
                <a:gd name="connsiteY63" fmla="*/ 52830 h 1072657"/>
                <a:gd name="connsiteX64" fmla="*/ 227316 w 527007"/>
                <a:gd name="connsiteY64" fmla="*/ 54210 h 1072657"/>
                <a:gd name="connsiteX65" fmla="*/ 227316 w 527007"/>
                <a:gd name="connsiteY65" fmla="*/ 54210 h 1072657"/>
                <a:gd name="connsiteX66" fmla="*/ 227563 w 527007"/>
                <a:gd name="connsiteY66" fmla="*/ 55492 h 1072657"/>
                <a:gd name="connsiteX67" fmla="*/ 227563 w 527007"/>
                <a:gd name="connsiteY67" fmla="*/ 55837 h 1072657"/>
                <a:gd name="connsiteX68" fmla="*/ 227908 w 527007"/>
                <a:gd name="connsiteY68" fmla="*/ 56921 h 1072657"/>
                <a:gd name="connsiteX69" fmla="*/ 227908 w 527007"/>
                <a:gd name="connsiteY69" fmla="*/ 56921 h 1072657"/>
                <a:gd name="connsiteX70" fmla="*/ 228352 w 527007"/>
                <a:gd name="connsiteY70" fmla="*/ 58104 h 1072657"/>
                <a:gd name="connsiteX71" fmla="*/ 228648 w 527007"/>
                <a:gd name="connsiteY71" fmla="*/ 58696 h 1072657"/>
                <a:gd name="connsiteX72" fmla="*/ 228648 w 527007"/>
                <a:gd name="connsiteY72" fmla="*/ 59189 h 1072657"/>
                <a:gd name="connsiteX73" fmla="*/ 231063 w 527007"/>
                <a:gd name="connsiteY73" fmla="*/ 65203 h 1072657"/>
                <a:gd name="connsiteX74" fmla="*/ 231063 w 527007"/>
                <a:gd name="connsiteY74" fmla="*/ 69146 h 1072657"/>
                <a:gd name="connsiteX75" fmla="*/ 228154 w 527007"/>
                <a:gd name="connsiteY75" fmla="*/ 72942 h 1072657"/>
                <a:gd name="connsiteX76" fmla="*/ 216422 w 527007"/>
                <a:gd name="connsiteY76" fmla="*/ 91723 h 1072657"/>
                <a:gd name="connsiteX77" fmla="*/ 215584 w 527007"/>
                <a:gd name="connsiteY77" fmla="*/ 94139 h 1072657"/>
                <a:gd name="connsiteX78" fmla="*/ 215584 w 527007"/>
                <a:gd name="connsiteY78" fmla="*/ 94139 h 1072657"/>
                <a:gd name="connsiteX79" fmla="*/ 215929 w 527007"/>
                <a:gd name="connsiteY79" fmla="*/ 94139 h 1072657"/>
                <a:gd name="connsiteX80" fmla="*/ 218197 w 527007"/>
                <a:gd name="connsiteY80" fmla="*/ 94632 h 1072657"/>
                <a:gd name="connsiteX81" fmla="*/ 219528 w 527007"/>
                <a:gd name="connsiteY81" fmla="*/ 94632 h 1072657"/>
                <a:gd name="connsiteX82" fmla="*/ 224803 w 527007"/>
                <a:gd name="connsiteY82" fmla="*/ 94237 h 1072657"/>
                <a:gd name="connsiteX83" fmla="*/ 226133 w 527007"/>
                <a:gd name="connsiteY83" fmla="*/ 93942 h 1072657"/>
                <a:gd name="connsiteX84" fmla="*/ 231408 w 527007"/>
                <a:gd name="connsiteY84" fmla="*/ 91970 h 1072657"/>
                <a:gd name="connsiteX85" fmla="*/ 231408 w 527007"/>
                <a:gd name="connsiteY85" fmla="*/ 93597 h 1072657"/>
                <a:gd name="connsiteX86" fmla="*/ 231408 w 527007"/>
                <a:gd name="connsiteY86" fmla="*/ 94484 h 1072657"/>
                <a:gd name="connsiteX87" fmla="*/ 265520 w 527007"/>
                <a:gd name="connsiteY87" fmla="*/ 149399 h 1072657"/>
                <a:gd name="connsiteX88" fmla="*/ 265520 w 527007"/>
                <a:gd name="connsiteY88" fmla="*/ 151075 h 1072657"/>
                <a:gd name="connsiteX89" fmla="*/ 265520 w 527007"/>
                <a:gd name="connsiteY89" fmla="*/ 152455 h 1072657"/>
                <a:gd name="connsiteX90" fmla="*/ 264830 w 527007"/>
                <a:gd name="connsiteY90" fmla="*/ 151814 h 1072657"/>
                <a:gd name="connsiteX91" fmla="*/ 255710 w 527007"/>
                <a:gd name="connsiteY91" fmla="*/ 156201 h 1072657"/>
                <a:gd name="connsiteX92" fmla="*/ 242943 w 527007"/>
                <a:gd name="connsiteY92" fmla="*/ 166060 h 1072657"/>
                <a:gd name="connsiteX93" fmla="*/ 193648 w 527007"/>
                <a:gd name="connsiteY93" fmla="*/ 179765 h 1072657"/>
                <a:gd name="connsiteX94" fmla="*/ 171564 w 527007"/>
                <a:gd name="connsiteY94" fmla="*/ 181046 h 1072657"/>
                <a:gd name="connsiteX95" fmla="*/ 162986 w 527007"/>
                <a:gd name="connsiteY95" fmla="*/ 198349 h 1072657"/>
                <a:gd name="connsiteX96" fmla="*/ 158057 w 527007"/>
                <a:gd name="connsiteY96" fmla="*/ 216144 h 1072657"/>
                <a:gd name="connsiteX97" fmla="*/ 149726 w 527007"/>
                <a:gd name="connsiteY97" fmla="*/ 240447 h 1072657"/>
                <a:gd name="connsiteX98" fmla="*/ 142677 w 527007"/>
                <a:gd name="connsiteY98" fmla="*/ 252820 h 1072657"/>
                <a:gd name="connsiteX99" fmla="*/ 141642 w 527007"/>
                <a:gd name="connsiteY99" fmla="*/ 267608 h 1072657"/>
                <a:gd name="connsiteX100" fmla="*/ 130755 w 527007"/>
                <a:gd name="connsiteY100" fmla="*/ 276319 h 1072657"/>
                <a:gd name="connsiteX101" fmla="*/ 130748 w 527007"/>
                <a:gd name="connsiteY101" fmla="*/ 276383 h 1072657"/>
                <a:gd name="connsiteX102" fmla="*/ 124241 w 527007"/>
                <a:gd name="connsiteY102" fmla="*/ 291171 h 1072657"/>
                <a:gd name="connsiteX103" fmla="*/ 109156 w 527007"/>
                <a:gd name="connsiteY103" fmla="*/ 313108 h 1072657"/>
                <a:gd name="connsiteX104" fmla="*/ 100283 w 527007"/>
                <a:gd name="connsiteY104" fmla="*/ 318530 h 1072657"/>
                <a:gd name="connsiteX105" fmla="*/ 75094 w 527007"/>
                <a:gd name="connsiteY105" fmla="*/ 305615 h 1072657"/>
                <a:gd name="connsiteX106" fmla="*/ 73615 w 527007"/>
                <a:gd name="connsiteY106" fmla="*/ 304284 h 1072657"/>
                <a:gd name="connsiteX107" fmla="*/ 73615 w 527007"/>
                <a:gd name="connsiteY107" fmla="*/ 304284 h 1072657"/>
                <a:gd name="connsiteX108" fmla="*/ 73615 w 527007"/>
                <a:gd name="connsiteY108" fmla="*/ 304284 h 1072657"/>
                <a:gd name="connsiteX109" fmla="*/ 65037 w 527007"/>
                <a:gd name="connsiteY109" fmla="*/ 296693 h 1072657"/>
                <a:gd name="connsiteX110" fmla="*/ 65432 w 527007"/>
                <a:gd name="connsiteY110" fmla="*/ 300833 h 1072657"/>
                <a:gd name="connsiteX111" fmla="*/ 63904 w 527007"/>
                <a:gd name="connsiteY111" fmla="*/ 299157 h 1072657"/>
                <a:gd name="connsiteX112" fmla="*/ 61389 w 527007"/>
                <a:gd name="connsiteY112" fmla="*/ 294030 h 1072657"/>
                <a:gd name="connsiteX113" fmla="*/ 11355 w 527007"/>
                <a:gd name="connsiteY113" fmla="*/ 256468 h 1072657"/>
                <a:gd name="connsiteX114" fmla="*/ 11355 w 527007"/>
                <a:gd name="connsiteY114" fmla="*/ 256468 h 1072657"/>
                <a:gd name="connsiteX115" fmla="*/ 2580 w 527007"/>
                <a:gd name="connsiteY115" fmla="*/ 264946 h 1072657"/>
                <a:gd name="connsiteX116" fmla="*/ 3961 w 527007"/>
                <a:gd name="connsiteY116" fmla="*/ 294080 h 1072657"/>
                <a:gd name="connsiteX117" fmla="*/ 34770 w 527007"/>
                <a:gd name="connsiteY117" fmla="*/ 326910 h 1072657"/>
                <a:gd name="connsiteX118" fmla="*/ 35559 w 527007"/>
                <a:gd name="connsiteY118" fmla="*/ 327502 h 1072657"/>
                <a:gd name="connsiteX119" fmla="*/ 42263 w 527007"/>
                <a:gd name="connsiteY119" fmla="*/ 336079 h 1072657"/>
                <a:gd name="connsiteX120" fmla="*/ 39355 w 527007"/>
                <a:gd name="connsiteY120" fmla="*/ 343818 h 1072657"/>
                <a:gd name="connsiteX121" fmla="*/ 39355 w 527007"/>
                <a:gd name="connsiteY121" fmla="*/ 343818 h 1072657"/>
                <a:gd name="connsiteX122" fmla="*/ 38862 w 527007"/>
                <a:gd name="connsiteY122" fmla="*/ 345346 h 1072657"/>
                <a:gd name="connsiteX123" fmla="*/ 38862 w 527007"/>
                <a:gd name="connsiteY123" fmla="*/ 345840 h 1072657"/>
                <a:gd name="connsiteX124" fmla="*/ 38418 w 527007"/>
                <a:gd name="connsiteY124" fmla="*/ 347269 h 1072657"/>
                <a:gd name="connsiteX125" fmla="*/ 38171 w 527007"/>
                <a:gd name="connsiteY125" fmla="*/ 348107 h 1072657"/>
                <a:gd name="connsiteX126" fmla="*/ 38171 w 527007"/>
                <a:gd name="connsiteY126" fmla="*/ 348600 h 1072657"/>
                <a:gd name="connsiteX127" fmla="*/ 36742 w 527007"/>
                <a:gd name="connsiteY127" fmla="*/ 354318 h 1072657"/>
                <a:gd name="connsiteX128" fmla="*/ 35017 w 527007"/>
                <a:gd name="connsiteY128" fmla="*/ 353776 h 1072657"/>
                <a:gd name="connsiteX129" fmla="*/ 36693 w 527007"/>
                <a:gd name="connsiteY129" fmla="*/ 354515 h 1072657"/>
                <a:gd name="connsiteX130" fmla="*/ 36693 w 527007"/>
                <a:gd name="connsiteY130" fmla="*/ 354515 h 1072657"/>
                <a:gd name="connsiteX131" fmla="*/ 36693 w 527007"/>
                <a:gd name="connsiteY131" fmla="*/ 355058 h 1072657"/>
                <a:gd name="connsiteX132" fmla="*/ 38270 w 527007"/>
                <a:gd name="connsiteY132" fmla="*/ 355748 h 1072657"/>
                <a:gd name="connsiteX133" fmla="*/ 95206 w 527007"/>
                <a:gd name="connsiteY133" fmla="*/ 382712 h 1072657"/>
                <a:gd name="connsiteX134" fmla="*/ 130550 w 527007"/>
                <a:gd name="connsiteY134" fmla="*/ 387642 h 1072657"/>
                <a:gd name="connsiteX135" fmla="*/ 149529 w 527007"/>
                <a:gd name="connsiteY135" fmla="*/ 366741 h 1072657"/>
                <a:gd name="connsiteX136" fmla="*/ 164909 w 527007"/>
                <a:gd name="connsiteY136" fmla="*/ 343325 h 1072657"/>
                <a:gd name="connsiteX137" fmla="*/ 177134 w 527007"/>
                <a:gd name="connsiteY137" fmla="*/ 336621 h 1072657"/>
                <a:gd name="connsiteX138" fmla="*/ 172205 w 527007"/>
                <a:gd name="connsiteY138" fmla="*/ 383895 h 1072657"/>
                <a:gd name="connsiteX139" fmla="*/ 155050 w 527007"/>
                <a:gd name="connsiteY139" fmla="*/ 452514 h 1072657"/>
                <a:gd name="connsiteX140" fmla="*/ 157268 w 527007"/>
                <a:gd name="connsiteY140" fmla="*/ 452514 h 1072657"/>
                <a:gd name="connsiteX141" fmla="*/ 156628 w 527007"/>
                <a:gd name="connsiteY141" fmla="*/ 455767 h 1072657"/>
                <a:gd name="connsiteX142" fmla="*/ 159388 w 527007"/>
                <a:gd name="connsiteY142" fmla="*/ 455767 h 1072657"/>
                <a:gd name="connsiteX143" fmla="*/ 153768 w 527007"/>
                <a:gd name="connsiteY143" fmla="*/ 491753 h 1072657"/>
                <a:gd name="connsiteX144" fmla="*/ 149627 w 527007"/>
                <a:gd name="connsiteY144" fmla="*/ 509844 h 1072657"/>
                <a:gd name="connsiteX145" fmla="*/ 146719 w 527007"/>
                <a:gd name="connsiteY145" fmla="*/ 538731 h 1072657"/>
                <a:gd name="connsiteX146" fmla="*/ 142578 w 527007"/>
                <a:gd name="connsiteY146" fmla="*/ 556329 h 1072657"/>
                <a:gd name="connsiteX147" fmla="*/ 144156 w 527007"/>
                <a:gd name="connsiteY147" fmla="*/ 559336 h 1072657"/>
                <a:gd name="connsiteX148" fmla="*/ 144156 w 527007"/>
                <a:gd name="connsiteY148" fmla="*/ 559336 h 1072657"/>
                <a:gd name="connsiteX149" fmla="*/ 156134 w 527007"/>
                <a:gd name="connsiteY149" fmla="*/ 574766 h 1072657"/>
                <a:gd name="connsiteX150" fmla="*/ 154015 w 527007"/>
                <a:gd name="connsiteY150" fmla="*/ 582801 h 1072657"/>
                <a:gd name="connsiteX151" fmla="*/ 151944 w 527007"/>
                <a:gd name="connsiteY151" fmla="*/ 595223 h 1072657"/>
                <a:gd name="connsiteX152" fmla="*/ 148050 w 527007"/>
                <a:gd name="connsiteY152" fmla="*/ 620807 h 1072657"/>
                <a:gd name="connsiteX153" fmla="*/ 145191 w 527007"/>
                <a:gd name="connsiteY153" fmla="*/ 640525 h 1072657"/>
                <a:gd name="connsiteX154" fmla="*/ 140262 w 527007"/>
                <a:gd name="connsiteY154" fmla="*/ 685482 h 1072657"/>
                <a:gd name="connsiteX155" fmla="*/ 138684 w 527007"/>
                <a:gd name="connsiteY155" fmla="*/ 734777 h 1072657"/>
                <a:gd name="connsiteX156" fmla="*/ 137649 w 527007"/>
                <a:gd name="connsiteY156" fmla="*/ 759819 h 1072657"/>
                <a:gd name="connsiteX157" fmla="*/ 140015 w 527007"/>
                <a:gd name="connsiteY157" fmla="*/ 793931 h 1072657"/>
                <a:gd name="connsiteX158" fmla="*/ 137649 w 527007"/>
                <a:gd name="connsiteY158" fmla="*/ 819762 h 1072657"/>
                <a:gd name="connsiteX159" fmla="*/ 138684 w 527007"/>
                <a:gd name="connsiteY159" fmla="*/ 849733 h 1072657"/>
                <a:gd name="connsiteX160" fmla="*/ 142085 w 527007"/>
                <a:gd name="connsiteY160" fmla="*/ 887937 h 1072657"/>
                <a:gd name="connsiteX161" fmla="*/ 141543 w 527007"/>
                <a:gd name="connsiteY161" fmla="*/ 909134 h 1072657"/>
                <a:gd name="connsiteX162" fmla="*/ 138930 w 527007"/>
                <a:gd name="connsiteY162" fmla="*/ 928852 h 1072657"/>
                <a:gd name="connsiteX163" fmla="*/ 145191 w 527007"/>
                <a:gd name="connsiteY163" fmla="*/ 956013 h 1072657"/>
                <a:gd name="connsiteX164" fmla="*/ 150416 w 527007"/>
                <a:gd name="connsiteY164" fmla="*/ 967351 h 1072657"/>
                <a:gd name="connsiteX165" fmla="*/ 140557 w 527007"/>
                <a:gd name="connsiteY165" fmla="*/ 973020 h 1072657"/>
                <a:gd name="connsiteX166" fmla="*/ 143663 w 527007"/>
                <a:gd name="connsiteY166" fmla="*/ 980562 h 1072657"/>
                <a:gd name="connsiteX167" fmla="*/ 141099 w 527007"/>
                <a:gd name="connsiteY167" fmla="*/ 989041 h 1072657"/>
                <a:gd name="connsiteX168" fmla="*/ 142923 w 527007"/>
                <a:gd name="connsiteY168" fmla="*/ 989287 h 1072657"/>
                <a:gd name="connsiteX169" fmla="*/ 141395 w 527007"/>
                <a:gd name="connsiteY169" fmla="*/ 991111 h 1072657"/>
                <a:gd name="connsiteX170" fmla="*/ 136170 w 527007"/>
                <a:gd name="connsiteY170" fmla="*/ 996534 h 1072657"/>
                <a:gd name="connsiteX171" fmla="*/ 132769 w 527007"/>
                <a:gd name="connsiteY171" fmla="*/ 1004027 h 1072657"/>
                <a:gd name="connsiteX172" fmla="*/ 95600 w 527007"/>
                <a:gd name="connsiteY172" fmla="*/ 1035526 h 1072657"/>
                <a:gd name="connsiteX173" fmla="*/ 74453 w 527007"/>
                <a:gd name="connsiteY173" fmla="*/ 1049723 h 1072657"/>
                <a:gd name="connsiteX174" fmla="*/ 78446 w 527007"/>
                <a:gd name="connsiteY174" fmla="*/ 1058251 h 1072657"/>
                <a:gd name="connsiteX175" fmla="*/ 134839 w 527007"/>
                <a:gd name="connsiteY175" fmla="*/ 1059287 h 1072657"/>
                <a:gd name="connsiteX176" fmla="*/ 162444 w 527007"/>
                <a:gd name="connsiteY176" fmla="*/ 1041491 h 1072657"/>
                <a:gd name="connsiteX177" fmla="*/ 184528 w 527007"/>
                <a:gd name="connsiteY177" fmla="*/ 1037843 h 1072657"/>
                <a:gd name="connsiteX178" fmla="*/ 217310 w 527007"/>
                <a:gd name="connsiteY178" fmla="*/ 1025716 h 1072657"/>
                <a:gd name="connsiteX179" fmla="*/ 216915 w 527007"/>
                <a:gd name="connsiteY179" fmla="*/ 1022069 h 1072657"/>
                <a:gd name="connsiteX180" fmla="*/ 215732 w 527007"/>
                <a:gd name="connsiteY180" fmla="*/ 1011519 h 1072657"/>
                <a:gd name="connsiteX181" fmla="*/ 213908 w 527007"/>
                <a:gd name="connsiteY181" fmla="*/ 1005062 h 1072657"/>
                <a:gd name="connsiteX182" fmla="*/ 213021 w 527007"/>
                <a:gd name="connsiteY182" fmla="*/ 995794 h 1072657"/>
                <a:gd name="connsiteX183" fmla="*/ 212430 w 527007"/>
                <a:gd name="connsiteY183" fmla="*/ 992787 h 1072657"/>
                <a:gd name="connsiteX184" fmla="*/ 214451 w 527007"/>
                <a:gd name="connsiteY184" fmla="*/ 992393 h 1072657"/>
                <a:gd name="connsiteX185" fmla="*/ 216521 w 527007"/>
                <a:gd name="connsiteY185" fmla="*/ 976668 h 1072657"/>
                <a:gd name="connsiteX186" fmla="*/ 219873 w 527007"/>
                <a:gd name="connsiteY186" fmla="*/ 940239 h 1072657"/>
                <a:gd name="connsiteX187" fmla="*/ 210803 w 527007"/>
                <a:gd name="connsiteY187" fmla="*/ 931218 h 1072657"/>
                <a:gd name="connsiteX188" fmla="*/ 210803 w 527007"/>
                <a:gd name="connsiteY188" fmla="*/ 911845 h 1072657"/>
                <a:gd name="connsiteX189" fmla="*/ 215732 w 527007"/>
                <a:gd name="connsiteY189" fmla="*/ 869698 h 1072657"/>
                <a:gd name="connsiteX190" fmla="*/ 216274 w 527007"/>
                <a:gd name="connsiteY190" fmla="*/ 851656 h 1072657"/>
                <a:gd name="connsiteX191" fmla="*/ 213662 w 527007"/>
                <a:gd name="connsiteY191" fmla="*/ 825332 h 1072657"/>
                <a:gd name="connsiteX192" fmla="*/ 214944 w 527007"/>
                <a:gd name="connsiteY192" fmla="*/ 819614 h 1072657"/>
                <a:gd name="connsiteX193" fmla="*/ 216768 w 527007"/>
                <a:gd name="connsiteY193" fmla="*/ 788903 h 1072657"/>
                <a:gd name="connsiteX194" fmla="*/ 216521 w 527007"/>
                <a:gd name="connsiteY194" fmla="*/ 771305 h 1072657"/>
                <a:gd name="connsiteX195" fmla="*/ 222486 w 527007"/>
                <a:gd name="connsiteY195" fmla="*/ 750157 h 1072657"/>
                <a:gd name="connsiteX196" fmla="*/ 223570 w 527007"/>
                <a:gd name="connsiteY196" fmla="*/ 732066 h 1072657"/>
                <a:gd name="connsiteX197" fmla="*/ 223570 w 527007"/>
                <a:gd name="connsiteY197" fmla="*/ 732066 h 1072657"/>
                <a:gd name="connsiteX198" fmla="*/ 223570 w 527007"/>
                <a:gd name="connsiteY198" fmla="*/ 731031 h 1072657"/>
                <a:gd name="connsiteX199" fmla="*/ 223570 w 527007"/>
                <a:gd name="connsiteY199" fmla="*/ 729552 h 1072657"/>
                <a:gd name="connsiteX200" fmla="*/ 223570 w 527007"/>
                <a:gd name="connsiteY200" fmla="*/ 728172 h 1072657"/>
                <a:gd name="connsiteX201" fmla="*/ 228500 w 527007"/>
                <a:gd name="connsiteY201" fmla="*/ 705792 h 1072657"/>
                <a:gd name="connsiteX202" fmla="*/ 235795 w 527007"/>
                <a:gd name="connsiteY202" fmla="*/ 675820 h 1072657"/>
                <a:gd name="connsiteX203" fmla="*/ 259999 w 527007"/>
                <a:gd name="connsiteY203" fmla="*/ 612772 h 1072657"/>
                <a:gd name="connsiteX204" fmla="*/ 259999 w 527007"/>
                <a:gd name="connsiteY204" fmla="*/ 612033 h 1072657"/>
                <a:gd name="connsiteX205" fmla="*/ 271189 w 527007"/>
                <a:gd name="connsiteY205" fmla="*/ 651814 h 1072657"/>
                <a:gd name="connsiteX206" fmla="*/ 273259 w 527007"/>
                <a:gd name="connsiteY206" fmla="*/ 680996 h 1072657"/>
                <a:gd name="connsiteX207" fmla="*/ 275626 w 527007"/>
                <a:gd name="connsiteY207" fmla="*/ 716341 h 1072657"/>
                <a:gd name="connsiteX208" fmla="*/ 278978 w 527007"/>
                <a:gd name="connsiteY208" fmla="*/ 760016 h 1072657"/>
                <a:gd name="connsiteX209" fmla="*/ 285781 w 527007"/>
                <a:gd name="connsiteY209" fmla="*/ 799009 h 1072657"/>
                <a:gd name="connsiteX210" fmla="*/ 281590 w 527007"/>
                <a:gd name="connsiteY210" fmla="*/ 820452 h 1072657"/>
                <a:gd name="connsiteX211" fmla="*/ 282083 w 527007"/>
                <a:gd name="connsiteY211" fmla="*/ 859888 h 1072657"/>
                <a:gd name="connsiteX212" fmla="*/ 277400 w 527007"/>
                <a:gd name="connsiteY212" fmla="*/ 896071 h 1072657"/>
                <a:gd name="connsiteX213" fmla="*/ 276119 w 527007"/>
                <a:gd name="connsiteY213" fmla="*/ 935507 h 1072657"/>
                <a:gd name="connsiteX214" fmla="*/ 277696 w 527007"/>
                <a:gd name="connsiteY214" fmla="*/ 946056 h 1072657"/>
                <a:gd name="connsiteX215" fmla="*/ 281590 w 527007"/>
                <a:gd name="connsiteY215" fmla="*/ 956408 h 1072657"/>
                <a:gd name="connsiteX216" fmla="*/ 270664 w 527007"/>
                <a:gd name="connsiteY216" fmla="*/ 973418 h 1072657"/>
                <a:gd name="connsiteX217" fmla="*/ 271189 w 527007"/>
                <a:gd name="connsiteY217" fmla="*/ 975238 h 1072657"/>
                <a:gd name="connsiteX218" fmla="*/ 282626 w 527007"/>
                <a:gd name="connsiteY218" fmla="*/ 1002893 h 1072657"/>
                <a:gd name="connsiteX219" fmla="*/ 286964 w 527007"/>
                <a:gd name="connsiteY219" fmla="*/ 1002006 h 1072657"/>
                <a:gd name="connsiteX220" fmla="*/ 286964 w 527007"/>
                <a:gd name="connsiteY220" fmla="*/ 1005062 h 1072657"/>
                <a:gd name="connsiteX221" fmla="*/ 287259 w 527007"/>
                <a:gd name="connsiteY221" fmla="*/ 1020442 h 1072657"/>
                <a:gd name="connsiteX222" fmla="*/ 288048 w 527007"/>
                <a:gd name="connsiteY222" fmla="*/ 1038533 h 1072657"/>
                <a:gd name="connsiteX223" fmla="*/ 285731 w 527007"/>
                <a:gd name="connsiteY223" fmla="*/ 1058596 h 1072657"/>
                <a:gd name="connsiteX224" fmla="*/ 285435 w 527007"/>
                <a:gd name="connsiteY224" fmla="*/ 1062293 h 1072657"/>
                <a:gd name="connsiteX225" fmla="*/ 314322 w 527007"/>
                <a:gd name="connsiteY225" fmla="*/ 1071857 h 1072657"/>
                <a:gd name="connsiteX226" fmla="*/ 348385 w 527007"/>
                <a:gd name="connsiteY226" fmla="*/ 1056378 h 1072657"/>
                <a:gd name="connsiteX227" fmla="*/ 348385 w 527007"/>
                <a:gd name="connsiteY227" fmla="*/ 1054948 h 1072657"/>
                <a:gd name="connsiteX228" fmla="*/ 350505 w 527007"/>
                <a:gd name="connsiteY228" fmla="*/ 1043709 h 1072657"/>
                <a:gd name="connsiteX229" fmla="*/ 342223 w 527007"/>
                <a:gd name="connsiteY229" fmla="*/ 1020984 h 1072657"/>
                <a:gd name="connsiteX230" fmla="*/ 338033 w 527007"/>
                <a:gd name="connsiteY230" fmla="*/ 1005456 h 1072657"/>
                <a:gd name="connsiteX231" fmla="*/ 335963 w 527007"/>
                <a:gd name="connsiteY231" fmla="*/ 1000034 h 1072657"/>
                <a:gd name="connsiteX232" fmla="*/ 335322 w 527007"/>
                <a:gd name="connsiteY232" fmla="*/ 996879 h 1072657"/>
                <a:gd name="connsiteX233" fmla="*/ 337245 w 527007"/>
                <a:gd name="connsiteY233" fmla="*/ 997224 h 1072657"/>
                <a:gd name="connsiteX234" fmla="*/ 341681 w 527007"/>
                <a:gd name="connsiteY234" fmla="*/ 985344 h 1072657"/>
                <a:gd name="connsiteX235" fmla="*/ 345329 w 527007"/>
                <a:gd name="connsiteY235" fmla="*/ 973957 h 1072657"/>
                <a:gd name="connsiteX236" fmla="*/ 347645 w 527007"/>
                <a:gd name="connsiteY236" fmla="*/ 956901 h 1072657"/>
                <a:gd name="connsiteX237" fmla="*/ 349716 w 527007"/>
                <a:gd name="connsiteY237" fmla="*/ 948668 h 1072657"/>
                <a:gd name="connsiteX238" fmla="*/ 356223 w 527007"/>
                <a:gd name="connsiteY238" fmla="*/ 919732 h 1072657"/>
                <a:gd name="connsiteX239" fmla="*/ 356765 w 527007"/>
                <a:gd name="connsiteY239" fmla="*/ 822079 h 1072657"/>
                <a:gd name="connsiteX240" fmla="*/ 356519 w 527007"/>
                <a:gd name="connsiteY240" fmla="*/ 797826 h 1072657"/>
                <a:gd name="connsiteX241" fmla="*/ 355188 w 527007"/>
                <a:gd name="connsiteY241" fmla="*/ 773770 h 1072657"/>
                <a:gd name="connsiteX242" fmla="*/ 355484 w 527007"/>
                <a:gd name="connsiteY242" fmla="*/ 753411 h 1072657"/>
                <a:gd name="connsiteX243" fmla="*/ 359378 w 527007"/>
                <a:gd name="connsiteY243" fmla="*/ 709045 h 1072657"/>
                <a:gd name="connsiteX244" fmla="*/ 361991 w 527007"/>
                <a:gd name="connsiteY244" fmla="*/ 644715 h 1072657"/>
                <a:gd name="connsiteX245" fmla="*/ 363026 w 527007"/>
                <a:gd name="connsiteY245" fmla="*/ 608286 h 1072657"/>
                <a:gd name="connsiteX246" fmla="*/ 369483 w 527007"/>
                <a:gd name="connsiteY246" fmla="*/ 558350 h 1072657"/>
                <a:gd name="connsiteX247" fmla="*/ 390335 w 527007"/>
                <a:gd name="connsiteY247" fmla="*/ 558695 h 1072657"/>
                <a:gd name="connsiteX248" fmla="*/ 422574 w 527007"/>
                <a:gd name="connsiteY248" fmla="*/ 565449 h 1072657"/>
                <a:gd name="connsiteX249" fmla="*/ 435539 w 527007"/>
                <a:gd name="connsiteY249" fmla="*/ 555343 h 1072657"/>
                <a:gd name="connsiteX250" fmla="*/ 430954 w 527007"/>
                <a:gd name="connsiteY250" fmla="*/ 477901 h 1072657"/>
                <a:gd name="connsiteX251" fmla="*/ 435588 w 527007"/>
                <a:gd name="connsiteY251" fmla="*/ 485098 h 1072657"/>
                <a:gd name="connsiteX252" fmla="*/ 466250 w 527007"/>
                <a:gd name="connsiteY252" fmla="*/ 439106 h 1072657"/>
                <a:gd name="connsiteX253" fmla="*/ 501101 w 527007"/>
                <a:gd name="connsiteY253" fmla="*/ 397796 h 1072657"/>
                <a:gd name="connsiteX254" fmla="*/ 519587 w 527007"/>
                <a:gd name="connsiteY254" fmla="*/ 370191 h 1072657"/>
                <a:gd name="connsiteX255" fmla="*/ 525798 w 527007"/>
                <a:gd name="connsiteY255" fmla="*/ 357276 h 1072657"/>
                <a:gd name="connsiteX256" fmla="*/ 521904 w 527007"/>
                <a:gd name="connsiteY256" fmla="*/ 337558 h 1072657"/>
                <a:gd name="connsiteX257" fmla="*/ 454764 w 527007"/>
                <a:gd name="connsiteY257" fmla="*/ 364670 h 1072657"/>
                <a:gd name="connsiteX258" fmla="*/ 430116 w 527007"/>
                <a:gd name="connsiteY258" fmla="*/ 387149 h 1072657"/>
                <a:gd name="connsiteX259" fmla="*/ 426666 w 527007"/>
                <a:gd name="connsiteY259" fmla="*/ 394099 h 1072657"/>
                <a:gd name="connsiteX260" fmla="*/ 426321 w 527007"/>
                <a:gd name="connsiteY260" fmla="*/ 389170 h 1072657"/>
                <a:gd name="connsiteX261" fmla="*/ 423363 w 527007"/>
                <a:gd name="connsiteY261" fmla="*/ 335882 h 1072657"/>
                <a:gd name="connsiteX262" fmla="*/ 424398 w 527007"/>
                <a:gd name="connsiteY262" fmla="*/ 310298 h 1072657"/>
                <a:gd name="connsiteX263" fmla="*/ 424398 w 527007"/>
                <a:gd name="connsiteY263" fmla="*/ 310298 h 1072657"/>
                <a:gd name="connsiteX264" fmla="*/ 424694 w 527007"/>
                <a:gd name="connsiteY264" fmla="*/ 309903 h 1072657"/>
                <a:gd name="connsiteX265" fmla="*/ 446236 w 527007"/>
                <a:gd name="connsiteY265" fmla="*/ 345199 h 1072657"/>
                <a:gd name="connsiteX266" fmla="*/ 452447 w 527007"/>
                <a:gd name="connsiteY266" fmla="*/ 353727 h 1072657"/>
                <a:gd name="connsiteX267" fmla="*/ 454764 w 527007"/>
                <a:gd name="connsiteY267" fmla="*/ 364670 h 10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527007" h="1072657">
                  <a:moveTo>
                    <a:pt x="521904" y="337558"/>
                  </a:moveTo>
                  <a:cubicBezTo>
                    <a:pt x="522939" y="334748"/>
                    <a:pt x="515101" y="318974"/>
                    <a:pt x="515101" y="318185"/>
                  </a:cubicBezTo>
                  <a:cubicBezTo>
                    <a:pt x="515101" y="317396"/>
                    <a:pt x="507066" y="308622"/>
                    <a:pt x="507066" y="303741"/>
                  </a:cubicBezTo>
                  <a:cubicBezTo>
                    <a:pt x="507066" y="298861"/>
                    <a:pt x="496369" y="288214"/>
                    <a:pt x="496369" y="288214"/>
                  </a:cubicBezTo>
                  <a:cubicBezTo>
                    <a:pt x="496369" y="288214"/>
                    <a:pt x="482073" y="282298"/>
                    <a:pt x="480545" y="269383"/>
                  </a:cubicBezTo>
                  <a:cubicBezTo>
                    <a:pt x="479017" y="256468"/>
                    <a:pt x="463390" y="256221"/>
                    <a:pt x="463341" y="256221"/>
                  </a:cubicBezTo>
                  <a:lnTo>
                    <a:pt x="463341" y="256221"/>
                  </a:lnTo>
                  <a:cubicBezTo>
                    <a:pt x="463341" y="256221"/>
                    <a:pt x="463341" y="255038"/>
                    <a:pt x="463341" y="253263"/>
                  </a:cubicBezTo>
                  <a:cubicBezTo>
                    <a:pt x="463651" y="248147"/>
                    <a:pt x="463016" y="243016"/>
                    <a:pt x="461468" y="238130"/>
                  </a:cubicBezTo>
                  <a:cubicBezTo>
                    <a:pt x="459603" y="234569"/>
                    <a:pt x="456418" y="231879"/>
                    <a:pt x="452595" y="230637"/>
                  </a:cubicBezTo>
                  <a:cubicBezTo>
                    <a:pt x="451906" y="225949"/>
                    <a:pt x="450225" y="221462"/>
                    <a:pt x="447665" y="217475"/>
                  </a:cubicBezTo>
                  <a:cubicBezTo>
                    <a:pt x="444111" y="213773"/>
                    <a:pt x="442730" y="208493"/>
                    <a:pt x="444018" y="203524"/>
                  </a:cubicBezTo>
                  <a:cubicBezTo>
                    <a:pt x="445595" y="198595"/>
                    <a:pt x="441947" y="186222"/>
                    <a:pt x="434159" y="184398"/>
                  </a:cubicBezTo>
                  <a:cubicBezTo>
                    <a:pt x="426370" y="182574"/>
                    <a:pt x="418039" y="179765"/>
                    <a:pt x="418039" y="179765"/>
                  </a:cubicBezTo>
                  <a:lnTo>
                    <a:pt x="415969" y="180110"/>
                  </a:lnTo>
                  <a:lnTo>
                    <a:pt x="414933" y="179765"/>
                  </a:lnTo>
                  <a:cubicBezTo>
                    <a:pt x="413123" y="180093"/>
                    <a:pt x="411297" y="180324"/>
                    <a:pt x="409462" y="180455"/>
                  </a:cubicBezTo>
                  <a:cubicBezTo>
                    <a:pt x="407856" y="180493"/>
                    <a:pt x="406287" y="179970"/>
                    <a:pt x="405025" y="178976"/>
                  </a:cubicBezTo>
                  <a:cubicBezTo>
                    <a:pt x="402413" y="176166"/>
                    <a:pt x="381363" y="170743"/>
                    <a:pt x="377469" y="170743"/>
                  </a:cubicBezTo>
                  <a:cubicBezTo>
                    <a:pt x="372260" y="169720"/>
                    <a:pt x="367194" y="168064"/>
                    <a:pt x="362385" y="165814"/>
                  </a:cubicBezTo>
                  <a:lnTo>
                    <a:pt x="351195" y="157286"/>
                  </a:lnTo>
                  <a:cubicBezTo>
                    <a:pt x="347402" y="153176"/>
                    <a:pt x="344094" y="148644"/>
                    <a:pt x="341336" y="143779"/>
                  </a:cubicBezTo>
                  <a:lnTo>
                    <a:pt x="341336" y="143779"/>
                  </a:lnTo>
                  <a:lnTo>
                    <a:pt x="341336" y="143779"/>
                  </a:lnTo>
                  <a:cubicBezTo>
                    <a:pt x="340400" y="141566"/>
                    <a:pt x="339609" y="139293"/>
                    <a:pt x="338970" y="136976"/>
                  </a:cubicBezTo>
                  <a:lnTo>
                    <a:pt x="338970" y="136976"/>
                  </a:lnTo>
                  <a:cubicBezTo>
                    <a:pt x="342841" y="133005"/>
                    <a:pt x="346158" y="128528"/>
                    <a:pt x="348829" y="123667"/>
                  </a:cubicBezTo>
                  <a:lnTo>
                    <a:pt x="349568" y="122139"/>
                  </a:lnTo>
                  <a:cubicBezTo>
                    <a:pt x="350124" y="122214"/>
                    <a:pt x="350688" y="122214"/>
                    <a:pt x="351245" y="122139"/>
                  </a:cubicBezTo>
                  <a:lnTo>
                    <a:pt x="351934" y="121843"/>
                  </a:lnTo>
                  <a:cubicBezTo>
                    <a:pt x="354600" y="120488"/>
                    <a:pt x="356595" y="118101"/>
                    <a:pt x="357455" y="115237"/>
                  </a:cubicBezTo>
                  <a:lnTo>
                    <a:pt x="357455" y="115237"/>
                  </a:lnTo>
                  <a:cubicBezTo>
                    <a:pt x="357665" y="114693"/>
                    <a:pt x="357830" y="114132"/>
                    <a:pt x="357948" y="113561"/>
                  </a:cubicBezTo>
                  <a:lnTo>
                    <a:pt x="357948" y="112970"/>
                  </a:lnTo>
                  <a:cubicBezTo>
                    <a:pt x="357972" y="112576"/>
                    <a:pt x="357972" y="112181"/>
                    <a:pt x="357948" y="111787"/>
                  </a:cubicBezTo>
                  <a:cubicBezTo>
                    <a:pt x="357972" y="111574"/>
                    <a:pt x="357972" y="111359"/>
                    <a:pt x="357948" y="111146"/>
                  </a:cubicBezTo>
                  <a:cubicBezTo>
                    <a:pt x="357972" y="110752"/>
                    <a:pt x="357972" y="110357"/>
                    <a:pt x="357948" y="109963"/>
                  </a:cubicBezTo>
                  <a:cubicBezTo>
                    <a:pt x="357948" y="109963"/>
                    <a:pt x="357948" y="109519"/>
                    <a:pt x="357948" y="109322"/>
                  </a:cubicBezTo>
                  <a:lnTo>
                    <a:pt x="357948" y="107843"/>
                  </a:lnTo>
                  <a:lnTo>
                    <a:pt x="357948" y="107843"/>
                  </a:lnTo>
                  <a:cubicBezTo>
                    <a:pt x="358195" y="106019"/>
                    <a:pt x="358392" y="104195"/>
                    <a:pt x="358787" y="102371"/>
                  </a:cubicBezTo>
                  <a:lnTo>
                    <a:pt x="358787" y="102371"/>
                  </a:lnTo>
                  <a:cubicBezTo>
                    <a:pt x="361038" y="95614"/>
                    <a:pt x="363978" y="89105"/>
                    <a:pt x="367561" y="82949"/>
                  </a:cubicBezTo>
                  <a:lnTo>
                    <a:pt x="367561" y="82949"/>
                  </a:lnTo>
                  <a:cubicBezTo>
                    <a:pt x="368021" y="82029"/>
                    <a:pt x="368415" y="81092"/>
                    <a:pt x="368744" y="80139"/>
                  </a:cubicBezTo>
                  <a:cubicBezTo>
                    <a:pt x="369138" y="79104"/>
                    <a:pt x="369483" y="78020"/>
                    <a:pt x="369779" y="76984"/>
                  </a:cubicBezTo>
                  <a:cubicBezTo>
                    <a:pt x="369802" y="76656"/>
                    <a:pt x="369802" y="76327"/>
                    <a:pt x="369779" y="75998"/>
                  </a:cubicBezTo>
                  <a:cubicBezTo>
                    <a:pt x="369779" y="75259"/>
                    <a:pt x="370174" y="74470"/>
                    <a:pt x="370321" y="73682"/>
                  </a:cubicBezTo>
                  <a:cubicBezTo>
                    <a:pt x="370469" y="72893"/>
                    <a:pt x="370321" y="72991"/>
                    <a:pt x="370321" y="72647"/>
                  </a:cubicBezTo>
                  <a:cubicBezTo>
                    <a:pt x="370321" y="71562"/>
                    <a:pt x="370617" y="70478"/>
                    <a:pt x="370716" y="69393"/>
                  </a:cubicBezTo>
                  <a:cubicBezTo>
                    <a:pt x="371266" y="63221"/>
                    <a:pt x="370354" y="57006"/>
                    <a:pt x="368054" y="51252"/>
                  </a:cubicBezTo>
                  <a:cubicBezTo>
                    <a:pt x="366131" y="46323"/>
                    <a:pt x="363125" y="42034"/>
                    <a:pt x="361251" y="37203"/>
                  </a:cubicBezTo>
                  <a:cubicBezTo>
                    <a:pt x="358244" y="29858"/>
                    <a:pt x="357455" y="21527"/>
                    <a:pt x="353808" y="14528"/>
                  </a:cubicBezTo>
                  <a:cubicBezTo>
                    <a:pt x="347690" y="2802"/>
                    <a:pt x="333994" y="-2785"/>
                    <a:pt x="321421" y="1316"/>
                  </a:cubicBezTo>
                  <a:cubicBezTo>
                    <a:pt x="315752" y="3436"/>
                    <a:pt x="310872" y="7528"/>
                    <a:pt x="305104" y="9352"/>
                  </a:cubicBezTo>
                  <a:cubicBezTo>
                    <a:pt x="297414" y="11816"/>
                    <a:pt x="289231" y="9943"/>
                    <a:pt x="281245" y="8859"/>
                  </a:cubicBezTo>
                  <a:cubicBezTo>
                    <a:pt x="273259" y="7774"/>
                    <a:pt x="264485" y="7675"/>
                    <a:pt x="258126" y="12852"/>
                  </a:cubicBezTo>
                  <a:cubicBezTo>
                    <a:pt x="250732" y="18816"/>
                    <a:pt x="248711" y="30056"/>
                    <a:pt x="241809" y="36661"/>
                  </a:cubicBezTo>
                  <a:cubicBezTo>
                    <a:pt x="238901" y="39421"/>
                    <a:pt x="235303" y="41147"/>
                    <a:pt x="232246" y="43710"/>
                  </a:cubicBezTo>
                  <a:cubicBezTo>
                    <a:pt x="230045" y="45414"/>
                    <a:pt x="228342" y="47679"/>
                    <a:pt x="227316" y="50266"/>
                  </a:cubicBezTo>
                  <a:lnTo>
                    <a:pt x="227316" y="50809"/>
                  </a:lnTo>
                  <a:cubicBezTo>
                    <a:pt x="227300" y="51038"/>
                    <a:pt x="227300" y="51269"/>
                    <a:pt x="227316" y="51499"/>
                  </a:cubicBezTo>
                  <a:cubicBezTo>
                    <a:pt x="227292" y="51761"/>
                    <a:pt x="227292" y="52025"/>
                    <a:pt x="227316" y="52287"/>
                  </a:cubicBezTo>
                  <a:cubicBezTo>
                    <a:pt x="227316" y="52288"/>
                    <a:pt x="227316" y="52633"/>
                    <a:pt x="227316" y="52830"/>
                  </a:cubicBezTo>
                  <a:cubicBezTo>
                    <a:pt x="227292" y="53290"/>
                    <a:pt x="227292" y="53750"/>
                    <a:pt x="227316" y="54210"/>
                  </a:cubicBezTo>
                  <a:lnTo>
                    <a:pt x="227316" y="54210"/>
                  </a:lnTo>
                  <a:cubicBezTo>
                    <a:pt x="227375" y="54641"/>
                    <a:pt x="227457" y="55069"/>
                    <a:pt x="227563" y="55492"/>
                  </a:cubicBezTo>
                  <a:cubicBezTo>
                    <a:pt x="227563" y="55492"/>
                    <a:pt x="227563" y="55492"/>
                    <a:pt x="227563" y="55837"/>
                  </a:cubicBezTo>
                  <a:cubicBezTo>
                    <a:pt x="227649" y="56207"/>
                    <a:pt x="227764" y="56570"/>
                    <a:pt x="227908" y="56921"/>
                  </a:cubicBezTo>
                  <a:lnTo>
                    <a:pt x="227908" y="56921"/>
                  </a:lnTo>
                  <a:lnTo>
                    <a:pt x="228352" y="58104"/>
                  </a:lnTo>
                  <a:lnTo>
                    <a:pt x="228648" y="58696"/>
                  </a:lnTo>
                  <a:cubicBezTo>
                    <a:pt x="228620" y="58859"/>
                    <a:pt x="228620" y="59026"/>
                    <a:pt x="228648" y="59189"/>
                  </a:cubicBezTo>
                  <a:cubicBezTo>
                    <a:pt x="229655" y="61106"/>
                    <a:pt x="230464" y="63121"/>
                    <a:pt x="231063" y="65203"/>
                  </a:cubicBezTo>
                  <a:cubicBezTo>
                    <a:pt x="231455" y="66488"/>
                    <a:pt x="231455" y="67861"/>
                    <a:pt x="231063" y="69146"/>
                  </a:cubicBezTo>
                  <a:cubicBezTo>
                    <a:pt x="230371" y="70602"/>
                    <a:pt x="229380" y="71895"/>
                    <a:pt x="228154" y="72942"/>
                  </a:cubicBezTo>
                  <a:cubicBezTo>
                    <a:pt x="223000" y="78334"/>
                    <a:pt x="219007" y="84726"/>
                    <a:pt x="216422" y="91723"/>
                  </a:cubicBezTo>
                  <a:cubicBezTo>
                    <a:pt x="216127" y="92512"/>
                    <a:pt x="215880" y="93350"/>
                    <a:pt x="215584" y="94139"/>
                  </a:cubicBezTo>
                  <a:lnTo>
                    <a:pt x="215584" y="94139"/>
                  </a:lnTo>
                  <a:lnTo>
                    <a:pt x="215929" y="94139"/>
                  </a:lnTo>
                  <a:cubicBezTo>
                    <a:pt x="216668" y="94374"/>
                    <a:pt x="217427" y="94539"/>
                    <a:pt x="218197" y="94632"/>
                  </a:cubicBezTo>
                  <a:lnTo>
                    <a:pt x="219528" y="94632"/>
                  </a:lnTo>
                  <a:cubicBezTo>
                    <a:pt x="221296" y="94723"/>
                    <a:pt x="223068" y="94591"/>
                    <a:pt x="224803" y="94237"/>
                  </a:cubicBezTo>
                  <a:lnTo>
                    <a:pt x="226133" y="93942"/>
                  </a:lnTo>
                  <a:cubicBezTo>
                    <a:pt x="227948" y="93445"/>
                    <a:pt x="229713" y="92785"/>
                    <a:pt x="231408" y="91970"/>
                  </a:cubicBezTo>
                  <a:cubicBezTo>
                    <a:pt x="231408" y="92512"/>
                    <a:pt x="231408" y="93054"/>
                    <a:pt x="231408" y="93597"/>
                  </a:cubicBezTo>
                  <a:lnTo>
                    <a:pt x="231408" y="94484"/>
                  </a:lnTo>
                  <a:cubicBezTo>
                    <a:pt x="231435" y="117780"/>
                    <a:pt x="244649" y="139052"/>
                    <a:pt x="265520" y="149399"/>
                  </a:cubicBezTo>
                  <a:cubicBezTo>
                    <a:pt x="265520" y="149941"/>
                    <a:pt x="265520" y="150533"/>
                    <a:pt x="265520" y="151075"/>
                  </a:cubicBezTo>
                  <a:cubicBezTo>
                    <a:pt x="265544" y="151535"/>
                    <a:pt x="265544" y="151995"/>
                    <a:pt x="265520" y="152455"/>
                  </a:cubicBezTo>
                  <a:lnTo>
                    <a:pt x="264830" y="151814"/>
                  </a:lnTo>
                  <a:cubicBezTo>
                    <a:pt x="264830" y="151814"/>
                    <a:pt x="259901" y="149497"/>
                    <a:pt x="255710" y="156201"/>
                  </a:cubicBezTo>
                  <a:cubicBezTo>
                    <a:pt x="252450" y="160607"/>
                    <a:pt x="248030" y="164020"/>
                    <a:pt x="242943" y="166060"/>
                  </a:cubicBezTo>
                  <a:cubicBezTo>
                    <a:pt x="242943" y="166060"/>
                    <a:pt x="195620" y="173553"/>
                    <a:pt x="193648" y="179765"/>
                  </a:cubicBezTo>
                  <a:lnTo>
                    <a:pt x="171564" y="181046"/>
                  </a:lnTo>
                  <a:cubicBezTo>
                    <a:pt x="171564" y="181046"/>
                    <a:pt x="163775" y="182081"/>
                    <a:pt x="162986" y="198349"/>
                  </a:cubicBezTo>
                  <a:cubicBezTo>
                    <a:pt x="162198" y="214616"/>
                    <a:pt x="158057" y="216144"/>
                    <a:pt x="158057" y="216144"/>
                  </a:cubicBezTo>
                  <a:cubicBezTo>
                    <a:pt x="158057" y="216144"/>
                    <a:pt x="148938" y="232165"/>
                    <a:pt x="149726" y="240447"/>
                  </a:cubicBezTo>
                  <a:cubicBezTo>
                    <a:pt x="149930" y="245578"/>
                    <a:pt x="147195" y="250378"/>
                    <a:pt x="142677" y="252820"/>
                  </a:cubicBezTo>
                  <a:lnTo>
                    <a:pt x="141642" y="267608"/>
                  </a:lnTo>
                  <a:cubicBezTo>
                    <a:pt x="136230" y="267007"/>
                    <a:pt x="131356" y="270907"/>
                    <a:pt x="130755" y="276319"/>
                  </a:cubicBezTo>
                  <a:cubicBezTo>
                    <a:pt x="130752" y="276340"/>
                    <a:pt x="130750" y="276362"/>
                    <a:pt x="130748" y="276383"/>
                  </a:cubicBezTo>
                  <a:cubicBezTo>
                    <a:pt x="129743" y="281747"/>
                    <a:pt x="127516" y="286807"/>
                    <a:pt x="124241" y="291171"/>
                  </a:cubicBezTo>
                  <a:cubicBezTo>
                    <a:pt x="124241" y="291171"/>
                    <a:pt x="109945" y="303051"/>
                    <a:pt x="109156" y="313108"/>
                  </a:cubicBezTo>
                  <a:lnTo>
                    <a:pt x="100283" y="318530"/>
                  </a:lnTo>
                  <a:cubicBezTo>
                    <a:pt x="100283" y="318530"/>
                    <a:pt x="79776" y="313896"/>
                    <a:pt x="75094" y="305615"/>
                  </a:cubicBezTo>
                  <a:lnTo>
                    <a:pt x="73615" y="304284"/>
                  </a:lnTo>
                  <a:lnTo>
                    <a:pt x="73615" y="304284"/>
                  </a:lnTo>
                  <a:lnTo>
                    <a:pt x="73615" y="304284"/>
                  </a:lnTo>
                  <a:cubicBezTo>
                    <a:pt x="70967" y="301524"/>
                    <a:pt x="68098" y="298985"/>
                    <a:pt x="65037" y="296693"/>
                  </a:cubicBezTo>
                  <a:cubicBezTo>
                    <a:pt x="65629" y="297990"/>
                    <a:pt x="65768" y="299448"/>
                    <a:pt x="65432" y="300833"/>
                  </a:cubicBezTo>
                  <a:lnTo>
                    <a:pt x="63904" y="299157"/>
                  </a:lnTo>
                  <a:lnTo>
                    <a:pt x="61389" y="294030"/>
                  </a:lnTo>
                  <a:cubicBezTo>
                    <a:pt x="61389" y="294030"/>
                    <a:pt x="30826" y="258932"/>
                    <a:pt x="11355" y="256468"/>
                  </a:cubicBezTo>
                  <a:lnTo>
                    <a:pt x="11355" y="256468"/>
                  </a:lnTo>
                  <a:cubicBezTo>
                    <a:pt x="7133" y="257537"/>
                    <a:pt x="3794" y="260763"/>
                    <a:pt x="2580" y="264946"/>
                  </a:cubicBezTo>
                  <a:cubicBezTo>
                    <a:pt x="116" y="273326"/>
                    <a:pt x="-2349" y="287228"/>
                    <a:pt x="3961" y="294080"/>
                  </a:cubicBezTo>
                  <a:lnTo>
                    <a:pt x="34770" y="326910"/>
                  </a:lnTo>
                  <a:lnTo>
                    <a:pt x="35559" y="327502"/>
                  </a:lnTo>
                  <a:lnTo>
                    <a:pt x="42263" y="336079"/>
                  </a:lnTo>
                  <a:cubicBezTo>
                    <a:pt x="41129" y="338790"/>
                    <a:pt x="40143" y="341403"/>
                    <a:pt x="39355" y="343818"/>
                  </a:cubicBezTo>
                  <a:lnTo>
                    <a:pt x="39355" y="343818"/>
                  </a:lnTo>
                  <a:cubicBezTo>
                    <a:pt x="39355" y="344361"/>
                    <a:pt x="39010" y="344854"/>
                    <a:pt x="38862" y="345346"/>
                  </a:cubicBezTo>
                  <a:lnTo>
                    <a:pt x="38862" y="345840"/>
                  </a:lnTo>
                  <a:lnTo>
                    <a:pt x="38418" y="347269"/>
                  </a:lnTo>
                  <a:cubicBezTo>
                    <a:pt x="38418" y="347565"/>
                    <a:pt x="38418" y="347860"/>
                    <a:pt x="38171" y="348107"/>
                  </a:cubicBezTo>
                  <a:lnTo>
                    <a:pt x="38171" y="348600"/>
                  </a:lnTo>
                  <a:cubicBezTo>
                    <a:pt x="37432" y="351213"/>
                    <a:pt x="36988" y="353184"/>
                    <a:pt x="36742" y="354318"/>
                  </a:cubicBezTo>
                  <a:lnTo>
                    <a:pt x="35017" y="353776"/>
                  </a:lnTo>
                  <a:lnTo>
                    <a:pt x="36693" y="354515"/>
                  </a:lnTo>
                  <a:lnTo>
                    <a:pt x="36693" y="354515"/>
                  </a:lnTo>
                  <a:cubicBezTo>
                    <a:pt x="36670" y="354695"/>
                    <a:pt x="36670" y="354878"/>
                    <a:pt x="36693" y="355058"/>
                  </a:cubicBezTo>
                  <a:lnTo>
                    <a:pt x="38270" y="355748"/>
                  </a:lnTo>
                  <a:cubicBezTo>
                    <a:pt x="47390" y="359741"/>
                    <a:pt x="92840" y="379656"/>
                    <a:pt x="95206" y="382712"/>
                  </a:cubicBezTo>
                  <a:cubicBezTo>
                    <a:pt x="104993" y="391162"/>
                    <a:pt x="118824" y="393091"/>
                    <a:pt x="130550" y="387642"/>
                  </a:cubicBezTo>
                  <a:cubicBezTo>
                    <a:pt x="139373" y="383433"/>
                    <a:pt x="146188" y="375927"/>
                    <a:pt x="149529" y="366741"/>
                  </a:cubicBezTo>
                  <a:cubicBezTo>
                    <a:pt x="155146" y="359269"/>
                    <a:pt x="160283" y="351448"/>
                    <a:pt x="164909" y="343325"/>
                  </a:cubicBezTo>
                  <a:cubicBezTo>
                    <a:pt x="165402" y="340269"/>
                    <a:pt x="177134" y="336621"/>
                    <a:pt x="177134" y="336621"/>
                  </a:cubicBezTo>
                  <a:cubicBezTo>
                    <a:pt x="177134" y="336621"/>
                    <a:pt x="178169" y="371128"/>
                    <a:pt x="172205" y="383895"/>
                  </a:cubicBezTo>
                  <a:cubicBezTo>
                    <a:pt x="166240" y="396663"/>
                    <a:pt x="155050" y="452514"/>
                    <a:pt x="155050" y="452514"/>
                  </a:cubicBezTo>
                  <a:cubicBezTo>
                    <a:pt x="155786" y="452416"/>
                    <a:pt x="156532" y="452416"/>
                    <a:pt x="157268" y="452514"/>
                  </a:cubicBezTo>
                  <a:lnTo>
                    <a:pt x="156628" y="455767"/>
                  </a:lnTo>
                  <a:cubicBezTo>
                    <a:pt x="157540" y="455602"/>
                    <a:pt x="158475" y="455602"/>
                    <a:pt x="159388" y="455767"/>
                  </a:cubicBezTo>
                  <a:cubicBezTo>
                    <a:pt x="158550" y="462176"/>
                    <a:pt x="153768" y="491753"/>
                    <a:pt x="153768" y="491753"/>
                  </a:cubicBezTo>
                  <a:cubicBezTo>
                    <a:pt x="153134" y="497930"/>
                    <a:pt x="151743" y="504006"/>
                    <a:pt x="149627" y="509844"/>
                  </a:cubicBezTo>
                  <a:cubicBezTo>
                    <a:pt x="147015" y="514478"/>
                    <a:pt x="146719" y="538731"/>
                    <a:pt x="146719" y="538731"/>
                  </a:cubicBezTo>
                  <a:lnTo>
                    <a:pt x="142578" y="556329"/>
                  </a:lnTo>
                  <a:cubicBezTo>
                    <a:pt x="142578" y="556329"/>
                    <a:pt x="143121" y="557512"/>
                    <a:pt x="144156" y="559336"/>
                  </a:cubicBezTo>
                  <a:lnTo>
                    <a:pt x="144156" y="559336"/>
                  </a:lnTo>
                  <a:cubicBezTo>
                    <a:pt x="146953" y="565305"/>
                    <a:pt x="151045" y="570576"/>
                    <a:pt x="156134" y="574766"/>
                  </a:cubicBezTo>
                  <a:cubicBezTo>
                    <a:pt x="155800" y="577529"/>
                    <a:pt x="155086" y="580232"/>
                    <a:pt x="154015" y="582801"/>
                  </a:cubicBezTo>
                  <a:cubicBezTo>
                    <a:pt x="152407" y="586735"/>
                    <a:pt x="151699" y="590980"/>
                    <a:pt x="151944" y="595223"/>
                  </a:cubicBezTo>
                  <a:cubicBezTo>
                    <a:pt x="149940" y="603629"/>
                    <a:pt x="148637" y="612186"/>
                    <a:pt x="148050" y="620807"/>
                  </a:cubicBezTo>
                  <a:cubicBezTo>
                    <a:pt x="147782" y="627461"/>
                    <a:pt x="146824" y="634069"/>
                    <a:pt x="145191" y="640525"/>
                  </a:cubicBezTo>
                  <a:lnTo>
                    <a:pt x="140262" y="685482"/>
                  </a:lnTo>
                  <a:cubicBezTo>
                    <a:pt x="140262" y="685482"/>
                    <a:pt x="137156" y="724425"/>
                    <a:pt x="138684" y="734777"/>
                  </a:cubicBezTo>
                  <a:cubicBezTo>
                    <a:pt x="139457" y="743133"/>
                    <a:pt x="139109" y="751555"/>
                    <a:pt x="137649" y="759819"/>
                  </a:cubicBezTo>
                  <a:cubicBezTo>
                    <a:pt x="137649" y="759819"/>
                    <a:pt x="140754" y="790579"/>
                    <a:pt x="140015" y="793931"/>
                  </a:cubicBezTo>
                  <a:cubicBezTo>
                    <a:pt x="139276" y="797283"/>
                    <a:pt x="135086" y="811776"/>
                    <a:pt x="137649" y="819762"/>
                  </a:cubicBezTo>
                  <a:cubicBezTo>
                    <a:pt x="140212" y="827748"/>
                    <a:pt x="138684" y="849733"/>
                    <a:pt x="138684" y="849733"/>
                  </a:cubicBezTo>
                  <a:cubicBezTo>
                    <a:pt x="138684" y="849733"/>
                    <a:pt x="140262" y="878669"/>
                    <a:pt x="142085" y="887937"/>
                  </a:cubicBezTo>
                  <a:cubicBezTo>
                    <a:pt x="143060" y="894985"/>
                    <a:pt x="142876" y="902145"/>
                    <a:pt x="141543" y="909134"/>
                  </a:cubicBezTo>
                  <a:cubicBezTo>
                    <a:pt x="141055" y="915751"/>
                    <a:pt x="140183" y="922335"/>
                    <a:pt x="138930" y="928852"/>
                  </a:cubicBezTo>
                  <a:cubicBezTo>
                    <a:pt x="138191" y="928852"/>
                    <a:pt x="131388" y="942556"/>
                    <a:pt x="145191" y="956013"/>
                  </a:cubicBezTo>
                  <a:cubicBezTo>
                    <a:pt x="158994" y="969471"/>
                    <a:pt x="150416" y="967351"/>
                    <a:pt x="150416" y="967351"/>
                  </a:cubicBezTo>
                  <a:cubicBezTo>
                    <a:pt x="150416" y="967351"/>
                    <a:pt x="139473" y="961929"/>
                    <a:pt x="140557" y="973020"/>
                  </a:cubicBezTo>
                  <a:cubicBezTo>
                    <a:pt x="141642" y="984111"/>
                    <a:pt x="143515" y="980858"/>
                    <a:pt x="143663" y="980562"/>
                  </a:cubicBezTo>
                  <a:lnTo>
                    <a:pt x="141099" y="989041"/>
                  </a:lnTo>
                  <a:lnTo>
                    <a:pt x="142923" y="989287"/>
                  </a:lnTo>
                  <a:cubicBezTo>
                    <a:pt x="142431" y="989879"/>
                    <a:pt x="141938" y="990520"/>
                    <a:pt x="141395" y="991111"/>
                  </a:cubicBezTo>
                  <a:cubicBezTo>
                    <a:pt x="139827" y="993078"/>
                    <a:pt x="138078" y="994894"/>
                    <a:pt x="136170" y="996534"/>
                  </a:cubicBezTo>
                  <a:cubicBezTo>
                    <a:pt x="134138" y="998517"/>
                    <a:pt x="132924" y="1001191"/>
                    <a:pt x="132769" y="1004027"/>
                  </a:cubicBezTo>
                  <a:cubicBezTo>
                    <a:pt x="121686" y="1015978"/>
                    <a:pt x="109207" y="1026554"/>
                    <a:pt x="95600" y="1035526"/>
                  </a:cubicBezTo>
                  <a:cubicBezTo>
                    <a:pt x="88028" y="1039428"/>
                    <a:pt x="80931" y="1044192"/>
                    <a:pt x="74453" y="1049723"/>
                  </a:cubicBezTo>
                  <a:cubicBezTo>
                    <a:pt x="71248" y="1053223"/>
                    <a:pt x="71791" y="1056082"/>
                    <a:pt x="78446" y="1058251"/>
                  </a:cubicBezTo>
                  <a:cubicBezTo>
                    <a:pt x="96762" y="1063955"/>
                    <a:pt x="116326" y="1064315"/>
                    <a:pt x="134839" y="1059287"/>
                  </a:cubicBezTo>
                  <a:cubicBezTo>
                    <a:pt x="145397" y="1055783"/>
                    <a:pt x="154895" y="1049661"/>
                    <a:pt x="162444" y="1041491"/>
                  </a:cubicBezTo>
                  <a:cubicBezTo>
                    <a:pt x="169305" y="1038187"/>
                    <a:pt x="176970" y="1036921"/>
                    <a:pt x="184528" y="1037843"/>
                  </a:cubicBezTo>
                  <a:cubicBezTo>
                    <a:pt x="195472" y="1039913"/>
                    <a:pt x="217310" y="1025716"/>
                    <a:pt x="217310" y="1025716"/>
                  </a:cubicBezTo>
                  <a:lnTo>
                    <a:pt x="216915" y="1022069"/>
                  </a:lnTo>
                  <a:lnTo>
                    <a:pt x="215732" y="1011519"/>
                  </a:lnTo>
                  <a:cubicBezTo>
                    <a:pt x="214251" y="1009715"/>
                    <a:pt x="213590" y="1007374"/>
                    <a:pt x="213908" y="1005062"/>
                  </a:cubicBezTo>
                  <a:cubicBezTo>
                    <a:pt x="214033" y="1001947"/>
                    <a:pt x="213734" y="998829"/>
                    <a:pt x="213021" y="995794"/>
                  </a:cubicBezTo>
                  <a:cubicBezTo>
                    <a:pt x="213021" y="994759"/>
                    <a:pt x="212627" y="993724"/>
                    <a:pt x="212430" y="992787"/>
                  </a:cubicBezTo>
                  <a:lnTo>
                    <a:pt x="214451" y="992393"/>
                  </a:lnTo>
                  <a:cubicBezTo>
                    <a:pt x="214451" y="992393"/>
                    <a:pt x="211838" y="979231"/>
                    <a:pt x="216521" y="976668"/>
                  </a:cubicBezTo>
                  <a:cubicBezTo>
                    <a:pt x="221204" y="974105"/>
                    <a:pt x="219873" y="940239"/>
                    <a:pt x="219873" y="940239"/>
                  </a:cubicBezTo>
                  <a:cubicBezTo>
                    <a:pt x="217335" y="936780"/>
                    <a:pt x="214275" y="933737"/>
                    <a:pt x="210803" y="931218"/>
                  </a:cubicBezTo>
                  <a:cubicBezTo>
                    <a:pt x="207697" y="929887"/>
                    <a:pt x="210507" y="913866"/>
                    <a:pt x="210803" y="911845"/>
                  </a:cubicBezTo>
                  <a:cubicBezTo>
                    <a:pt x="211098" y="909824"/>
                    <a:pt x="215732" y="869698"/>
                    <a:pt x="215732" y="869698"/>
                  </a:cubicBezTo>
                  <a:cubicBezTo>
                    <a:pt x="214904" y="863696"/>
                    <a:pt x="215087" y="857597"/>
                    <a:pt x="216274" y="851656"/>
                  </a:cubicBezTo>
                  <a:cubicBezTo>
                    <a:pt x="218345" y="846233"/>
                    <a:pt x="213662" y="825332"/>
                    <a:pt x="213662" y="825332"/>
                  </a:cubicBezTo>
                  <a:cubicBezTo>
                    <a:pt x="212787" y="823352"/>
                    <a:pt x="213307" y="821032"/>
                    <a:pt x="214944" y="819614"/>
                  </a:cubicBezTo>
                  <a:cubicBezTo>
                    <a:pt x="217803" y="816508"/>
                    <a:pt x="216768" y="788903"/>
                    <a:pt x="216768" y="788903"/>
                  </a:cubicBezTo>
                  <a:cubicBezTo>
                    <a:pt x="216768" y="788903"/>
                    <a:pt x="216521" y="774953"/>
                    <a:pt x="216521" y="771305"/>
                  </a:cubicBezTo>
                  <a:cubicBezTo>
                    <a:pt x="217270" y="763964"/>
                    <a:pt x="219288" y="756808"/>
                    <a:pt x="222486" y="750157"/>
                  </a:cubicBezTo>
                  <a:cubicBezTo>
                    <a:pt x="225345" y="745770"/>
                    <a:pt x="223570" y="732066"/>
                    <a:pt x="223570" y="732066"/>
                  </a:cubicBezTo>
                  <a:lnTo>
                    <a:pt x="223570" y="732066"/>
                  </a:lnTo>
                  <a:lnTo>
                    <a:pt x="223570" y="731031"/>
                  </a:lnTo>
                  <a:cubicBezTo>
                    <a:pt x="223570" y="730637"/>
                    <a:pt x="223570" y="730143"/>
                    <a:pt x="223570" y="729552"/>
                  </a:cubicBezTo>
                  <a:lnTo>
                    <a:pt x="223570" y="728172"/>
                  </a:lnTo>
                  <a:cubicBezTo>
                    <a:pt x="224788" y="720624"/>
                    <a:pt x="226433" y="713152"/>
                    <a:pt x="228500" y="705792"/>
                  </a:cubicBezTo>
                  <a:cubicBezTo>
                    <a:pt x="231901" y="694947"/>
                    <a:pt x="235795" y="675820"/>
                    <a:pt x="235795" y="675820"/>
                  </a:cubicBezTo>
                  <a:lnTo>
                    <a:pt x="259999" y="612772"/>
                  </a:lnTo>
                  <a:lnTo>
                    <a:pt x="259999" y="612033"/>
                  </a:lnTo>
                  <a:cubicBezTo>
                    <a:pt x="266490" y="624356"/>
                    <a:pt x="270304" y="637913"/>
                    <a:pt x="271189" y="651814"/>
                  </a:cubicBezTo>
                  <a:cubicBezTo>
                    <a:pt x="272506" y="661487"/>
                    <a:pt x="273197" y="671235"/>
                    <a:pt x="273259" y="680996"/>
                  </a:cubicBezTo>
                  <a:cubicBezTo>
                    <a:pt x="273440" y="692811"/>
                    <a:pt x="274229" y="704608"/>
                    <a:pt x="275626" y="716341"/>
                  </a:cubicBezTo>
                  <a:cubicBezTo>
                    <a:pt x="275626" y="716341"/>
                    <a:pt x="278978" y="758192"/>
                    <a:pt x="278978" y="760016"/>
                  </a:cubicBezTo>
                  <a:cubicBezTo>
                    <a:pt x="278978" y="761840"/>
                    <a:pt x="283168" y="794079"/>
                    <a:pt x="285781" y="799009"/>
                  </a:cubicBezTo>
                  <a:cubicBezTo>
                    <a:pt x="288393" y="803938"/>
                    <a:pt x="283168" y="818727"/>
                    <a:pt x="281590" y="820452"/>
                  </a:cubicBezTo>
                  <a:cubicBezTo>
                    <a:pt x="280013" y="822177"/>
                    <a:pt x="282083" y="859888"/>
                    <a:pt x="282083" y="859888"/>
                  </a:cubicBezTo>
                  <a:cubicBezTo>
                    <a:pt x="282083" y="859888"/>
                    <a:pt x="278189" y="889859"/>
                    <a:pt x="277400" y="896071"/>
                  </a:cubicBezTo>
                  <a:cubicBezTo>
                    <a:pt x="276611" y="902282"/>
                    <a:pt x="273506" y="926042"/>
                    <a:pt x="276119" y="935507"/>
                  </a:cubicBezTo>
                  <a:cubicBezTo>
                    <a:pt x="278731" y="944971"/>
                    <a:pt x="277696" y="946056"/>
                    <a:pt x="277696" y="946056"/>
                  </a:cubicBezTo>
                  <a:cubicBezTo>
                    <a:pt x="277696" y="946056"/>
                    <a:pt x="287062" y="955619"/>
                    <a:pt x="281590" y="956408"/>
                  </a:cubicBezTo>
                  <a:cubicBezTo>
                    <a:pt x="273876" y="958088"/>
                    <a:pt x="268984" y="965703"/>
                    <a:pt x="270664" y="973418"/>
                  </a:cubicBezTo>
                  <a:cubicBezTo>
                    <a:pt x="270799" y="974036"/>
                    <a:pt x="270974" y="974644"/>
                    <a:pt x="271189" y="975238"/>
                  </a:cubicBezTo>
                  <a:cubicBezTo>
                    <a:pt x="274436" y="984680"/>
                    <a:pt x="278255" y="993916"/>
                    <a:pt x="282626" y="1002893"/>
                  </a:cubicBezTo>
                  <a:lnTo>
                    <a:pt x="286964" y="1002006"/>
                  </a:lnTo>
                  <a:lnTo>
                    <a:pt x="286964" y="1005062"/>
                  </a:lnTo>
                  <a:lnTo>
                    <a:pt x="287259" y="1020442"/>
                  </a:lnTo>
                  <a:cubicBezTo>
                    <a:pt x="288123" y="1026431"/>
                    <a:pt x="288387" y="1032492"/>
                    <a:pt x="288048" y="1038533"/>
                  </a:cubicBezTo>
                  <a:cubicBezTo>
                    <a:pt x="287309" y="1040998"/>
                    <a:pt x="286224" y="1052582"/>
                    <a:pt x="285731" y="1058596"/>
                  </a:cubicBezTo>
                  <a:cubicBezTo>
                    <a:pt x="285731" y="1060815"/>
                    <a:pt x="285435" y="1062293"/>
                    <a:pt x="285435" y="1062293"/>
                  </a:cubicBezTo>
                  <a:cubicBezTo>
                    <a:pt x="285435" y="1062293"/>
                    <a:pt x="285435" y="1075998"/>
                    <a:pt x="314322" y="1071857"/>
                  </a:cubicBezTo>
                  <a:cubicBezTo>
                    <a:pt x="343209" y="1067716"/>
                    <a:pt x="348385" y="1056378"/>
                    <a:pt x="348385" y="1056378"/>
                  </a:cubicBezTo>
                  <a:cubicBezTo>
                    <a:pt x="348385" y="1056378"/>
                    <a:pt x="348385" y="1055836"/>
                    <a:pt x="348385" y="1054948"/>
                  </a:cubicBezTo>
                  <a:cubicBezTo>
                    <a:pt x="348829" y="1052336"/>
                    <a:pt x="349765" y="1046766"/>
                    <a:pt x="350505" y="1043709"/>
                  </a:cubicBezTo>
                  <a:cubicBezTo>
                    <a:pt x="351540" y="1039568"/>
                    <a:pt x="342223" y="1020984"/>
                    <a:pt x="342223" y="1020984"/>
                  </a:cubicBezTo>
                  <a:cubicBezTo>
                    <a:pt x="342223" y="1020984"/>
                    <a:pt x="340646" y="1008316"/>
                    <a:pt x="338033" y="1005456"/>
                  </a:cubicBezTo>
                  <a:cubicBezTo>
                    <a:pt x="336952" y="1003823"/>
                    <a:pt x="336246" y="1001972"/>
                    <a:pt x="335963" y="1000034"/>
                  </a:cubicBezTo>
                  <a:cubicBezTo>
                    <a:pt x="335963" y="998999"/>
                    <a:pt x="335519" y="997914"/>
                    <a:pt x="335322" y="996879"/>
                  </a:cubicBezTo>
                  <a:lnTo>
                    <a:pt x="337245" y="997224"/>
                  </a:lnTo>
                  <a:cubicBezTo>
                    <a:pt x="337245" y="997224"/>
                    <a:pt x="335716" y="988154"/>
                    <a:pt x="341681" y="985344"/>
                  </a:cubicBezTo>
                  <a:cubicBezTo>
                    <a:pt x="345778" y="983161"/>
                    <a:pt x="347395" y="978114"/>
                    <a:pt x="345329" y="973957"/>
                  </a:cubicBezTo>
                  <a:cubicBezTo>
                    <a:pt x="345535" y="968209"/>
                    <a:pt x="346311" y="962495"/>
                    <a:pt x="347645" y="956901"/>
                  </a:cubicBezTo>
                  <a:cubicBezTo>
                    <a:pt x="346813" y="953984"/>
                    <a:pt x="347603" y="950845"/>
                    <a:pt x="349716" y="948668"/>
                  </a:cubicBezTo>
                  <a:cubicBezTo>
                    <a:pt x="353413" y="945021"/>
                    <a:pt x="356223" y="919732"/>
                    <a:pt x="356223" y="919732"/>
                  </a:cubicBezTo>
                  <a:lnTo>
                    <a:pt x="356765" y="822079"/>
                  </a:lnTo>
                  <a:cubicBezTo>
                    <a:pt x="357732" y="814018"/>
                    <a:pt x="357649" y="805865"/>
                    <a:pt x="356519" y="797826"/>
                  </a:cubicBezTo>
                  <a:cubicBezTo>
                    <a:pt x="354399" y="790826"/>
                    <a:pt x="352329" y="777417"/>
                    <a:pt x="355188" y="773770"/>
                  </a:cubicBezTo>
                  <a:cubicBezTo>
                    <a:pt x="358047" y="770122"/>
                    <a:pt x="355484" y="753411"/>
                    <a:pt x="355484" y="753411"/>
                  </a:cubicBezTo>
                  <a:cubicBezTo>
                    <a:pt x="355484" y="753411"/>
                    <a:pt x="355484" y="718017"/>
                    <a:pt x="359378" y="709045"/>
                  </a:cubicBezTo>
                  <a:cubicBezTo>
                    <a:pt x="363272" y="700074"/>
                    <a:pt x="361991" y="644715"/>
                    <a:pt x="361991" y="644715"/>
                  </a:cubicBezTo>
                  <a:lnTo>
                    <a:pt x="363026" y="608286"/>
                  </a:lnTo>
                  <a:cubicBezTo>
                    <a:pt x="363026" y="608286"/>
                    <a:pt x="371504" y="600300"/>
                    <a:pt x="369483" y="558350"/>
                  </a:cubicBezTo>
                  <a:cubicBezTo>
                    <a:pt x="378554" y="557808"/>
                    <a:pt x="388758" y="557463"/>
                    <a:pt x="390335" y="558695"/>
                  </a:cubicBezTo>
                  <a:cubicBezTo>
                    <a:pt x="393194" y="561012"/>
                    <a:pt x="411631" y="572942"/>
                    <a:pt x="422574" y="565449"/>
                  </a:cubicBezTo>
                  <a:cubicBezTo>
                    <a:pt x="427070" y="562310"/>
                    <a:pt x="431397" y="558937"/>
                    <a:pt x="435539" y="555343"/>
                  </a:cubicBezTo>
                  <a:lnTo>
                    <a:pt x="430954" y="477901"/>
                  </a:lnTo>
                  <a:cubicBezTo>
                    <a:pt x="433813" y="482239"/>
                    <a:pt x="435588" y="485098"/>
                    <a:pt x="435588" y="485098"/>
                  </a:cubicBezTo>
                  <a:cubicBezTo>
                    <a:pt x="435588" y="474253"/>
                    <a:pt x="466250" y="439106"/>
                    <a:pt x="466250" y="439106"/>
                  </a:cubicBezTo>
                  <a:cubicBezTo>
                    <a:pt x="466250" y="439106"/>
                    <a:pt x="494841" y="402184"/>
                    <a:pt x="501101" y="397796"/>
                  </a:cubicBezTo>
                  <a:cubicBezTo>
                    <a:pt x="507362" y="393409"/>
                    <a:pt x="519587" y="370191"/>
                    <a:pt x="519587" y="370191"/>
                  </a:cubicBezTo>
                  <a:cubicBezTo>
                    <a:pt x="521376" y="365757"/>
                    <a:pt x="523451" y="361443"/>
                    <a:pt x="525798" y="357276"/>
                  </a:cubicBezTo>
                  <a:cubicBezTo>
                    <a:pt x="530185" y="352790"/>
                    <a:pt x="520819" y="340417"/>
                    <a:pt x="521904" y="337558"/>
                  </a:cubicBezTo>
                  <a:close/>
                  <a:moveTo>
                    <a:pt x="454764" y="364670"/>
                  </a:moveTo>
                  <a:cubicBezTo>
                    <a:pt x="446975" y="365459"/>
                    <a:pt x="430609" y="383304"/>
                    <a:pt x="430116" y="387149"/>
                  </a:cubicBezTo>
                  <a:cubicBezTo>
                    <a:pt x="429571" y="389720"/>
                    <a:pt x="428384" y="392111"/>
                    <a:pt x="426666" y="394099"/>
                  </a:cubicBezTo>
                  <a:cubicBezTo>
                    <a:pt x="426666" y="392522"/>
                    <a:pt x="426666" y="390944"/>
                    <a:pt x="426321" y="389170"/>
                  </a:cubicBezTo>
                  <a:cubicBezTo>
                    <a:pt x="424448" y="366346"/>
                    <a:pt x="422476" y="338544"/>
                    <a:pt x="423363" y="335882"/>
                  </a:cubicBezTo>
                  <a:cubicBezTo>
                    <a:pt x="424414" y="327397"/>
                    <a:pt x="424760" y="318840"/>
                    <a:pt x="424398" y="310298"/>
                  </a:cubicBezTo>
                  <a:lnTo>
                    <a:pt x="424398" y="310298"/>
                  </a:lnTo>
                  <a:lnTo>
                    <a:pt x="424694" y="309903"/>
                  </a:lnTo>
                  <a:cubicBezTo>
                    <a:pt x="429919" y="326122"/>
                    <a:pt x="446236" y="345199"/>
                    <a:pt x="446236" y="345199"/>
                  </a:cubicBezTo>
                  <a:cubicBezTo>
                    <a:pt x="446236" y="345199"/>
                    <a:pt x="449095" y="353480"/>
                    <a:pt x="452447" y="353727"/>
                  </a:cubicBezTo>
                  <a:cubicBezTo>
                    <a:pt x="455799" y="353973"/>
                    <a:pt x="454764" y="364670"/>
                    <a:pt x="454764" y="364670"/>
                  </a:cubicBezTo>
                  <a:close/>
                </a:path>
              </a:pathLst>
            </a:custGeom>
            <a:solidFill>
              <a:srgbClr val="80808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9374B80-AA0F-4A2F-BEC3-8A23C3811F98}"/>
                </a:ext>
              </a:extLst>
            </p:cNvPr>
            <p:cNvSpPr/>
            <p:nvPr/>
          </p:nvSpPr>
          <p:spPr>
            <a:xfrm>
              <a:off x="11467679" y="4508216"/>
              <a:ext cx="62308" cy="56150"/>
            </a:xfrm>
            <a:custGeom>
              <a:avLst/>
              <a:gdLst>
                <a:gd name="connsiteX0" fmla="*/ -32 w 62308"/>
                <a:gd name="connsiteY0" fmla="*/ 49964 h 56150"/>
                <a:gd name="connsiteX1" fmla="*/ 39995 w 62308"/>
                <a:gd name="connsiteY1" fmla="*/ -22 h 56150"/>
                <a:gd name="connsiteX2" fmla="*/ 62277 w 62308"/>
                <a:gd name="connsiteY2" fmla="*/ 45823 h 56150"/>
                <a:gd name="connsiteX3" fmla="*/ 47488 w 62308"/>
                <a:gd name="connsiteY3" fmla="*/ 56076 h 56150"/>
                <a:gd name="connsiteX4" fmla="*/ -32 w 62308"/>
                <a:gd name="connsiteY4" fmla="*/ 49964 h 5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08" h="56150">
                  <a:moveTo>
                    <a:pt x="-32" y="49964"/>
                  </a:moveTo>
                  <a:cubicBezTo>
                    <a:pt x="-32" y="49964"/>
                    <a:pt x="9482" y="225"/>
                    <a:pt x="39995" y="-22"/>
                  </a:cubicBezTo>
                  <a:lnTo>
                    <a:pt x="62277" y="45823"/>
                  </a:lnTo>
                  <a:lnTo>
                    <a:pt x="47488" y="56076"/>
                  </a:lnTo>
                  <a:cubicBezTo>
                    <a:pt x="47488" y="56076"/>
                    <a:pt x="15101" y="57112"/>
                    <a:pt x="-32" y="49964"/>
                  </a:cubicBez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3788109-D011-42C0-AA35-081DA3B04758}"/>
                </a:ext>
              </a:extLst>
            </p:cNvPr>
            <p:cNvSpPr/>
            <p:nvPr/>
          </p:nvSpPr>
          <p:spPr>
            <a:xfrm>
              <a:off x="11467777" y="4508413"/>
              <a:ext cx="62210" cy="55972"/>
            </a:xfrm>
            <a:custGeom>
              <a:avLst/>
              <a:gdLst>
                <a:gd name="connsiteX0" fmla="*/ 62178 w 62210"/>
                <a:gd name="connsiteY0" fmla="*/ 45626 h 55972"/>
                <a:gd name="connsiteX1" fmla="*/ 47390 w 62210"/>
                <a:gd name="connsiteY1" fmla="*/ 55879 h 55972"/>
                <a:gd name="connsiteX2" fmla="*/ 8446 w 62210"/>
                <a:gd name="connsiteY2" fmla="*/ 52626 h 55972"/>
                <a:gd name="connsiteX3" fmla="*/ -32 w 62210"/>
                <a:gd name="connsiteY3" fmla="*/ 49767 h 55972"/>
                <a:gd name="connsiteX4" fmla="*/ -32 w 62210"/>
                <a:gd name="connsiteY4" fmla="*/ 48928 h 55972"/>
                <a:gd name="connsiteX5" fmla="*/ -32 w 62210"/>
                <a:gd name="connsiteY5" fmla="*/ 48928 h 55972"/>
                <a:gd name="connsiteX6" fmla="*/ 5735 w 62210"/>
                <a:gd name="connsiteY6" fmla="*/ 30640 h 55972"/>
                <a:gd name="connsiteX7" fmla="*/ 8890 w 62210"/>
                <a:gd name="connsiteY7" fmla="*/ 23837 h 55972"/>
                <a:gd name="connsiteX8" fmla="*/ 28214 w 62210"/>
                <a:gd name="connsiteY8" fmla="*/ 2641 h 55972"/>
                <a:gd name="connsiteX9" fmla="*/ 38369 w 62210"/>
                <a:gd name="connsiteY9" fmla="*/ -21 h 55972"/>
                <a:gd name="connsiteX10" fmla="*/ 39749 w 62210"/>
                <a:gd name="connsiteY10" fmla="*/ -22 h 55972"/>
                <a:gd name="connsiteX11" fmla="*/ 40193 w 62210"/>
                <a:gd name="connsiteY11" fmla="*/ 964 h 55972"/>
                <a:gd name="connsiteX12" fmla="*/ 47735 w 62210"/>
                <a:gd name="connsiteY12" fmla="*/ 16492 h 5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210" h="55972">
                  <a:moveTo>
                    <a:pt x="62178" y="45626"/>
                  </a:moveTo>
                  <a:lnTo>
                    <a:pt x="47390" y="55879"/>
                  </a:lnTo>
                  <a:cubicBezTo>
                    <a:pt x="34328" y="56253"/>
                    <a:pt x="21265" y="55162"/>
                    <a:pt x="8446" y="52626"/>
                  </a:cubicBezTo>
                  <a:cubicBezTo>
                    <a:pt x="5539" y="51935"/>
                    <a:pt x="2700" y="50978"/>
                    <a:pt x="-32" y="49767"/>
                  </a:cubicBezTo>
                  <a:cubicBezTo>
                    <a:pt x="-32" y="49767"/>
                    <a:pt x="-32" y="49471"/>
                    <a:pt x="-32" y="48928"/>
                  </a:cubicBezTo>
                  <a:lnTo>
                    <a:pt x="-32" y="48928"/>
                  </a:lnTo>
                  <a:cubicBezTo>
                    <a:pt x="1344" y="42673"/>
                    <a:pt x="3274" y="36553"/>
                    <a:pt x="5735" y="30640"/>
                  </a:cubicBezTo>
                  <a:cubicBezTo>
                    <a:pt x="6672" y="28422"/>
                    <a:pt x="7707" y="26105"/>
                    <a:pt x="8890" y="23837"/>
                  </a:cubicBezTo>
                  <a:cubicBezTo>
                    <a:pt x="12904" y="14891"/>
                    <a:pt x="19676" y="7463"/>
                    <a:pt x="28214" y="2641"/>
                  </a:cubicBezTo>
                  <a:cubicBezTo>
                    <a:pt x="31378" y="1061"/>
                    <a:pt x="34836" y="154"/>
                    <a:pt x="38369" y="-21"/>
                  </a:cubicBezTo>
                  <a:lnTo>
                    <a:pt x="39749" y="-22"/>
                  </a:lnTo>
                  <a:lnTo>
                    <a:pt x="40193" y="964"/>
                  </a:lnTo>
                  <a:lnTo>
                    <a:pt x="47735" y="1649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5B2960D-E96B-4854-B490-A42F0E9CFA07}"/>
                </a:ext>
              </a:extLst>
            </p:cNvPr>
            <p:cNvSpPr/>
            <p:nvPr/>
          </p:nvSpPr>
          <p:spPr>
            <a:xfrm>
              <a:off x="11759801" y="4618193"/>
              <a:ext cx="95989" cy="150812"/>
            </a:xfrm>
            <a:custGeom>
              <a:avLst/>
              <a:gdLst>
                <a:gd name="connsiteX0" fmla="*/ 23383 w 95989"/>
                <a:gd name="connsiteY0" fmla="*/ 142441 h 150812"/>
                <a:gd name="connsiteX1" fmla="*/ 58235 w 95989"/>
                <a:gd name="connsiteY1" fmla="*/ 141702 h 150812"/>
                <a:gd name="connsiteX2" fmla="*/ 90030 w 95989"/>
                <a:gd name="connsiteY2" fmla="*/ 148356 h 150812"/>
                <a:gd name="connsiteX3" fmla="*/ 93628 w 95989"/>
                <a:gd name="connsiteY3" fmla="*/ 113850 h 150812"/>
                <a:gd name="connsiteX4" fmla="*/ 92593 w 95989"/>
                <a:gd name="connsiteY4" fmla="*/ 76189 h 150812"/>
                <a:gd name="connsiteX5" fmla="*/ 73368 w 95989"/>
                <a:gd name="connsiteY5" fmla="*/ 50309 h 150812"/>
                <a:gd name="connsiteX6" fmla="*/ 49263 w 95989"/>
                <a:gd name="connsiteY6" fmla="*/ 4908 h 150812"/>
                <a:gd name="connsiteX7" fmla="*/ -32 w 95989"/>
                <a:gd name="connsiteY7" fmla="*/ -22 h 150812"/>
                <a:gd name="connsiteX8" fmla="*/ 1250 w 95989"/>
                <a:gd name="connsiteY8" fmla="*/ 71998 h 150812"/>
                <a:gd name="connsiteX9" fmla="*/ 1250 w 95989"/>
                <a:gd name="connsiteY9" fmla="*/ 108871 h 15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989" h="150812">
                  <a:moveTo>
                    <a:pt x="23383" y="142441"/>
                  </a:moveTo>
                  <a:cubicBezTo>
                    <a:pt x="23383" y="142441"/>
                    <a:pt x="55425" y="139385"/>
                    <a:pt x="58235" y="141702"/>
                  </a:cubicBezTo>
                  <a:cubicBezTo>
                    <a:pt x="61044" y="144019"/>
                    <a:pt x="79284" y="155800"/>
                    <a:pt x="90030" y="148356"/>
                  </a:cubicBezTo>
                  <a:cubicBezTo>
                    <a:pt x="100776" y="140913"/>
                    <a:pt x="93628" y="115033"/>
                    <a:pt x="93628" y="113850"/>
                  </a:cubicBezTo>
                  <a:cubicBezTo>
                    <a:pt x="93628" y="112667"/>
                    <a:pt x="92593" y="76189"/>
                    <a:pt x="92593" y="76189"/>
                  </a:cubicBezTo>
                  <a:lnTo>
                    <a:pt x="73368" y="50309"/>
                  </a:lnTo>
                  <a:lnTo>
                    <a:pt x="49263" y="4908"/>
                  </a:lnTo>
                  <a:lnTo>
                    <a:pt x="-32" y="-22"/>
                  </a:lnTo>
                  <a:lnTo>
                    <a:pt x="1250" y="71998"/>
                  </a:lnTo>
                  <a:lnTo>
                    <a:pt x="1250" y="108871"/>
                  </a:ln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FFE1170-A593-40F1-B057-E99DD7DA376D}"/>
                </a:ext>
              </a:extLst>
            </p:cNvPr>
            <p:cNvSpPr/>
            <p:nvPr/>
          </p:nvSpPr>
          <p:spPr>
            <a:xfrm>
              <a:off x="11759801" y="4618193"/>
              <a:ext cx="95989" cy="150812"/>
            </a:xfrm>
            <a:custGeom>
              <a:avLst/>
              <a:gdLst>
                <a:gd name="connsiteX0" fmla="*/ 23383 w 95989"/>
                <a:gd name="connsiteY0" fmla="*/ 142441 h 150812"/>
                <a:gd name="connsiteX1" fmla="*/ 58235 w 95989"/>
                <a:gd name="connsiteY1" fmla="*/ 141702 h 150812"/>
                <a:gd name="connsiteX2" fmla="*/ 90030 w 95989"/>
                <a:gd name="connsiteY2" fmla="*/ 148356 h 150812"/>
                <a:gd name="connsiteX3" fmla="*/ 93628 w 95989"/>
                <a:gd name="connsiteY3" fmla="*/ 113850 h 150812"/>
                <a:gd name="connsiteX4" fmla="*/ 92593 w 95989"/>
                <a:gd name="connsiteY4" fmla="*/ 76189 h 150812"/>
                <a:gd name="connsiteX5" fmla="*/ 73368 w 95989"/>
                <a:gd name="connsiteY5" fmla="*/ 50309 h 150812"/>
                <a:gd name="connsiteX6" fmla="*/ 49263 w 95989"/>
                <a:gd name="connsiteY6" fmla="*/ 4908 h 150812"/>
                <a:gd name="connsiteX7" fmla="*/ -32 w 95989"/>
                <a:gd name="connsiteY7" fmla="*/ -22 h 150812"/>
                <a:gd name="connsiteX8" fmla="*/ 1250 w 95989"/>
                <a:gd name="connsiteY8" fmla="*/ 71998 h 150812"/>
                <a:gd name="connsiteX9" fmla="*/ 1250 w 95989"/>
                <a:gd name="connsiteY9" fmla="*/ 108871 h 15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989" h="150812">
                  <a:moveTo>
                    <a:pt x="23383" y="142441"/>
                  </a:moveTo>
                  <a:cubicBezTo>
                    <a:pt x="23383" y="142441"/>
                    <a:pt x="55425" y="139385"/>
                    <a:pt x="58235" y="141702"/>
                  </a:cubicBezTo>
                  <a:cubicBezTo>
                    <a:pt x="61044" y="144019"/>
                    <a:pt x="79284" y="155800"/>
                    <a:pt x="90030" y="148356"/>
                  </a:cubicBezTo>
                  <a:cubicBezTo>
                    <a:pt x="100776" y="140913"/>
                    <a:pt x="93628" y="115033"/>
                    <a:pt x="93628" y="113850"/>
                  </a:cubicBezTo>
                  <a:cubicBezTo>
                    <a:pt x="93628" y="112667"/>
                    <a:pt x="92593" y="76189"/>
                    <a:pt x="92593" y="76189"/>
                  </a:cubicBezTo>
                  <a:lnTo>
                    <a:pt x="73368" y="50309"/>
                  </a:lnTo>
                  <a:lnTo>
                    <a:pt x="49263" y="4908"/>
                  </a:lnTo>
                  <a:lnTo>
                    <a:pt x="-32" y="-22"/>
                  </a:lnTo>
                  <a:lnTo>
                    <a:pt x="1250" y="71998"/>
                  </a:lnTo>
                  <a:lnTo>
                    <a:pt x="1250" y="108871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7740D44-7E51-48D2-92B5-9D88FE68A1F4}"/>
                </a:ext>
              </a:extLst>
            </p:cNvPr>
            <p:cNvSpPr/>
            <p:nvPr/>
          </p:nvSpPr>
          <p:spPr>
            <a:xfrm>
              <a:off x="11428118" y="4459731"/>
              <a:ext cx="73031" cy="78948"/>
            </a:xfrm>
            <a:custGeom>
              <a:avLst/>
              <a:gdLst>
                <a:gd name="connsiteX0" fmla="*/ 72999 w 73031"/>
                <a:gd name="connsiteY0" fmla="*/ 47181 h 78948"/>
                <a:gd name="connsiteX1" fmla="*/ 50965 w 73031"/>
                <a:gd name="connsiteY1" fmla="*/ 78927 h 78948"/>
                <a:gd name="connsiteX2" fmla="*/ 38049 w 73031"/>
                <a:gd name="connsiteY2" fmla="*/ 70054 h 78948"/>
                <a:gd name="connsiteX3" fmla="*/ 1275 w 73031"/>
                <a:gd name="connsiteY3" fmla="*/ 9717 h 78948"/>
                <a:gd name="connsiteX4" fmla="*/ 64323 w 73031"/>
                <a:gd name="connsiteY4" fmla="*/ 37421 h 78948"/>
                <a:gd name="connsiteX5" fmla="*/ 68366 w 73031"/>
                <a:gd name="connsiteY5" fmla="*/ 41907 h 7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031" h="78948">
                  <a:moveTo>
                    <a:pt x="72999" y="47181"/>
                  </a:moveTo>
                  <a:cubicBezTo>
                    <a:pt x="72999" y="47181"/>
                    <a:pt x="70485" y="78435"/>
                    <a:pt x="50965" y="78927"/>
                  </a:cubicBezTo>
                  <a:cubicBezTo>
                    <a:pt x="50965" y="78927"/>
                    <a:pt x="45443" y="75625"/>
                    <a:pt x="38049" y="70054"/>
                  </a:cubicBezTo>
                  <a:cubicBezTo>
                    <a:pt x="20895" y="57238"/>
                    <a:pt x="-6316" y="32639"/>
                    <a:pt x="1275" y="9717"/>
                  </a:cubicBezTo>
                  <a:cubicBezTo>
                    <a:pt x="12021" y="-23064"/>
                    <a:pt x="64323" y="37421"/>
                    <a:pt x="64323" y="37421"/>
                  </a:cubicBezTo>
                  <a:lnTo>
                    <a:pt x="68366" y="41907"/>
                  </a:lnTo>
                  <a:close/>
                </a:path>
              </a:pathLst>
            </a:custGeom>
            <a:solidFill>
              <a:srgbClr val="FBBEBE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ABAF3BD-F826-48A7-BC35-D6720A0CD47D}"/>
                </a:ext>
              </a:extLst>
            </p:cNvPr>
            <p:cNvSpPr/>
            <p:nvPr/>
          </p:nvSpPr>
          <p:spPr>
            <a:xfrm>
              <a:off x="11464524" y="4501659"/>
              <a:ext cx="36626" cy="37020"/>
            </a:xfrm>
            <a:custGeom>
              <a:avLst/>
              <a:gdLst>
                <a:gd name="connsiteX0" fmla="*/ 36594 w 36626"/>
                <a:gd name="connsiteY0" fmla="*/ 5253 h 37020"/>
                <a:gd name="connsiteX1" fmla="*/ 14559 w 36626"/>
                <a:gd name="connsiteY1" fmla="*/ 36999 h 37020"/>
                <a:gd name="connsiteX2" fmla="*/ 1644 w 36626"/>
                <a:gd name="connsiteY2" fmla="*/ 28126 h 37020"/>
                <a:gd name="connsiteX3" fmla="*/ -32 w 36626"/>
                <a:gd name="connsiteY3" fmla="*/ 26006 h 37020"/>
                <a:gd name="connsiteX4" fmla="*/ 10615 w 36626"/>
                <a:gd name="connsiteY4" fmla="*/ 28866 h 37020"/>
                <a:gd name="connsiteX5" fmla="*/ 24566 w 36626"/>
                <a:gd name="connsiteY5" fmla="*/ 20091 h 37020"/>
                <a:gd name="connsiteX6" fmla="*/ 29988 w 36626"/>
                <a:gd name="connsiteY6" fmla="*/ 7668 h 37020"/>
                <a:gd name="connsiteX7" fmla="*/ 31960 w 36626"/>
                <a:gd name="connsiteY7" fmla="*/ -22 h 3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26" h="37020">
                  <a:moveTo>
                    <a:pt x="36594" y="5253"/>
                  </a:moveTo>
                  <a:cubicBezTo>
                    <a:pt x="36594" y="5253"/>
                    <a:pt x="34080" y="36506"/>
                    <a:pt x="14559" y="36999"/>
                  </a:cubicBezTo>
                  <a:cubicBezTo>
                    <a:pt x="14559" y="36999"/>
                    <a:pt x="9038" y="33696"/>
                    <a:pt x="1644" y="28126"/>
                  </a:cubicBezTo>
                  <a:lnTo>
                    <a:pt x="-32" y="26006"/>
                  </a:lnTo>
                  <a:cubicBezTo>
                    <a:pt x="3265" y="27728"/>
                    <a:pt x="6900" y="28704"/>
                    <a:pt x="10615" y="28866"/>
                  </a:cubicBezTo>
                  <a:cubicBezTo>
                    <a:pt x="16653" y="29185"/>
                    <a:pt x="22239" y="25672"/>
                    <a:pt x="24566" y="20091"/>
                  </a:cubicBezTo>
                  <a:cubicBezTo>
                    <a:pt x="26636" y="16070"/>
                    <a:pt x="28447" y="11920"/>
                    <a:pt x="29988" y="7668"/>
                  </a:cubicBezTo>
                  <a:cubicBezTo>
                    <a:pt x="30900" y="5177"/>
                    <a:pt x="31560" y="2601"/>
                    <a:pt x="31960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F2767FB-BA6C-4C85-B3E3-2A8ACA5EAB1F}"/>
                </a:ext>
              </a:extLst>
            </p:cNvPr>
            <p:cNvSpPr/>
            <p:nvPr/>
          </p:nvSpPr>
          <p:spPr>
            <a:xfrm>
              <a:off x="11466101" y="4499096"/>
              <a:ext cx="49821" cy="64477"/>
            </a:xfrm>
            <a:custGeom>
              <a:avLst/>
              <a:gdLst>
                <a:gd name="connsiteX0" fmla="*/ 26686 w 49821"/>
                <a:gd name="connsiteY0" fmla="*/ 64456 h 64477"/>
                <a:gd name="connsiteX1" fmla="*/ 22298 w 49821"/>
                <a:gd name="connsiteY1" fmla="*/ 58787 h 64477"/>
                <a:gd name="connsiteX2" fmla="*/ 7510 w 49821"/>
                <a:gd name="connsiteY2" fmla="*/ 39809 h 64477"/>
                <a:gd name="connsiteX3" fmla="*/ -32 w 49821"/>
                <a:gd name="connsiteY3" fmla="*/ 29950 h 64477"/>
                <a:gd name="connsiteX4" fmla="*/ 10665 w 49821"/>
                <a:gd name="connsiteY4" fmla="*/ 32858 h 64477"/>
                <a:gd name="connsiteX5" fmla="*/ 24566 w 49821"/>
                <a:gd name="connsiteY5" fmla="*/ 24034 h 64477"/>
                <a:gd name="connsiteX6" fmla="*/ 29988 w 49821"/>
                <a:gd name="connsiteY6" fmla="*/ 11661 h 64477"/>
                <a:gd name="connsiteX7" fmla="*/ 31516 w 49821"/>
                <a:gd name="connsiteY7" fmla="*/ -22 h 64477"/>
                <a:gd name="connsiteX8" fmla="*/ 39946 w 49821"/>
                <a:gd name="connsiteY8" fmla="*/ 7619 h 64477"/>
                <a:gd name="connsiteX9" fmla="*/ 39946 w 49821"/>
                <a:gd name="connsiteY9" fmla="*/ 7619 h 64477"/>
                <a:gd name="connsiteX10" fmla="*/ 41376 w 49821"/>
                <a:gd name="connsiteY10" fmla="*/ 8950 h 64477"/>
                <a:gd name="connsiteX11" fmla="*/ 41869 w 49821"/>
                <a:gd name="connsiteY11" fmla="*/ 9985 h 64477"/>
                <a:gd name="connsiteX12" fmla="*/ 49312 w 49821"/>
                <a:gd name="connsiteY12" fmla="*/ 24774 h 64477"/>
                <a:gd name="connsiteX13" fmla="*/ 49312 w 49821"/>
                <a:gd name="connsiteY13" fmla="*/ 25415 h 64477"/>
                <a:gd name="connsiteX14" fmla="*/ 26686 w 49821"/>
                <a:gd name="connsiteY14" fmla="*/ 64456 h 6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821" h="64477">
                  <a:moveTo>
                    <a:pt x="26686" y="64456"/>
                  </a:moveTo>
                  <a:lnTo>
                    <a:pt x="22298" y="58787"/>
                  </a:lnTo>
                  <a:lnTo>
                    <a:pt x="7510" y="39809"/>
                  </a:lnTo>
                  <a:lnTo>
                    <a:pt x="-32" y="29950"/>
                  </a:lnTo>
                  <a:cubicBezTo>
                    <a:pt x="3282" y="31679"/>
                    <a:pt x="6931" y="32671"/>
                    <a:pt x="10665" y="32858"/>
                  </a:cubicBezTo>
                  <a:cubicBezTo>
                    <a:pt x="16689" y="33119"/>
                    <a:pt x="22238" y="29597"/>
                    <a:pt x="24566" y="24034"/>
                  </a:cubicBezTo>
                  <a:cubicBezTo>
                    <a:pt x="26625" y="20025"/>
                    <a:pt x="28436" y="15893"/>
                    <a:pt x="29988" y="11661"/>
                  </a:cubicBezTo>
                  <a:cubicBezTo>
                    <a:pt x="32404" y="4711"/>
                    <a:pt x="32355" y="1161"/>
                    <a:pt x="31516" y="-22"/>
                  </a:cubicBezTo>
                  <a:cubicBezTo>
                    <a:pt x="34522" y="2301"/>
                    <a:pt x="37340" y="4856"/>
                    <a:pt x="39946" y="7619"/>
                  </a:cubicBezTo>
                  <a:lnTo>
                    <a:pt x="39946" y="7619"/>
                  </a:lnTo>
                  <a:lnTo>
                    <a:pt x="41376" y="8950"/>
                  </a:lnTo>
                  <a:lnTo>
                    <a:pt x="41869" y="9985"/>
                  </a:lnTo>
                  <a:lnTo>
                    <a:pt x="49312" y="24774"/>
                  </a:lnTo>
                  <a:cubicBezTo>
                    <a:pt x="49312" y="24774"/>
                    <a:pt x="49312" y="24774"/>
                    <a:pt x="49312" y="25415"/>
                  </a:cubicBezTo>
                  <a:cubicBezTo>
                    <a:pt x="50150" y="30295"/>
                    <a:pt x="52664" y="60217"/>
                    <a:pt x="26686" y="64456"/>
                  </a:cubicBezTo>
                  <a:close/>
                </a:path>
              </a:pathLst>
            </a:custGeom>
            <a:solidFill>
              <a:srgbClr val="E7EFF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2B2A41B-37D3-43D3-BA20-6A8A49EB42E5}"/>
                </a:ext>
              </a:extLst>
            </p:cNvPr>
            <p:cNvSpPr/>
            <p:nvPr/>
          </p:nvSpPr>
          <p:spPr>
            <a:xfrm>
              <a:off x="11503669" y="5182325"/>
              <a:ext cx="142703" cy="77836"/>
            </a:xfrm>
            <a:custGeom>
              <a:avLst/>
              <a:gdLst>
                <a:gd name="connsiteX0" fmla="*/ 142672 w 142703"/>
                <a:gd name="connsiteY0" fmla="*/ 40992 h 77836"/>
                <a:gd name="connsiteX1" fmla="*/ 110334 w 142703"/>
                <a:gd name="connsiteY1" fmla="*/ 53020 h 77836"/>
                <a:gd name="connsiteX2" fmla="*/ 88546 w 142703"/>
                <a:gd name="connsiteY2" fmla="*/ 56618 h 77836"/>
                <a:gd name="connsiteX3" fmla="*/ 61384 w 142703"/>
                <a:gd name="connsiteY3" fmla="*/ 74315 h 77836"/>
                <a:gd name="connsiteX4" fmla="*/ 5779 w 142703"/>
                <a:gd name="connsiteY4" fmla="*/ 73280 h 77836"/>
                <a:gd name="connsiteX5" fmla="*/ 1836 w 142703"/>
                <a:gd name="connsiteY5" fmla="*/ 64802 h 77836"/>
                <a:gd name="connsiteX6" fmla="*/ 22687 w 142703"/>
                <a:gd name="connsiteY6" fmla="*/ 50703 h 77836"/>
                <a:gd name="connsiteX7" fmla="*/ 59363 w 142703"/>
                <a:gd name="connsiteY7" fmla="*/ 19450 h 77836"/>
                <a:gd name="connsiteX8" fmla="*/ 62666 w 142703"/>
                <a:gd name="connsiteY8" fmla="*/ 12006 h 77836"/>
                <a:gd name="connsiteX9" fmla="*/ 67595 w 142703"/>
                <a:gd name="connsiteY9" fmla="*/ 6633 h 77836"/>
                <a:gd name="connsiteX10" fmla="*/ 72919 w 142703"/>
                <a:gd name="connsiteY10" fmla="*/ -22 h 77836"/>
                <a:gd name="connsiteX11" fmla="*/ 136263 w 142703"/>
                <a:gd name="connsiteY11" fmla="*/ 1999 h 77836"/>
                <a:gd name="connsiteX12" fmla="*/ 138186 w 142703"/>
                <a:gd name="connsiteY12" fmla="*/ 11267 h 77836"/>
                <a:gd name="connsiteX13" fmla="*/ 139073 w 142703"/>
                <a:gd name="connsiteY13" fmla="*/ 20485 h 77836"/>
                <a:gd name="connsiteX14" fmla="*/ 140848 w 142703"/>
                <a:gd name="connsiteY14" fmla="*/ 26893 h 77836"/>
                <a:gd name="connsiteX15" fmla="*/ 141982 w 142703"/>
                <a:gd name="connsiteY15" fmla="*/ 37344 h 7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703" h="77836">
                  <a:moveTo>
                    <a:pt x="142672" y="40992"/>
                  </a:moveTo>
                  <a:cubicBezTo>
                    <a:pt x="142672" y="40992"/>
                    <a:pt x="121130" y="55090"/>
                    <a:pt x="110334" y="53020"/>
                  </a:cubicBezTo>
                  <a:cubicBezTo>
                    <a:pt x="102876" y="52069"/>
                    <a:pt x="95302" y="53320"/>
                    <a:pt x="88546" y="56618"/>
                  </a:cubicBezTo>
                  <a:cubicBezTo>
                    <a:pt x="81138" y="64724"/>
                    <a:pt x="71792" y="70814"/>
                    <a:pt x="61384" y="74315"/>
                  </a:cubicBezTo>
                  <a:cubicBezTo>
                    <a:pt x="43983" y="80182"/>
                    <a:pt x="19631" y="77865"/>
                    <a:pt x="5779" y="73280"/>
                  </a:cubicBezTo>
                  <a:cubicBezTo>
                    <a:pt x="-777" y="71111"/>
                    <a:pt x="-1319" y="68351"/>
                    <a:pt x="1836" y="64802"/>
                  </a:cubicBezTo>
                  <a:cubicBezTo>
                    <a:pt x="8221" y="59315"/>
                    <a:pt x="15217" y="54584"/>
                    <a:pt x="22687" y="50703"/>
                  </a:cubicBezTo>
                  <a:cubicBezTo>
                    <a:pt x="36124" y="41796"/>
                    <a:pt x="48437" y="31303"/>
                    <a:pt x="59363" y="19450"/>
                  </a:cubicBezTo>
                  <a:cubicBezTo>
                    <a:pt x="59490" y="16642"/>
                    <a:pt x="60669" y="13985"/>
                    <a:pt x="62666" y="12006"/>
                  </a:cubicBezTo>
                  <a:cubicBezTo>
                    <a:pt x="64471" y="10371"/>
                    <a:pt x="66122" y="8573"/>
                    <a:pt x="67595" y="6633"/>
                  </a:cubicBezTo>
                  <a:cubicBezTo>
                    <a:pt x="70356" y="3380"/>
                    <a:pt x="72919" y="-22"/>
                    <a:pt x="72919" y="-22"/>
                  </a:cubicBezTo>
                  <a:lnTo>
                    <a:pt x="136263" y="1999"/>
                  </a:lnTo>
                  <a:cubicBezTo>
                    <a:pt x="136263" y="1999"/>
                    <a:pt x="137348" y="6584"/>
                    <a:pt x="138186" y="11267"/>
                  </a:cubicBezTo>
                  <a:cubicBezTo>
                    <a:pt x="138900" y="14285"/>
                    <a:pt x="139198" y="17386"/>
                    <a:pt x="139073" y="20485"/>
                  </a:cubicBezTo>
                  <a:cubicBezTo>
                    <a:pt x="138750" y="22775"/>
                    <a:pt x="139392" y="25096"/>
                    <a:pt x="140848" y="26893"/>
                  </a:cubicBezTo>
                  <a:lnTo>
                    <a:pt x="141982" y="37344"/>
                  </a:ln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4FAE718-8083-4A68-A0B4-A0F7121B335A}"/>
                </a:ext>
              </a:extLst>
            </p:cNvPr>
            <p:cNvSpPr/>
            <p:nvPr/>
          </p:nvSpPr>
          <p:spPr>
            <a:xfrm>
              <a:off x="11714745" y="5187304"/>
              <a:ext cx="64216" cy="82402"/>
            </a:xfrm>
            <a:custGeom>
              <a:avLst/>
              <a:gdLst>
                <a:gd name="connsiteX0" fmla="*/ 64101 w 64216"/>
                <a:gd name="connsiteY0" fmla="*/ 53661 h 82402"/>
                <a:gd name="connsiteX1" fmla="*/ 61981 w 64216"/>
                <a:gd name="connsiteY1" fmla="*/ 64851 h 82402"/>
                <a:gd name="connsiteX2" fmla="*/ 61981 w 64216"/>
                <a:gd name="connsiteY2" fmla="*/ 66231 h 82402"/>
                <a:gd name="connsiteX3" fmla="*/ 28411 w 64216"/>
                <a:gd name="connsiteY3" fmla="*/ 81611 h 82402"/>
                <a:gd name="connsiteX4" fmla="*/ -32 w 64216"/>
                <a:gd name="connsiteY4" fmla="*/ 72146 h 82402"/>
                <a:gd name="connsiteX5" fmla="*/ 264 w 64216"/>
                <a:gd name="connsiteY5" fmla="*/ 68498 h 82402"/>
                <a:gd name="connsiteX6" fmla="*/ 2531 w 64216"/>
                <a:gd name="connsiteY6" fmla="*/ 48780 h 82402"/>
                <a:gd name="connsiteX7" fmla="*/ 1743 w 64216"/>
                <a:gd name="connsiteY7" fmla="*/ 30837 h 82402"/>
                <a:gd name="connsiteX8" fmla="*/ 1447 w 64216"/>
                <a:gd name="connsiteY8" fmla="*/ 15556 h 82402"/>
                <a:gd name="connsiteX9" fmla="*/ 1447 w 64216"/>
                <a:gd name="connsiteY9" fmla="*/ 4908 h 82402"/>
                <a:gd name="connsiteX10" fmla="*/ 48573 w 64216"/>
                <a:gd name="connsiteY10" fmla="*/ -22 h 82402"/>
                <a:gd name="connsiteX11" fmla="*/ 50101 w 64216"/>
                <a:gd name="connsiteY11" fmla="*/ 10478 h 82402"/>
                <a:gd name="connsiteX12" fmla="*/ 52171 w 64216"/>
                <a:gd name="connsiteY12" fmla="*/ 15852 h 82402"/>
                <a:gd name="connsiteX13" fmla="*/ 56263 w 64216"/>
                <a:gd name="connsiteY13" fmla="*/ 31231 h 82402"/>
                <a:gd name="connsiteX14" fmla="*/ 64101 w 64216"/>
                <a:gd name="connsiteY14" fmla="*/ 53661 h 8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216" h="82402">
                  <a:moveTo>
                    <a:pt x="64101" y="53661"/>
                  </a:moveTo>
                  <a:cubicBezTo>
                    <a:pt x="63312" y="56766"/>
                    <a:pt x="62425" y="62238"/>
                    <a:pt x="61981" y="64851"/>
                  </a:cubicBezTo>
                  <a:cubicBezTo>
                    <a:pt x="61981" y="65689"/>
                    <a:pt x="61981" y="66231"/>
                    <a:pt x="61981" y="66231"/>
                  </a:cubicBezTo>
                  <a:cubicBezTo>
                    <a:pt x="61981" y="66231"/>
                    <a:pt x="57051" y="77519"/>
                    <a:pt x="28411" y="81611"/>
                  </a:cubicBezTo>
                  <a:cubicBezTo>
                    <a:pt x="-229" y="85703"/>
                    <a:pt x="-32" y="72146"/>
                    <a:pt x="-32" y="72146"/>
                  </a:cubicBezTo>
                  <a:cubicBezTo>
                    <a:pt x="-32" y="72146"/>
                    <a:pt x="-32" y="70667"/>
                    <a:pt x="264" y="68498"/>
                  </a:cubicBezTo>
                  <a:cubicBezTo>
                    <a:pt x="671" y="61890"/>
                    <a:pt x="1428" y="55308"/>
                    <a:pt x="2531" y="48780"/>
                  </a:cubicBezTo>
                  <a:cubicBezTo>
                    <a:pt x="2846" y="42788"/>
                    <a:pt x="2582" y="36779"/>
                    <a:pt x="1743" y="30837"/>
                  </a:cubicBezTo>
                  <a:lnTo>
                    <a:pt x="1447" y="15556"/>
                  </a:lnTo>
                  <a:lnTo>
                    <a:pt x="1447" y="4908"/>
                  </a:lnTo>
                  <a:lnTo>
                    <a:pt x="48573" y="-22"/>
                  </a:lnTo>
                  <a:cubicBezTo>
                    <a:pt x="48890" y="3504"/>
                    <a:pt x="49400" y="7009"/>
                    <a:pt x="50101" y="10478"/>
                  </a:cubicBezTo>
                  <a:cubicBezTo>
                    <a:pt x="50415" y="12392"/>
                    <a:pt x="51120" y="14221"/>
                    <a:pt x="52171" y="15852"/>
                  </a:cubicBezTo>
                  <a:cubicBezTo>
                    <a:pt x="54735" y="18661"/>
                    <a:pt x="56263" y="31231"/>
                    <a:pt x="56263" y="31231"/>
                  </a:cubicBezTo>
                  <a:cubicBezTo>
                    <a:pt x="56263" y="31231"/>
                    <a:pt x="65136" y="49569"/>
                    <a:pt x="64101" y="53661"/>
                  </a:cubicBez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F76FF92-E3D5-4030-924B-910A62BCAB13}"/>
                </a:ext>
              </a:extLst>
            </p:cNvPr>
            <p:cNvSpPr/>
            <p:nvPr/>
          </p:nvSpPr>
          <p:spPr>
            <a:xfrm>
              <a:off x="11571099" y="5182325"/>
              <a:ext cx="71034" cy="15350"/>
            </a:xfrm>
            <a:custGeom>
              <a:avLst/>
              <a:gdLst>
                <a:gd name="connsiteX0" fmla="*/ 69080 w 71034"/>
                <a:gd name="connsiteY0" fmla="*/ 1999 h 15350"/>
                <a:gd name="connsiteX1" fmla="*/ 71002 w 71034"/>
                <a:gd name="connsiteY1" fmla="*/ 11267 h 15350"/>
                <a:gd name="connsiteX2" fmla="*/ 26636 w 71034"/>
                <a:gd name="connsiteY2" fmla="*/ 14077 h 15350"/>
                <a:gd name="connsiteX3" fmla="*/ -32 w 71034"/>
                <a:gd name="connsiteY3" fmla="*/ 7668 h 15350"/>
                <a:gd name="connsiteX4" fmla="*/ 264 w 71034"/>
                <a:gd name="connsiteY4" fmla="*/ 6633 h 15350"/>
                <a:gd name="connsiteX5" fmla="*/ 5588 w 71034"/>
                <a:gd name="connsiteY5" fmla="*/ -22 h 1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34" h="15350">
                  <a:moveTo>
                    <a:pt x="69080" y="1999"/>
                  </a:moveTo>
                  <a:cubicBezTo>
                    <a:pt x="69080" y="1999"/>
                    <a:pt x="70164" y="6584"/>
                    <a:pt x="71002" y="11267"/>
                  </a:cubicBezTo>
                  <a:cubicBezTo>
                    <a:pt x="64150" y="12499"/>
                    <a:pt x="34277" y="17675"/>
                    <a:pt x="26636" y="14077"/>
                  </a:cubicBezTo>
                  <a:cubicBezTo>
                    <a:pt x="18033" y="10887"/>
                    <a:pt x="9081" y="8735"/>
                    <a:pt x="-32" y="7668"/>
                  </a:cubicBezTo>
                  <a:lnTo>
                    <a:pt x="264" y="6633"/>
                  </a:lnTo>
                  <a:cubicBezTo>
                    <a:pt x="3024" y="3380"/>
                    <a:pt x="5588" y="-22"/>
                    <a:pt x="5588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5DF909A-8A50-4C52-B7A4-12829B0D2992}"/>
                </a:ext>
              </a:extLst>
            </p:cNvPr>
            <p:cNvSpPr/>
            <p:nvPr/>
          </p:nvSpPr>
          <p:spPr>
            <a:xfrm>
              <a:off x="11716027" y="5187058"/>
              <a:ext cx="48457" cy="15577"/>
            </a:xfrm>
            <a:custGeom>
              <a:avLst/>
              <a:gdLst>
                <a:gd name="connsiteX0" fmla="*/ 48425 w 48457"/>
                <a:gd name="connsiteY0" fmla="*/ 10626 h 15577"/>
                <a:gd name="connsiteX1" fmla="*/ -32 w 48457"/>
                <a:gd name="connsiteY1" fmla="*/ 15556 h 15577"/>
                <a:gd name="connsiteX2" fmla="*/ -32 w 48457"/>
                <a:gd name="connsiteY2" fmla="*/ 4908 h 15577"/>
                <a:gd name="connsiteX3" fmla="*/ 47094 w 48457"/>
                <a:gd name="connsiteY3" fmla="*/ -22 h 15577"/>
                <a:gd name="connsiteX4" fmla="*/ 48425 w 48457"/>
                <a:gd name="connsiteY4" fmla="*/ 10626 h 1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7" h="15577">
                  <a:moveTo>
                    <a:pt x="48425" y="10626"/>
                  </a:moveTo>
                  <a:cubicBezTo>
                    <a:pt x="36495" y="8556"/>
                    <a:pt x="10270" y="13485"/>
                    <a:pt x="-32" y="15556"/>
                  </a:cubicBezTo>
                  <a:lnTo>
                    <a:pt x="-32" y="4908"/>
                  </a:lnTo>
                  <a:lnTo>
                    <a:pt x="47094" y="-22"/>
                  </a:lnTo>
                  <a:cubicBezTo>
                    <a:pt x="47340" y="3549"/>
                    <a:pt x="47785" y="7104"/>
                    <a:pt x="48425" y="1062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433F495-B1A0-4506-9553-C43FD9D68354}"/>
                </a:ext>
              </a:extLst>
            </p:cNvPr>
            <p:cNvSpPr/>
            <p:nvPr/>
          </p:nvSpPr>
          <p:spPr>
            <a:xfrm>
              <a:off x="11567445" y="4653784"/>
              <a:ext cx="230748" cy="546780"/>
            </a:xfrm>
            <a:custGeom>
              <a:avLst/>
              <a:gdLst>
                <a:gd name="connsiteX0" fmla="*/ 223676 w 230748"/>
                <a:gd name="connsiteY0" fmla="*/ 155110 h 546780"/>
                <a:gd name="connsiteX1" fmla="*/ 222690 w 230748"/>
                <a:gd name="connsiteY1" fmla="*/ 191243 h 546780"/>
                <a:gd name="connsiteX2" fmla="*/ 220126 w 230748"/>
                <a:gd name="connsiteY2" fmla="*/ 255327 h 546780"/>
                <a:gd name="connsiteX3" fmla="*/ 216281 w 230748"/>
                <a:gd name="connsiteY3" fmla="*/ 299150 h 546780"/>
                <a:gd name="connsiteX4" fmla="*/ 215986 w 230748"/>
                <a:gd name="connsiteY4" fmla="*/ 319410 h 546780"/>
                <a:gd name="connsiteX5" fmla="*/ 217267 w 230748"/>
                <a:gd name="connsiteY5" fmla="*/ 343219 h 546780"/>
                <a:gd name="connsiteX6" fmla="*/ 217514 w 230748"/>
                <a:gd name="connsiteY6" fmla="*/ 367325 h 546780"/>
                <a:gd name="connsiteX7" fmla="*/ 217021 w 230748"/>
                <a:gd name="connsiteY7" fmla="*/ 464239 h 546780"/>
                <a:gd name="connsiteX8" fmla="*/ 210612 w 230748"/>
                <a:gd name="connsiteY8" fmla="*/ 492929 h 546780"/>
                <a:gd name="connsiteX9" fmla="*/ 208591 w 230748"/>
                <a:gd name="connsiteY9" fmla="*/ 501112 h 546780"/>
                <a:gd name="connsiteX10" fmla="*/ 206275 w 230748"/>
                <a:gd name="connsiteY10" fmla="*/ 518069 h 546780"/>
                <a:gd name="connsiteX11" fmla="*/ 202676 w 230748"/>
                <a:gd name="connsiteY11" fmla="*/ 529309 h 546780"/>
                <a:gd name="connsiteX12" fmla="*/ 198289 w 230748"/>
                <a:gd name="connsiteY12" fmla="*/ 541139 h 546780"/>
                <a:gd name="connsiteX13" fmla="*/ 144064 w 230748"/>
                <a:gd name="connsiteY13" fmla="*/ 546759 h 546780"/>
                <a:gd name="connsiteX14" fmla="*/ 132776 w 230748"/>
                <a:gd name="connsiteY14" fmla="*/ 519301 h 546780"/>
                <a:gd name="connsiteX15" fmla="*/ 141197 w 230748"/>
                <a:gd name="connsiteY15" fmla="*/ 501152 h 546780"/>
                <a:gd name="connsiteX16" fmla="*/ 143029 w 230748"/>
                <a:gd name="connsiteY16" fmla="*/ 500618 h 546780"/>
                <a:gd name="connsiteX17" fmla="*/ 139184 w 230748"/>
                <a:gd name="connsiteY17" fmla="*/ 490365 h 546780"/>
                <a:gd name="connsiteX18" fmla="*/ 137607 w 230748"/>
                <a:gd name="connsiteY18" fmla="*/ 479865 h 546780"/>
                <a:gd name="connsiteX19" fmla="*/ 138888 w 230748"/>
                <a:gd name="connsiteY19" fmla="*/ 440873 h 546780"/>
                <a:gd name="connsiteX20" fmla="*/ 143522 w 230748"/>
                <a:gd name="connsiteY20" fmla="*/ 405036 h 546780"/>
                <a:gd name="connsiteX21" fmla="*/ 143029 w 230748"/>
                <a:gd name="connsiteY21" fmla="*/ 365600 h 546780"/>
                <a:gd name="connsiteX22" fmla="*/ 147120 w 230748"/>
                <a:gd name="connsiteY22" fmla="*/ 344353 h 546780"/>
                <a:gd name="connsiteX23" fmla="*/ 140466 w 230748"/>
                <a:gd name="connsiteY23" fmla="*/ 305608 h 546780"/>
                <a:gd name="connsiteX24" fmla="*/ 137114 w 230748"/>
                <a:gd name="connsiteY24" fmla="*/ 262277 h 546780"/>
                <a:gd name="connsiteX25" fmla="*/ 134797 w 230748"/>
                <a:gd name="connsiteY25" fmla="*/ 227179 h 546780"/>
                <a:gd name="connsiteX26" fmla="*/ 132776 w 230748"/>
                <a:gd name="connsiteY26" fmla="*/ 198243 h 546780"/>
                <a:gd name="connsiteX27" fmla="*/ 121734 w 230748"/>
                <a:gd name="connsiteY27" fmla="*/ 158807 h 546780"/>
                <a:gd name="connsiteX28" fmla="*/ 121487 w 230748"/>
                <a:gd name="connsiteY28" fmla="*/ 159546 h 546780"/>
                <a:gd name="connsiteX29" fmla="*/ 97628 w 230748"/>
                <a:gd name="connsiteY29" fmla="*/ 222102 h 546780"/>
                <a:gd name="connsiteX30" fmla="*/ 90480 w 230748"/>
                <a:gd name="connsiteY30" fmla="*/ 251679 h 546780"/>
                <a:gd name="connsiteX31" fmla="*/ 85551 w 230748"/>
                <a:gd name="connsiteY31" fmla="*/ 273960 h 546780"/>
                <a:gd name="connsiteX32" fmla="*/ 85551 w 230748"/>
                <a:gd name="connsiteY32" fmla="*/ 275340 h 546780"/>
                <a:gd name="connsiteX33" fmla="*/ 85551 w 230748"/>
                <a:gd name="connsiteY33" fmla="*/ 276770 h 546780"/>
                <a:gd name="connsiteX34" fmla="*/ 85551 w 230748"/>
                <a:gd name="connsiteY34" fmla="*/ 277805 h 546780"/>
                <a:gd name="connsiteX35" fmla="*/ 85551 w 230748"/>
                <a:gd name="connsiteY35" fmla="*/ 277805 h 546780"/>
                <a:gd name="connsiteX36" fmla="*/ 84565 w 230748"/>
                <a:gd name="connsiteY36" fmla="*/ 295749 h 546780"/>
                <a:gd name="connsiteX37" fmla="*/ 78650 w 230748"/>
                <a:gd name="connsiteY37" fmla="*/ 316748 h 546780"/>
                <a:gd name="connsiteX38" fmla="*/ 78896 w 230748"/>
                <a:gd name="connsiteY38" fmla="*/ 334199 h 546780"/>
                <a:gd name="connsiteX39" fmla="*/ 77121 w 230748"/>
                <a:gd name="connsiteY39" fmla="*/ 364663 h 546780"/>
                <a:gd name="connsiteX40" fmla="*/ 75840 w 230748"/>
                <a:gd name="connsiteY40" fmla="*/ 370332 h 546780"/>
                <a:gd name="connsiteX41" fmla="*/ 78403 w 230748"/>
                <a:gd name="connsiteY41" fmla="*/ 396458 h 546780"/>
                <a:gd name="connsiteX42" fmla="*/ 77861 w 230748"/>
                <a:gd name="connsiteY42" fmla="*/ 414402 h 546780"/>
                <a:gd name="connsiteX43" fmla="*/ 73277 w 230748"/>
                <a:gd name="connsiteY43" fmla="*/ 456204 h 546780"/>
                <a:gd name="connsiteX44" fmla="*/ 73030 w 230748"/>
                <a:gd name="connsiteY44" fmla="*/ 475429 h 546780"/>
                <a:gd name="connsiteX45" fmla="*/ 81953 w 230748"/>
                <a:gd name="connsiteY45" fmla="*/ 484400 h 546780"/>
                <a:gd name="connsiteX46" fmla="*/ 78650 w 230748"/>
                <a:gd name="connsiteY46" fmla="*/ 520534 h 546780"/>
                <a:gd name="connsiteX47" fmla="*/ 76579 w 230748"/>
                <a:gd name="connsiteY47" fmla="*/ 536160 h 546780"/>
                <a:gd name="connsiteX48" fmla="*/ 30981 w 230748"/>
                <a:gd name="connsiteY48" fmla="*/ 539217 h 546780"/>
                <a:gd name="connsiteX49" fmla="*/ 4313 w 230748"/>
                <a:gd name="connsiteY49" fmla="*/ 532808 h 546780"/>
                <a:gd name="connsiteX50" fmla="*/ 6876 w 230748"/>
                <a:gd name="connsiteY50" fmla="*/ 524379 h 546780"/>
                <a:gd name="connsiteX51" fmla="*/ 3820 w 230748"/>
                <a:gd name="connsiteY51" fmla="*/ 516935 h 546780"/>
                <a:gd name="connsiteX52" fmla="*/ 13285 w 230748"/>
                <a:gd name="connsiteY52" fmla="*/ 511266 h 546780"/>
                <a:gd name="connsiteX53" fmla="*/ 8355 w 230748"/>
                <a:gd name="connsiteY53" fmla="*/ 500027 h 546780"/>
                <a:gd name="connsiteX54" fmla="*/ 2193 w 230748"/>
                <a:gd name="connsiteY54" fmla="*/ 473112 h 546780"/>
                <a:gd name="connsiteX55" fmla="*/ 4757 w 230748"/>
                <a:gd name="connsiteY55" fmla="*/ 453394 h 546780"/>
                <a:gd name="connsiteX56" fmla="*/ 5299 w 230748"/>
                <a:gd name="connsiteY56" fmla="*/ 432345 h 546780"/>
                <a:gd name="connsiteX57" fmla="*/ 1946 w 230748"/>
                <a:gd name="connsiteY57" fmla="*/ 394388 h 546780"/>
                <a:gd name="connsiteX58" fmla="*/ 911 w 230748"/>
                <a:gd name="connsiteY58" fmla="*/ 364811 h 546780"/>
                <a:gd name="connsiteX59" fmla="*/ 3228 w 230748"/>
                <a:gd name="connsiteY59" fmla="*/ 339178 h 546780"/>
                <a:gd name="connsiteX60" fmla="*/ 911 w 230748"/>
                <a:gd name="connsiteY60" fmla="*/ 305361 h 546780"/>
                <a:gd name="connsiteX61" fmla="*/ 1947 w 230748"/>
                <a:gd name="connsiteY61" fmla="*/ 280713 h 546780"/>
                <a:gd name="connsiteX62" fmla="*/ 3475 w 230748"/>
                <a:gd name="connsiteY62" fmla="*/ 231418 h 546780"/>
                <a:gd name="connsiteX63" fmla="*/ 8108 w 230748"/>
                <a:gd name="connsiteY63" fmla="*/ 187053 h 546780"/>
                <a:gd name="connsiteX64" fmla="*/ 10918 w 230748"/>
                <a:gd name="connsiteY64" fmla="*/ 167335 h 546780"/>
                <a:gd name="connsiteX65" fmla="*/ 14763 w 230748"/>
                <a:gd name="connsiteY65" fmla="*/ 141997 h 546780"/>
                <a:gd name="connsiteX66" fmla="*/ 16784 w 230748"/>
                <a:gd name="connsiteY66" fmla="*/ 129673 h 546780"/>
                <a:gd name="connsiteX67" fmla="*/ 20383 w 230748"/>
                <a:gd name="connsiteY67" fmla="*/ 107639 h 546780"/>
                <a:gd name="connsiteX68" fmla="*/ 45031 w 230748"/>
                <a:gd name="connsiteY68" fmla="*/ 51245 h 546780"/>
                <a:gd name="connsiteX69" fmla="*/ 57059 w 230748"/>
                <a:gd name="connsiteY69" fmla="*/ 1507 h 546780"/>
                <a:gd name="connsiteX70" fmla="*/ 219732 w 230748"/>
                <a:gd name="connsiteY70" fmla="*/ -22 h 546780"/>
                <a:gd name="connsiteX71" fmla="*/ 221309 w 230748"/>
                <a:gd name="connsiteY71" fmla="*/ 12154 h 546780"/>
                <a:gd name="connsiteX72" fmla="*/ 225204 w 230748"/>
                <a:gd name="connsiteY72" fmla="*/ 45872 h 546780"/>
                <a:gd name="connsiteX73" fmla="*/ 229690 w 230748"/>
                <a:gd name="connsiteY73" fmla="*/ 91223 h 546780"/>
                <a:gd name="connsiteX74" fmla="*/ 223676 w 230748"/>
                <a:gd name="connsiteY74" fmla="*/ 155110 h 54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30748" h="546780">
                  <a:moveTo>
                    <a:pt x="223676" y="155110"/>
                  </a:moveTo>
                  <a:lnTo>
                    <a:pt x="222690" y="191243"/>
                  </a:lnTo>
                  <a:cubicBezTo>
                    <a:pt x="222690" y="191243"/>
                    <a:pt x="223971" y="246355"/>
                    <a:pt x="220126" y="255327"/>
                  </a:cubicBezTo>
                  <a:cubicBezTo>
                    <a:pt x="216281" y="264298"/>
                    <a:pt x="216281" y="299150"/>
                    <a:pt x="216281" y="299150"/>
                  </a:cubicBezTo>
                  <a:cubicBezTo>
                    <a:pt x="216281" y="299150"/>
                    <a:pt x="218845" y="315811"/>
                    <a:pt x="215986" y="319410"/>
                  </a:cubicBezTo>
                  <a:cubicBezTo>
                    <a:pt x="213127" y="323009"/>
                    <a:pt x="215246" y="336318"/>
                    <a:pt x="217267" y="343219"/>
                  </a:cubicBezTo>
                  <a:cubicBezTo>
                    <a:pt x="218398" y="351209"/>
                    <a:pt x="218481" y="359313"/>
                    <a:pt x="217514" y="367325"/>
                  </a:cubicBezTo>
                  <a:lnTo>
                    <a:pt x="217021" y="464239"/>
                  </a:lnTo>
                  <a:cubicBezTo>
                    <a:pt x="217021" y="464239"/>
                    <a:pt x="214211" y="489330"/>
                    <a:pt x="210612" y="492929"/>
                  </a:cubicBezTo>
                  <a:cubicBezTo>
                    <a:pt x="208497" y="495084"/>
                    <a:pt x="207723" y="498220"/>
                    <a:pt x="208591" y="501112"/>
                  </a:cubicBezTo>
                  <a:cubicBezTo>
                    <a:pt x="207252" y="506672"/>
                    <a:pt x="206476" y="512353"/>
                    <a:pt x="206275" y="518069"/>
                  </a:cubicBezTo>
                  <a:cubicBezTo>
                    <a:pt x="208307" y="522173"/>
                    <a:pt x="206714" y="527148"/>
                    <a:pt x="202676" y="529309"/>
                  </a:cubicBezTo>
                  <a:cubicBezTo>
                    <a:pt x="196761" y="532167"/>
                    <a:pt x="198289" y="541139"/>
                    <a:pt x="198289" y="541139"/>
                  </a:cubicBezTo>
                  <a:cubicBezTo>
                    <a:pt x="184240" y="537787"/>
                    <a:pt x="144064" y="546759"/>
                    <a:pt x="144064" y="546759"/>
                  </a:cubicBezTo>
                  <a:cubicBezTo>
                    <a:pt x="139728" y="537853"/>
                    <a:pt x="135957" y="528682"/>
                    <a:pt x="132776" y="519301"/>
                  </a:cubicBezTo>
                  <a:cubicBezTo>
                    <a:pt x="130089" y="511964"/>
                    <a:pt x="133860" y="503838"/>
                    <a:pt x="141197" y="501152"/>
                  </a:cubicBezTo>
                  <a:cubicBezTo>
                    <a:pt x="141795" y="500933"/>
                    <a:pt x="142407" y="500755"/>
                    <a:pt x="143029" y="500618"/>
                  </a:cubicBezTo>
                  <a:cubicBezTo>
                    <a:pt x="148402" y="499830"/>
                    <a:pt x="139184" y="490365"/>
                    <a:pt x="139184" y="490365"/>
                  </a:cubicBezTo>
                  <a:cubicBezTo>
                    <a:pt x="139184" y="490365"/>
                    <a:pt x="140219" y="489084"/>
                    <a:pt x="137607" y="479865"/>
                  </a:cubicBezTo>
                  <a:cubicBezTo>
                    <a:pt x="134994" y="470647"/>
                    <a:pt x="138149" y="447035"/>
                    <a:pt x="138888" y="440873"/>
                  </a:cubicBezTo>
                  <a:lnTo>
                    <a:pt x="143522" y="405036"/>
                  </a:lnTo>
                  <a:cubicBezTo>
                    <a:pt x="143522" y="405036"/>
                    <a:pt x="141452" y="367325"/>
                    <a:pt x="143029" y="365600"/>
                  </a:cubicBezTo>
                  <a:cubicBezTo>
                    <a:pt x="144606" y="363874"/>
                    <a:pt x="149684" y="349184"/>
                    <a:pt x="147120" y="344353"/>
                  </a:cubicBezTo>
                  <a:cubicBezTo>
                    <a:pt x="144557" y="339522"/>
                    <a:pt x="140466" y="307432"/>
                    <a:pt x="140466" y="305608"/>
                  </a:cubicBezTo>
                  <a:cubicBezTo>
                    <a:pt x="140466" y="303783"/>
                    <a:pt x="137114" y="262277"/>
                    <a:pt x="137114" y="262277"/>
                  </a:cubicBezTo>
                  <a:cubicBezTo>
                    <a:pt x="137114" y="262277"/>
                    <a:pt x="134057" y="233341"/>
                    <a:pt x="134797" y="227179"/>
                  </a:cubicBezTo>
                  <a:cubicBezTo>
                    <a:pt x="134746" y="217500"/>
                    <a:pt x="134071" y="207835"/>
                    <a:pt x="132776" y="198243"/>
                  </a:cubicBezTo>
                  <a:cubicBezTo>
                    <a:pt x="131896" y="184470"/>
                    <a:pt x="128134" y="171034"/>
                    <a:pt x="121734" y="158807"/>
                  </a:cubicBezTo>
                  <a:lnTo>
                    <a:pt x="121487" y="159546"/>
                  </a:lnTo>
                  <a:lnTo>
                    <a:pt x="97628" y="222102"/>
                  </a:lnTo>
                  <a:cubicBezTo>
                    <a:pt x="97628" y="222102"/>
                    <a:pt x="93783" y="241080"/>
                    <a:pt x="90480" y="251679"/>
                  </a:cubicBezTo>
                  <a:cubicBezTo>
                    <a:pt x="88407" y="259004"/>
                    <a:pt x="86761" y="266444"/>
                    <a:pt x="85551" y="273960"/>
                  </a:cubicBezTo>
                  <a:lnTo>
                    <a:pt x="85551" y="275340"/>
                  </a:lnTo>
                  <a:cubicBezTo>
                    <a:pt x="85551" y="275883"/>
                    <a:pt x="85551" y="276375"/>
                    <a:pt x="85551" y="276770"/>
                  </a:cubicBezTo>
                  <a:lnTo>
                    <a:pt x="85551" y="277805"/>
                  </a:lnTo>
                  <a:lnTo>
                    <a:pt x="85551" y="277805"/>
                  </a:lnTo>
                  <a:cubicBezTo>
                    <a:pt x="85551" y="277805"/>
                    <a:pt x="87375" y="291361"/>
                    <a:pt x="84565" y="295749"/>
                  </a:cubicBezTo>
                  <a:cubicBezTo>
                    <a:pt x="81377" y="302348"/>
                    <a:pt x="79375" y="309456"/>
                    <a:pt x="78650" y="316748"/>
                  </a:cubicBezTo>
                  <a:cubicBezTo>
                    <a:pt x="78650" y="320347"/>
                    <a:pt x="78896" y="334199"/>
                    <a:pt x="78896" y="334199"/>
                  </a:cubicBezTo>
                  <a:cubicBezTo>
                    <a:pt x="78896" y="334199"/>
                    <a:pt x="79931" y="361607"/>
                    <a:pt x="77121" y="364663"/>
                  </a:cubicBezTo>
                  <a:cubicBezTo>
                    <a:pt x="75507" y="366073"/>
                    <a:pt x="74989" y="368365"/>
                    <a:pt x="75840" y="370332"/>
                  </a:cubicBezTo>
                  <a:cubicBezTo>
                    <a:pt x="75840" y="370332"/>
                    <a:pt x="80424" y="391085"/>
                    <a:pt x="78403" y="396458"/>
                  </a:cubicBezTo>
                  <a:cubicBezTo>
                    <a:pt x="77219" y="402367"/>
                    <a:pt x="77036" y="408432"/>
                    <a:pt x="77861" y="414402"/>
                  </a:cubicBezTo>
                  <a:cubicBezTo>
                    <a:pt x="77861" y="414401"/>
                    <a:pt x="73769" y="454133"/>
                    <a:pt x="73277" y="456204"/>
                  </a:cubicBezTo>
                  <a:cubicBezTo>
                    <a:pt x="72783" y="458274"/>
                    <a:pt x="69925" y="474147"/>
                    <a:pt x="73030" y="475429"/>
                  </a:cubicBezTo>
                  <a:cubicBezTo>
                    <a:pt x="76450" y="477941"/>
                    <a:pt x="79459" y="480968"/>
                    <a:pt x="81953" y="484400"/>
                  </a:cubicBezTo>
                  <a:cubicBezTo>
                    <a:pt x="81953" y="484400"/>
                    <a:pt x="83283" y="517970"/>
                    <a:pt x="78650" y="520534"/>
                  </a:cubicBezTo>
                  <a:cubicBezTo>
                    <a:pt x="74016" y="523097"/>
                    <a:pt x="76579" y="536160"/>
                    <a:pt x="76579" y="536160"/>
                  </a:cubicBezTo>
                  <a:cubicBezTo>
                    <a:pt x="76579" y="536160"/>
                    <a:pt x="39411" y="543357"/>
                    <a:pt x="30981" y="539217"/>
                  </a:cubicBezTo>
                  <a:cubicBezTo>
                    <a:pt x="22371" y="536051"/>
                    <a:pt x="13421" y="533900"/>
                    <a:pt x="4313" y="532808"/>
                  </a:cubicBezTo>
                  <a:lnTo>
                    <a:pt x="6876" y="524379"/>
                  </a:lnTo>
                  <a:cubicBezTo>
                    <a:pt x="6876" y="524674"/>
                    <a:pt x="5003" y="527435"/>
                    <a:pt x="3820" y="516935"/>
                  </a:cubicBezTo>
                  <a:cubicBezTo>
                    <a:pt x="2637" y="506436"/>
                    <a:pt x="13285" y="511266"/>
                    <a:pt x="13285" y="511266"/>
                  </a:cubicBezTo>
                  <a:cubicBezTo>
                    <a:pt x="13285" y="511266"/>
                    <a:pt x="21763" y="513337"/>
                    <a:pt x="8355" y="500027"/>
                  </a:cubicBezTo>
                  <a:cubicBezTo>
                    <a:pt x="-5053" y="486718"/>
                    <a:pt x="1454" y="473112"/>
                    <a:pt x="2193" y="473112"/>
                  </a:cubicBezTo>
                  <a:cubicBezTo>
                    <a:pt x="3435" y="466595"/>
                    <a:pt x="4291" y="460011"/>
                    <a:pt x="4757" y="453394"/>
                  </a:cubicBezTo>
                  <a:cubicBezTo>
                    <a:pt x="6061" y="446452"/>
                    <a:pt x="6244" y="439345"/>
                    <a:pt x="5299" y="432345"/>
                  </a:cubicBezTo>
                  <a:cubicBezTo>
                    <a:pt x="3475" y="423127"/>
                    <a:pt x="1946" y="394388"/>
                    <a:pt x="1946" y="394388"/>
                  </a:cubicBezTo>
                  <a:cubicBezTo>
                    <a:pt x="1946" y="394388"/>
                    <a:pt x="3228" y="372649"/>
                    <a:pt x="911" y="364811"/>
                  </a:cubicBezTo>
                  <a:cubicBezTo>
                    <a:pt x="-1406" y="356973"/>
                    <a:pt x="2440" y="342530"/>
                    <a:pt x="3228" y="339178"/>
                  </a:cubicBezTo>
                  <a:cubicBezTo>
                    <a:pt x="4017" y="335825"/>
                    <a:pt x="911" y="305361"/>
                    <a:pt x="911" y="305361"/>
                  </a:cubicBezTo>
                  <a:cubicBezTo>
                    <a:pt x="2326" y="297225"/>
                    <a:pt x="2674" y="288939"/>
                    <a:pt x="1947" y="280713"/>
                  </a:cubicBezTo>
                  <a:cubicBezTo>
                    <a:pt x="418" y="270164"/>
                    <a:pt x="3475" y="231418"/>
                    <a:pt x="3475" y="231418"/>
                  </a:cubicBezTo>
                  <a:lnTo>
                    <a:pt x="8108" y="187053"/>
                  </a:lnTo>
                  <a:cubicBezTo>
                    <a:pt x="9727" y="180595"/>
                    <a:pt x="10669" y="173987"/>
                    <a:pt x="10918" y="167335"/>
                  </a:cubicBezTo>
                  <a:cubicBezTo>
                    <a:pt x="11523" y="158800"/>
                    <a:pt x="12809" y="150327"/>
                    <a:pt x="14763" y="141997"/>
                  </a:cubicBezTo>
                  <a:cubicBezTo>
                    <a:pt x="14518" y="137790"/>
                    <a:pt x="15208" y="133581"/>
                    <a:pt x="16784" y="129673"/>
                  </a:cubicBezTo>
                  <a:cubicBezTo>
                    <a:pt x="18874" y="122502"/>
                    <a:pt x="20082" y="115102"/>
                    <a:pt x="20383" y="107639"/>
                  </a:cubicBezTo>
                  <a:lnTo>
                    <a:pt x="45031" y="51245"/>
                  </a:lnTo>
                  <a:lnTo>
                    <a:pt x="57059" y="1507"/>
                  </a:lnTo>
                  <a:lnTo>
                    <a:pt x="219732" y="-22"/>
                  </a:lnTo>
                  <a:cubicBezTo>
                    <a:pt x="219732" y="-22"/>
                    <a:pt x="220324" y="4316"/>
                    <a:pt x="221309" y="12154"/>
                  </a:cubicBezTo>
                  <a:cubicBezTo>
                    <a:pt x="222295" y="19992"/>
                    <a:pt x="223676" y="31576"/>
                    <a:pt x="225204" y="45872"/>
                  </a:cubicBezTo>
                  <a:cubicBezTo>
                    <a:pt x="226633" y="58886"/>
                    <a:pt x="228211" y="74217"/>
                    <a:pt x="229690" y="91223"/>
                  </a:cubicBezTo>
                  <a:cubicBezTo>
                    <a:pt x="233929" y="145547"/>
                    <a:pt x="223676" y="155110"/>
                    <a:pt x="223676" y="155110"/>
                  </a:cubicBezTo>
                  <a:close/>
                </a:path>
              </a:pathLst>
            </a:custGeom>
            <a:solidFill>
              <a:srgbClr val="3F3D56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FA44AE9-51B5-4EE9-9CF0-18B944816A44}"/>
                </a:ext>
              </a:extLst>
            </p:cNvPr>
            <p:cNvSpPr/>
            <p:nvPr/>
          </p:nvSpPr>
          <p:spPr>
            <a:xfrm>
              <a:off x="11689408" y="4318480"/>
              <a:ext cx="86660" cy="82370"/>
            </a:xfrm>
            <a:custGeom>
              <a:avLst/>
              <a:gdLst>
                <a:gd name="connsiteX0" fmla="*/ 86629 w 86660"/>
                <a:gd name="connsiteY0" fmla="*/ 41829 h 82370"/>
                <a:gd name="connsiteX1" fmla="*/ 48671 w 86660"/>
                <a:gd name="connsiteY1" fmla="*/ 82349 h 82370"/>
                <a:gd name="connsiteX2" fmla="*/ 5094 w 86660"/>
                <a:gd name="connsiteY2" fmla="*/ 56223 h 82370"/>
                <a:gd name="connsiteX3" fmla="*/ 5637 w 86660"/>
                <a:gd name="connsiteY3" fmla="*/ 36505 h 82370"/>
                <a:gd name="connsiteX4" fmla="*/ -32 w 86660"/>
                <a:gd name="connsiteY4" fmla="*/ 5991 h 82370"/>
                <a:gd name="connsiteX5" fmla="*/ 77903 w 86660"/>
                <a:gd name="connsiteY5" fmla="*/ 6484 h 82370"/>
                <a:gd name="connsiteX6" fmla="*/ 77361 w 86660"/>
                <a:gd name="connsiteY6" fmla="*/ 23491 h 82370"/>
                <a:gd name="connsiteX7" fmla="*/ 86629 w 86660"/>
                <a:gd name="connsiteY7" fmla="*/ 41829 h 8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660" h="82370">
                  <a:moveTo>
                    <a:pt x="86629" y="41829"/>
                  </a:moveTo>
                  <a:lnTo>
                    <a:pt x="48671" y="82349"/>
                  </a:lnTo>
                  <a:cubicBezTo>
                    <a:pt x="48671" y="82349"/>
                    <a:pt x="-32" y="62631"/>
                    <a:pt x="5094" y="56223"/>
                  </a:cubicBezTo>
                  <a:cubicBezTo>
                    <a:pt x="7066" y="53610"/>
                    <a:pt x="6771" y="45477"/>
                    <a:pt x="5637" y="36505"/>
                  </a:cubicBezTo>
                  <a:cubicBezTo>
                    <a:pt x="3813" y="22308"/>
                    <a:pt x="-32" y="5991"/>
                    <a:pt x="-32" y="5991"/>
                  </a:cubicBezTo>
                  <a:cubicBezTo>
                    <a:pt x="-32" y="5991"/>
                    <a:pt x="85051" y="-7861"/>
                    <a:pt x="77903" y="6484"/>
                  </a:cubicBezTo>
                  <a:cubicBezTo>
                    <a:pt x="75606" y="11887"/>
                    <a:pt x="75412" y="17953"/>
                    <a:pt x="77361" y="23491"/>
                  </a:cubicBezTo>
                  <a:cubicBezTo>
                    <a:pt x="79417" y="30073"/>
                    <a:pt x="82548" y="36270"/>
                    <a:pt x="86629" y="41829"/>
                  </a:cubicBezTo>
                  <a:close/>
                </a:path>
              </a:pathLst>
            </a:custGeom>
            <a:solidFill>
              <a:srgbClr val="FBBEBE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20E367E-09FE-46D9-AA0D-8C6BBF8D255F}"/>
                </a:ext>
              </a:extLst>
            </p:cNvPr>
            <p:cNvSpPr/>
            <p:nvPr/>
          </p:nvSpPr>
          <p:spPr>
            <a:xfrm>
              <a:off x="11689408" y="4318431"/>
              <a:ext cx="78361" cy="42886"/>
            </a:xfrm>
            <a:custGeom>
              <a:avLst/>
              <a:gdLst>
                <a:gd name="connsiteX0" fmla="*/ 77903 w 78361"/>
                <a:gd name="connsiteY0" fmla="*/ 6484 h 42886"/>
                <a:gd name="connsiteX1" fmla="*/ 75636 w 78361"/>
                <a:gd name="connsiteY1" fmla="*/ 17872 h 42886"/>
                <a:gd name="connsiteX2" fmla="*/ 32798 w 78361"/>
                <a:gd name="connsiteY2" fmla="*/ 42864 h 42886"/>
                <a:gd name="connsiteX3" fmla="*/ 5637 w 78361"/>
                <a:gd name="connsiteY3" fmla="*/ 36505 h 42886"/>
                <a:gd name="connsiteX4" fmla="*/ -32 w 78361"/>
                <a:gd name="connsiteY4" fmla="*/ 5991 h 42886"/>
                <a:gd name="connsiteX5" fmla="*/ 77903 w 78361"/>
                <a:gd name="connsiteY5" fmla="*/ 6484 h 4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361" h="42886">
                  <a:moveTo>
                    <a:pt x="77903" y="6484"/>
                  </a:moveTo>
                  <a:cubicBezTo>
                    <a:pt x="75291" y="11710"/>
                    <a:pt x="74009" y="12252"/>
                    <a:pt x="75636" y="17872"/>
                  </a:cubicBezTo>
                  <a:cubicBezTo>
                    <a:pt x="64544" y="29801"/>
                    <a:pt x="50397" y="42864"/>
                    <a:pt x="32798" y="42864"/>
                  </a:cubicBezTo>
                  <a:cubicBezTo>
                    <a:pt x="23372" y="42893"/>
                    <a:pt x="14070" y="40716"/>
                    <a:pt x="5637" y="36505"/>
                  </a:cubicBezTo>
                  <a:cubicBezTo>
                    <a:pt x="3813" y="22308"/>
                    <a:pt x="-32" y="5991"/>
                    <a:pt x="-32" y="5991"/>
                  </a:cubicBezTo>
                  <a:cubicBezTo>
                    <a:pt x="-32" y="5991"/>
                    <a:pt x="85051" y="-7861"/>
                    <a:pt x="77903" y="648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D160C2C-D18B-4B94-B2C9-B33019308883}"/>
                </a:ext>
              </a:extLst>
            </p:cNvPr>
            <p:cNvSpPr/>
            <p:nvPr/>
          </p:nvSpPr>
          <p:spPr>
            <a:xfrm>
              <a:off x="11661186" y="4238997"/>
              <a:ext cx="122054" cy="122526"/>
            </a:xfrm>
            <a:custGeom>
              <a:avLst/>
              <a:gdLst>
                <a:gd name="connsiteX0" fmla="*/ 121998 w 122054"/>
                <a:gd name="connsiteY0" fmla="*/ 59743 h 122526"/>
                <a:gd name="connsiteX1" fmla="*/ 62729 w 122054"/>
                <a:gd name="connsiteY1" fmla="*/ 122479 h 122526"/>
                <a:gd name="connsiteX2" fmla="*/ -8 w 122054"/>
                <a:gd name="connsiteY2" fmla="*/ 63211 h 122526"/>
                <a:gd name="connsiteX3" fmla="*/ -8 w 122054"/>
                <a:gd name="connsiteY3" fmla="*/ 59743 h 122526"/>
                <a:gd name="connsiteX4" fmla="*/ -8 w 122054"/>
                <a:gd name="connsiteY4" fmla="*/ 58905 h 122526"/>
                <a:gd name="connsiteX5" fmla="*/ 63085 w 122054"/>
                <a:gd name="connsiteY5" fmla="*/ 15 h 122526"/>
                <a:gd name="connsiteX6" fmla="*/ 121998 w 122054"/>
                <a:gd name="connsiteY6" fmla="*/ 59743 h 1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54" h="122526">
                  <a:moveTo>
                    <a:pt x="121998" y="59743"/>
                  </a:moveTo>
                  <a:cubicBezTo>
                    <a:pt x="122955" y="93433"/>
                    <a:pt x="96420" y="121522"/>
                    <a:pt x="62729" y="122479"/>
                  </a:cubicBezTo>
                  <a:cubicBezTo>
                    <a:pt x="29038" y="123437"/>
                    <a:pt x="950" y="96902"/>
                    <a:pt x="-8" y="63211"/>
                  </a:cubicBezTo>
                  <a:cubicBezTo>
                    <a:pt x="-40" y="62055"/>
                    <a:pt x="-40" y="60898"/>
                    <a:pt x="-8" y="59743"/>
                  </a:cubicBezTo>
                  <a:lnTo>
                    <a:pt x="-8" y="58905"/>
                  </a:lnTo>
                  <a:cubicBezTo>
                    <a:pt x="1153" y="25220"/>
                    <a:pt x="29401" y="-1145"/>
                    <a:pt x="63085" y="15"/>
                  </a:cubicBezTo>
                  <a:cubicBezTo>
                    <a:pt x="95463" y="1131"/>
                    <a:pt x="121327" y="27352"/>
                    <a:pt x="121998" y="59743"/>
                  </a:cubicBezTo>
                  <a:close/>
                </a:path>
              </a:pathLst>
            </a:custGeom>
            <a:solidFill>
              <a:srgbClr val="FBBEBE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45685D4-FC8A-4575-8E4B-EDCDD103AE45}"/>
                </a:ext>
              </a:extLst>
            </p:cNvPr>
            <p:cNvSpPr/>
            <p:nvPr/>
          </p:nvSpPr>
          <p:spPr>
            <a:xfrm>
              <a:off x="11620476" y="4667438"/>
              <a:ext cx="171514" cy="34586"/>
            </a:xfrm>
            <a:custGeom>
              <a:avLst/>
              <a:gdLst>
                <a:gd name="connsiteX0" fmla="*/ 171483 w 171514"/>
                <a:gd name="connsiteY0" fmla="*/ 33795 h 34586"/>
                <a:gd name="connsiteX1" fmla="*/ 106462 w 171514"/>
                <a:gd name="connsiteY1" fmla="*/ 34534 h 34586"/>
                <a:gd name="connsiteX2" fmla="*/ 106068 w 171514"/>
                <a:gd name="connsiteY2" fmla="*/ 34534 h 34586"/>
                <a:gd name="connsiteX3" fmla="*/ 96209 w 171514"/>
                <a:gd name="connsiteY3" fmla="*/ 34534 h 34586"/>
                <a:gd name="connsiteX4" fmla="*/ 95864 w 171514"/>
                <a:gd name="connsiteY4" fmla="*/ 34534 h 34586"/>
                <a:gd name="connsiteX5" fmla="*/ 10978 w 171514"/>
                <a:gd name="connsiteY5" fmla="*/ 29605 h 34586"/>
                <a:gd name="connsiteX6" fmla="*/ 21724 w 171514"/>
                <a:gd name="connsiteY6" fmla="*/ 1901 h 34586"/>
                <a:gd name="connsiteX7" fmla="*/ 90047 w 171514"/>
                <a:gd name="connsiteY7" fmla="*/ 8802 h 34586"/>
                <a:gd name="connsiteX8" fmla="*/ 98674 w 171514"/>
                <a:gd name="connsiteY8" fmla="*/ 8359 h 34586"/>
                <a:gd name="connsiteX9" fmla="*/ 167687 w 171514"/>
                <a:gd name="connsiteY9" fmla="*/ -22 h 34586"/>
                <a:gd name="connsiteX10" fmla="*/ 171483 w 171514"/>
                <a:gd name="connsiteY10" fmla="*/ 33795 h 3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514" h="34586">
                  <a:moveTo>
                    <a:pt x="171483" y="33795"/>
                  </a:moveTo>
                  <a:cubicBezTo>
                    <a:pt x="163447" y="33795"/>
                    <a:pt x="136532" y="34091"/>
                    <a:pt x="106462" y="34534"/>
                  </a:cubicBezTo>
                  <a:lnTo>
                    <a:pt x="106068" y="34534"/>
                  </a:lnTo>
                  <a:lnTo>
                    <a:pt x="96209" y="34534"/>
                  </a:lnTo>
                  <a:lnTo>
                    <a:pt x="95864" y="34534"/>
                  </a:lnTo>
                  <a:cubicBezTo>
                    <a:pt x="60224" y="35076"/>
                    <a:pt x="25076" y="28126"/>
                    <a:pt x="10978" y="29605"/>
                  </a:cubicBezTo>
                  <a:cubicBezTo>
                    <a:pt x="-18994" y="32415"/>
                    <a:pt x="21724" y="1901"/>
                    <a:pt x="21724" y="1901"/>
                  </a:cubicBezTo>
                  <a:cubicBezTo>
                    <a:pt x="44073" y="7330"/>
                    <a:pt x="67064" y="9652"/>
                    <a:pt x="90047" y="8802"/>
                  </a:cubicBezTo>
                  <a:lnTo>
                    <a:pt x="98674" y="8359"/>
                  </a:lnTo>
                  <a:cubicBezTo>
                    <a:pt x="125934" y="6831"/>
                    <a:pt x="153342" y="4267"/>
                    <a:pt x="167687" y="-22"/>
                  </a:cubicBezTo>
                  <a:cubicBezTo>
                    <a:pt x="168623" y="7964"/>
                    <a:pt x="170004" y="19450"/>
                    <a:pt x="171483" y="3379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71B608F-32A1-4335-B03F-6F6B4A10B6E1}"/>
                </a:ext>
              </a:extLst>
            </p:cNvPr>
            <p:cNvSpPr/>
            <p:nvPr/>
          </p:nvSpPr>
          <p:spPr>
            <a:xfrm>
              <a:off x="11620476" y="4665910"/>
              <a:ext cx="171514" cy="34591"/>
            </a:xfrm>
            <a:custGeom>
              <a:avLst/>
              <a:gdLst>
                <a:gd name="connsiteX0" fmla="*/ 171483 w 171514"/>
                <a:gd name="connsiteY0" fmla="*/ 33746 h 34591"/>
                <a:gd name="connsiteX1" fmla="*/ 106462 w 171514"/>
                <a:gd name="connsiteY1" fmla="*/ 34534 h 34591"/>
                <a:gd name="connsiteX2" fmla="*/ 106068 w 171514"/>
                <a:gd name="connsiteY2" fmla="*/ 34534 h 34591"/>
                <a:gd name="connsiteX3" fmla="*/ 96209 w 171514"/>
                <a:gd name="connsiteY3" fmla="*/ 34534 h 34591"/>
                <a:gd name="connsiteX4" fmla="*/ 95864 w 171514"/>
                <a:gd name="connsiteY4" fmla="*/ 34534 h 34591"/>
                <a:gd name="connsiteX5" fmla="*/ 10978 w 171514"/>
                <a:gd name="connsiteY5" fmla="*/ 29605 h 34591"/>
                <a:gd name="connsiteX6" fmla="*/ 21724 w 171514"/>
                <a:gd name="connsiteY6" fmla="*/ 1901 h 34591"/>
                <a:gd name="connsiteX7" fmla="*/ 90047 w 171514"/>
                <a:gd name="connsiteY7" fmla="*/ 8802 h 34591"/>
                <a:gd name="connsiteX8" fmla="*/ 98674 w 171514"/>
                <a:gd name="connsiteY8" fmla="*/ 8359 h 34591"/>
                <a:gd name="connsiteX9" fmla="*/ 167687 w 171514"/>
                <a:gd name="connsiteY9" fmla="*/ -22 h 34591"/>
                <a:gd name="connsiteX10" fmla="*/ 171483 w 171514"/>
                <a:gd name="connsiteY10" fmla="*/ 33746 h 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514" h="34591">
                  <a:moveTo>
                    <a:pt x="171483" y="33746"/>
                  </a:moveTo>
                  <a:cubicBezTo>
                    <a:pt x="163447" y="33746"/>
                    <a:pt x="136532" y="34041"/>
                    <a:pt x="106462" y="34534"/>
                  </a:cubicBezTo>
                  <a:lnTo>
                    <a:pt x="106068" y="34534"/>
                  </a:lnTo>
                  <a:lnTo>
                    <a:pt x="96209" y="34534"/>
                  </a:lnTo>
                  <a:lnTo>
                    <a:pt x="95864" y="34534"/>
                  </a:lnTo>
                  <a:cubicBezTo>
                    <a:pt x="60224" y="35126"/>
                    <a:pt x="25076" y="28175"/>
                    <a:pt x="10978" y="29605"/>
                  </a:cubicBezTo>
                  <a:cubicBezTo>
                    <a:pt x="-18994" y="32415"/>
                    <a:pt x="21724" y="1901"/>
                    <a:pt x="21724" y="1901"/>
                  </a:cubicBezTo>
                  <a:cubicBezTo>
                    <a:pt x="44073" y="7330"/>
                    <a:pt x="67064" y="9652"/>
                    <a:pt x="90047" y="8802"/>
                  </a:cubicBezTo>
                  <a:lnTo>
                    <a:pt x="98674" y="8359"/>
                  </a:lnTo>
                  <a:cubicBezTo>
                    <a:pt x="125934" y="6831"/>
                    <a:pt x="153342" y="4267"/>
                    <a:pt x="167687" y="-22"/>
                  </a:cubicBezTo>
                  <a:cubicBezTo>
                    <a:pt x="168623" y="7915"/>
                    <a:pt x="170004" y="19450"/>
                    <a:pt x="171483" y="33746"/>
                  </a:cubicBezTo>
                  <a:close/>
                </a:path>
              </a:pathLst>
            </a:custGeom>
            <a:solidFill>
              <a:srgbClr val="E3A79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E80494D-6EA4-485E-B37F-9EA2D0523442}"/>
                </a:ext>
              </a:extLst>
            </p:cNvPr>
            <p:cNvSpPr/>
            <p:nvPr/>
          </p:nvSpPr>
          <p:spPr>
            <a:xfrm>
              <a:off x="11622268" y="4368070"/>
              <a:ext cx="172677" cy="312678"/>
            </a:xfrm>
            <a:custGeom>
              <a:avLst/>
              <a:gdLst>
                <a:gd name="connsiteX0" fmla="*/ 83523 w 172677"/>
                <a:gd name="connsiteY0" fmla="*/ 9147 h 312678"/>
                <a:gd name="connsiteX1" fmla="*/ 36594 w 172677"/>
                <a:gd name="connsiteY1" fmla="*/ 31182 h 312678"/>
                <a:gd name="connsiteX2" fmla="*/ -32 w 172677"/>
                <a:gd name="connsiteY2" fmla="*/ 312657 h 312678"/>
                <a:gd name="connsiteX3" fmla="*/ 33784 w 172677"/>
                <a:gd name="connsiteY3" fmla="*/ 309058 h 312678"/>
                <a:gd name="connsiteX4" fmla="*/ 84016 w 172677"/>
                <a:gd name="connsiteY4" fmla="*/ 309601 h 312678"/>
                <a:gd name="connsiteX5" fmla="*/ 115811 w 172677"/>
                <a:gd name="connsiteY5" fmla="*/ 311129 h 312678"/>
                <a:gd name="connsiteX6" fmla="*/ 168113 w 172677"/>
                <a:gd name="connsiteY6" fmla="*/ 298312 h 312678"/>
                <a:gd name="connsiteX7" fmla="*/ 170134 w 172677"/>
                <a:gd name="connsiteY7" fmla="*/ 275735 h 312678"/>
                <a:gd name="connsiteX8" fmla="*/ 172205 w 172677"/>
                <a:gd name="connsiteY8" fmla="*/ 242411 h 312678"/>
                <a:gd name="connsiteX9" fmla="*/ 168113 w 172677"/>
                <a:gd name="connsiteY9" fmla="*/ 39414 h 312678"/>
                <a:gd name="connsiteX10" fmla="*/ 159881 w 172677"/>
                <a:gd name="connsiteY10" fmla="*/ 13288 h 312678"/>
                <a:gd name="connsiteX11" fmla="*/ 137846 w 172677"/>
                <a:gd name="connsiteY11" fmla="*/ -22 h 312678"/>
                <a:gd name="connsiteX12" fmla="*/ 115466 w 172677"/>
                <a:gd name="connsiteY12" fmla="*/ 17823 h 312678"/>
                <a:gd name="connsiteX13" fmla="*/ 104670 w 172677"/>
                <a:gd name="connsiteY13" fmla="*/ 19401 h 31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677" h="312678">
                  <a:moveTo>
                    <a:pt x="83523" y="9147"/>
                  </a:moveTo>
                  <a:lnTo>
                    <a:pt x="36594" y="31182"/>
                  </a:lnTo>
                  <a:lnTo>
                    <a:pt x="-32" y="312657"/>
                  </a:lnTo>
                  <a:cubicBezTo>
                    <a:pt x="-32" y="312657"/>
                    <a:pt x="21510" y="302798"/>
                    <a:pt x="33784" y="309058"/>
                  </a:cubicBezTo>
                  <a:cubicBezTo>
                    <a:pt x="46059" y="315319"/>
                    <a:pt x="84016" y="309601"/>
                    <a:pt x="84016" y="309601"/>
                  </a:cubicBezTo>
                  <a:cubicBezTo>
                    <a:pt x="84016" y="309601"/>
                    <a:pt x="111720" y="308023"/>
                    <a:pt x="115811" y="311129"/>
                  </a:cubicBezTo>
                  <a:cubicBezTo>
                    <a:pt x="119903" y="314234"/>
                    <a:pt x="168113" y="298312"/>
                    <a:pt x="168113" y="298312"/>
                  </a:cubicBezTo>
                  <a:cubicBezTo>
                    <a:pt x="168113" y="298312"/>
                    <a:pt x="176789" y="278594"/>
                    <a:pt x="170134" y="275735"/>
                  </a:cubicBezTo>
                  <a:cubicBezTo>
                    <a:pt x="163479" y="272876"/>
                    <a:pt x="172205" y="242411"/>
                    <a:pt x="172205" y="242411"/>
                  </a:cubicBezTo>
                  <a:lnTo>
                    <a:pt x="168113" y="39414"/>
                  </a:lnTo>
                  <a:lnTo>
                    <a:pt x="159881" y="13288"/>
                  </a:lnTo>
                  <a:lnTo>
                    <a:pt x="137846" y="-22"/>
                  </a:lnTo>
                  <a:lnTo>
                    <a:pt x="115466" y="17823"/>
                  </a:lnTo>
                  <a:lnTo>
                    <a:pt x="104670" y="19401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0F5341E-313F-4734-BC49-36B03AFA93C8}"/>
                </a:ext>
              </a:extLst>
            </p:cNvPr>
            <p:cNvSpPr/>
            <p:nvPr/>
          </p:nvSpPr>
          <p:spPr>
            <a:xfrm>
              <a:off x="11622514" y="4364915"/>
              <a:ext cx="172677" cy="312727"/>
            </a:xfrm>
            <a:custGeom>
              <a:avLst/>
              <a:gdLst>
                <a:gd name="connsiteX0" fmla="*/ 83277 w 172677"/>
                <a:gd name="connsiteY0" fmla="*/ 9197 h 312727"/>
                <a:gd name="connsiteX1" fmla="*/ 36348 w 172677"/>
                <a:gd name="connsiteY1" fmla="*/ 31232 h 312727"/>
                <a:gd name="connsiteX2" fmla="*/ -32 w 172677"/>
                <a:gd name="connsiteY2" fmla="*/ 312706 h 312727"/>
                <a:gd name="connsiteX3" fmla="*/ 33784 w 172677"/>
                <a:gd name="connsiteY3" fmla="*/ 309108 h 312727"/>
                <a:gd name="connsiteX4" fmla="*/ 84016 w 172677"/>
                <a:gd name="connsiteY4" fmla="*/ 309601 h 312727"/>
                <a:gd name="connsiteX5" fmla="*/ 115811 w 172677"/>
                <a:gd name="connsiteY5" fmla="*/ 311129 h 312727"/>
                <a:gd name="connsiteX6" fmla="*/ 168113 w 172677"/>
                <a:gd name="connsiteY6" fmla="*/ 298312 h 312727"/>
                <a:gd name="connsiteX7" fmla="*/ 170134 w 172677"/>
                <a:gd name="connsiteY7" fmla="*/ 275784 h 312727"/>
                <a:gd name="connsiteX8" fmla="*/ 172205 w 172677"/>
                <a:gd name="connsiteY8" fmla="*/ 242461 h 312727"/>
                <a:gd name="connsiteX9" fmla="*/ 168113 w 172677"/>
                <a:gd name="connsiteY9" fmla="*/ 39464 h 312727"/>
                <a:gd name="connsiteX10" fmla="*/ 159881 w 172677"/>
                <a:gd name="connsiteY10" fmla="*/ 13288 h 312727"/>
                <a:gd name="connsiteX11" fmla="*/ 137846 w 172677"/>
                <a:gd name="connsiteY11" fmla="*/ -22 h 312727"/>
                <a:gd name="connsiteX12" fmla="*/ 115220 w 172677"/>
                <a:gd name="connsiteY12" fmla="*/ 17922 h 312727"/>
                <a:gd name="connsiteX13" fmla="*/ 104424 w 172677"/>
                <a:gd name="connsiteY13" fmla="*/ 19450 h 31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677" h="312727">
                  <a:moveTo>
                    <a:pt x="83277" y="9197"/>
                  </a:moveTo>
                  <a:lnTo>
                    <a:pt x="36348" y="31232"/>
                  </a:lnTo>
                  <a:lnTo>
                    <a:pt x="-32" y="312706"/>
                  </a:lnTo>
                  <a:cubicBezTo>
                    <a:pt x="-32" y="312706"/>
                    <a:pt x="21510" y="302847"/>
                    <a:pt x="33784" y="309108"/>
                  </a:cubicBezTo>
                  <a:cubicBezTo>
                    <a:pt x="46059" y="315368"/>
                    <a:pt x="84016" y="309601"/>
                    <a:pt x="84016" y="309601"/>
                  </a:cubicBezTo>
                  <a:cubicBezTo>
                    <a:pt x="84016" y="309601"/>
                    <a:pt x="111720" y="308072"/>
                    <a:pt x="115811" y="311129"/>
                  </a:cubicBezTo>
                  <a:cubicBezTo>
                    <a:pt x="119903" y="314185"/>
                    <a:pt x="168113" y="298312"/>
                    <a:pt x="168113" y="298312"/>
                  </a:cubicBezTo>
                  <a:cubicBezTo>
                    <a:pt x="168113" y="298312"/>
                    <a:pt x="176789" y="278594"/>
                    <a:pt x="170134" y="275784"/>
                  </a:cubicBezTo>
                  <a:cubicBezTo>
                    <a:pt x="163479" y="272974"/>
                    <a:pt x="172205" y="242461"/>
                    <a:pt x="172205" y="242461"/>
                  </a:cubicBezTo>
                  <a:lnTo>
                    <a:pt x="168113" y="39464"/>
                  </a:lnTo>
                  <a:lnTo>
                    <a:pt x="159881" y="13288"/>
                  </a:lnTo>
                  <a:lnTo>
                    <a:pt x="137846" y="-22"/>
                  </a:lnTo>
                  <a:lnTo>
                    <a:pt x="115220" y="17922"/>
                  </a:lnTo>
                  <a:lnTo>
                    <a:pt x="104424" y="19450"/>
                  </a:lnTo>
                  <a:close/>
                </a:path>
              </a:pathLst>
            </a:custGeom>
            <a:solidFill>
              <a:srgbClr val="E7EFF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315BAC5-D751-4BE4-8158-78D098164CDD}"/>
                </a:ext>
              </a:extLst>
            </p:cNvPr>
            <p:cNvSpPr/>
            <p:nvPr/>
          </p:nvSpPr>
          <p:spPr>
            <a:xfrm>
              <a:off x="11668408" y="4383302"/>
              <a:ext cx="81813" cy="328600"/>
            </a:xfrm>
            <a:custGeom>
              <a:avLst/>
              <a:gdLst>
                <a:gd name="connsiteX0" fmla="*/ 36594 w 81813"/>
                <a:gd name="connsiteY0" fmla="*/ 3873 h 328600"/>
                <a:gd name="connsiteX1" fmla="*/ 49953 w 81813"/>
                <a:gd name="connsiteY1" fmla="*/ 23591 h 328600"/>
                <a:gd name="connsiteX2" fmla="*/ 49164 w 81813"/>
                <a:gd name="connsiteY2" fmla="*/ 34830 h 328600"/>
                <a:gd name="connsiteX3" fmla="*/ 38911 w 81813"/>
                <a:gd name="connsiteY3" fmla="*/ 55633 h 328600"/>
                <a:gd name="connsiteX4" fmla="*/ 33291 w 81813"/>
                <a:gd name="connsiteY4" fmla="*/ 86886 h 328600"/>
                <a:gd name="connsiteX5" fmla="*/ 24320 w 81813"/>
                <a:gd name="connsiteY5" fmla="*/ 138892 h 328600"/>
                <a:gd name="connsiteX6" fmla="*/ 13524 w 81813"/>
                <a:gd name="connsiteY6" fmla="*/ 210666 h 328600"/>
                <a:gd name="connsiteX7" fmla="*/ -32 w 81813"/>
                <a:gd name="connsiteY7" fmla="*/ 304770 h 328600"/>
                <a:gd name="connsiteX8" fmla="*/ 13770 w 81813"/>
                <a:gd name="connsiteY8" fmla="*/ 328579 h 328600"/>
                <a:gd name="connsiteX9" fmla="*/ 30186 w 81813"/>
                <a:gd name="connsiteY9" fmla="*/ 314727 h 328600"/>
                <a:gd name="connsiteX10" fmla="*/ 51974 w 81813"/>
                <a:gd name="connsiteY10" fmla="*/ 147124 h 328600"/>
                <a:gd name="connsiteX11" fmla="*/ 56608 w 81813"/>
                <a:gd name="connsiteY11" fmla="*/ 114047 h 328600"/>
                <a:gd name="connsiteX12" fmla="*/ 61537 w 81813"/>
                <a:gd name="connsiteY12" fmla="*/ 48436 h 328600"/>
                <a:gd name="connsiteX13" fmla="*/ 58678 w 81813"/>
                <a:gd name="connsiteY13" fmla="*/ 26154 h 328600"/>
                <a:gd name="connsiteX14" fmla="*/ 75882 w 81813"/>
                <a:gd name="connsiteY14" fmla="*/ 7176 h 328600"/>
                <a:gd name="connsiteX15" fmla="*/ 74847 w 81813"/>
                <a:gd name="connsiteY15" fmla="*/ 6387 h 328600"/>
                <a:gd name="connsiteX16" fmla="*/ 66911 w 81813"/>
                <a:gd name="connsiteY16" fmla="*/ -22 h 328600"/>
                <a:gd name="connsiteX17" fmla="*/ 59960 w 81813"/>
                <a:gd name="connsiteY17" fmla="*/ 2788 h 328600"/>
                <a:gd name="connsiteX18" fmla="*/ 36594 w 81813"/>
                <a:gd name="connsiteY18" fmla="*/ 3873 h 3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13" h="328600">
                  <a:moveTo>
                    <a:pt x="36594" y="3873"/>
                  </a:moveTo>
                  <a:cubicBezTo>
                    <a:pt x="36594" y="3873"/>
                    <a:pt x="50200" y="20042"/>
                    <a:pt x="49953" y="23591"/>
                  </a:cubicBezTo>
                  <a:cubicBezTo>
                    <a:pt x="49707" y="27140"/>
                    <a:pt x="49164" y="34830"/>
                    <a:pt x="49164" y="34830"/>
                  </a:cubicBezTo>
                  <a:lnTo>
                    <a:pt x="38911" y="55633"/>
                  </a:lnTo>
                  <a:cubicBezTo>
                    <a:pt x="38911" y="55633"/>
                    <a:pt x="33291" y="81513"/>
                    <a:pt x="33291" y="86886"/>
                  </a:cubicBezTo>
                  <a:cubicBezTo>
                    <a:pt x="33291" y="92259"/>
                    <a:pt x="24320" y="138892"/>
                    <a:pt x="24320" y="138892"/>
                  </a:cubicBezTo>
                  <a:lnTo>
                    <a:pt x="13524" y="210666"/>
                  </a:lnTo>
                  <a:lnTo>
                    <a:pt x="-32" y="304770"/>
                  </a:lnTo>
                  <a:lnTo>
                    <a:pt x="13770" y="328579"/>
                  </a:lnTo>
                  <a:lnTo>
                    <a:pt x="30186" y="314727"/>
                  </a:lnTo>
                  <a:lnTo>
                    <a:pt x="51974" y="147124"/>
                  </a:lnTo>
                  <a:lnTo>
                    <a:pt x="56608" y="114047"/>
                  </a:lnTo>
                  <a:cubicBezTo>
                    <a:pt x="56608" y="114047"/>
                    <a:pt x="61537" y="54597"/>
                    <a:pt x="61537" y="48436"/>
                  </a:cubicBezTo>
                  <a:cubicBezTo>
                    <a:pt x="60991" y="40962"/>
                    <a:pt x="60036" y="33524"/>
                    <a:pt x="58678" y="26154"/>
                  </a:cubicBezTo>
                  <a:cubicBezTo>
                    <a:pt x="58678" y="26154"/>
                    <a:pt x="62030" y="10774"/>
                    <a:pt x="75882" y="7176"/>
                  </a:cubicBezTo>
                  <a:cubicBezTo>
                    <a:pt x="89734" y="3577"/>
                    <a:pt x="74847" y="6387"/>
                    <a:pt x="74847" y="6387"/>
                  </a:cubicBezTo>
                  <a:lnTo>
                    <a:pt x="66911" y="-22"/>
                  </a:lnTo>
                  <a:lnTo>
                    <a:pt x="59960" y="2788"/>
                  </a:lnTo>
                  <a:cubicBezTo>
                    <a:pt x="59960" y="2788"/>
                    <a:pt x="40686" y="-3275"/>
                    <a:pt x="36594" y="387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3611054-B5F1-4400-B32E-4C120F90C8EA}"/>
                </a:ext>
              </a:extLst>
            </p:cNvPr>
            <p:cNvSpPr/>
            <p:nvPr/>
          </p:nvSpPr>
          <p:spPr>
            <a:xfrm>
              <a:off x="11666830" y="4381823"/>
              <a:ext cx="81912" cy="328600"/>
            </a:xfrm>
            <a:custGeom>
              <a:avLst/>
              <a:gdLst>
                <a:gd name="connsiteX0" fmla="*/ 36643 w 81912"/>
                <a:gd name="connsiteY0" fmla="*/ 3824 h 328600"/>
                <a:gd name="connsiteX1" fmla="*/ 49953 w 81912"/>
                <a:gd name="connsiteY1" fmla="*/ 23542 h 328600"/>
                <a:gd name="connsiteX2" fmla="*/ 49214 w 81912"/>
                <a:gd name="connsiteY2" fmla="*/ 34830 h 328600"/>
                <a:gd name="connsiteX3" fmla="*/ 38960 w 81912"/>
                <a:gd name="connsiteY3" fmla="*/ 55583 h 328600"/>
                <a:gd name="connsiteX4" fmla="*/ 33291 w 81912"/>
                <a:gd name="connsiteY4" fmla="*/ 86886 h 328600"/>
                <a:gd name="connsiteX5" fmla="*/ 24320 w 81912"/>
                <a:gd name="connsiteY5" fmla="*/ 138892 h 328600"/>
                <a:gd name="connsiteX6" fmla="*/ 13573 w 81912"/>
                <a:gd name="connsiteY6" fmla="*/ 210665 h 328600"/>
                <a:gd name="connsiteX7" fmla="*/ -32 w 81912"/>
                <a:gd name="connsiteY7" fmla="*/ 304720 h 328600"/>
                <a:gd name="connsiteX8" fmla="*/ 13820 w 81912"/>
                <a:gd name="connsiteY8" fmla="*/ 328579 h 328600"/>
                <a:gd name="connsiteX9" fmla="*/ 30235 w 81912"/>
                <a:gd name="connsiteY9" fmla="*/ 314727 h 328600"/>
                <a:gd name="connsiteX10" fmla="*/ 52023 w 81912"/>
                <a:gd name="connsiteY10" fmla="*/ 147124 h 328600"/>
                <a:gd name="connsiteX11" fmla="*/ 56657 w 81912"/>
                <a:gd name="connsiteY11" fmla="*/ 114047 h 328600"/>
                <a:gd name="connsiteX12" fmla="*/ 61587 w 81912"/>
                <a:gd name="connsiteY12" fmla="*/ 48436 h 328600"/>
                <a:gd name="connsiteX13" fmla="*/ 58777 w 81912"/>
                <a:gd name="connsiteY13" fmla="*/ 26105 h 328600"/>
                <a:gd name="connsiteX14" fmla="*/ 75981 w 81912"/>
                <a:gd name="connsiteY14" fmla="*/ 7176 h 328600"/>
                <a:gd name="connsiteX15" fmla="*/ 74946 w 81912"/>
                <a:gd name="connsiteY15" fmla="*/ 6387 h 328600"/>
                <a:gd name="connsiteX16" fmla="*/ 67009 w 81912"/>
                <a:gd name="connsiteY16" fmla="*/ -22 h 328600"/>
                <a:gd name="connsiteX17" fmla="*/ 60059 w 81912"/>
                <a:gd name="connsiteY17" fmla="*/ 2788 h 328600"/>
                <a:gd name="connsiteX18" fmla="*/ 36643 w 81912"/>
                <a:gd name="connsiteY18" fmla="*/ 3824 h 3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912" h="328600">
                  <a:moveTo>
                    <a:pt x="36643" y="3824"/>
                  </a:moveTo>
                  <a:cubicBezTo>
                    <a:pt x="36643" y="3824"/>
                    <a:pt x="50249" y="19992"/>
                    <a:pt x="49953" y="23542"/>
                  </a:cubicBezTo>
                  <a:cubicBezTo>
                    <a:pt x="49657" y="27091"/>
                    <a:pt x="49214" y="34830"/>
                    <a:pt x="49214" y="34830"/>
                  </a:cubicBezTo>
                  <a:lnTo>
                    <a:pt x="38960" y="55583"/>
                  </a:lnTo>
                  <a:cubicBezTo>
                    <a:pt x="38960" y="55583"/>
                    <a:pt x="33291" y="81513"/>
                    <a:pt x="33291" y="86886"/>
                  </a:cubicBezTo>
                  <a:cubicBezTo>
                    <a:pt x="33291" y="92259"/>
                    <a:pt x="24320" y="138892"/>
                    <a:pt x="24320" y="138892"/>
                  </a:cubicBezTo>
                  <a:lnTo>
                    <a:pt x="13573" y="210665"/>
                  </a:lnTo>
                  <a:lnTo>
                    <a:pt x="-32" y="304720"/>
                  </a:lnTo>
                  <a:lnTo>
                    <a:pt x="13820" y="328579"/>
                  </a:lnTo>
                  <a:lnTo>
                    <a:pt x="30235" y="314727"/>
                  </a:lnTo>
                  <a:lnTo>
                    <a:pt x="52023" y="147124"/>
                  </a:lnTo>
                  <a:lnTo>
                    <a:pt x="56657" y="114047"/>
                  </a:lnTo>
                  <a:cubicBezTo>
                    <a:pt x="56657" y="114047"/>
                    <a:pt x="61587" y="54597"/>
                    <a:pt x="61587" y="48436"/>
                  </a:cubicBezTo>
                  <a:cubicBezTo>
                    <a:pt x="61049" y="40947"/>
                    <a:pt x="60111" y="33493"/>
                    <a:pt x="58777" y="26105"/>
                  </a:cubicBezTo>
                  <a:cubicBezTo>
                    <a:pt x="58777" y="26105"/>
                    <a:pt x="62129" y="10725"/>
                    <a:pt x="75981" y="7176"/>
                  </a:cubicBezTo>
                  <a:cubicBezTo>
                    <a:pt x="89833" y="3626"/>
                    <a:pt x="74946" y="6387"/>
                    <a:pt x="74946" y="6387"/>
                  </a:cubicBezTo>
                  <a:lnTo>
                    <a:pt x="67009" y="-22"/>
                  </a:lnTo>
                  <a:lnTo>
                    <a:pt x="60059" y="2788"/>
                  </a:lnTo>
                  <a:cubicBezTo>
                    <a:pt x="60059" y="2788"/>
                    <a:pt x="40735" y="-3324"/>
                    <a:pt x="36643" y="3824"/>
                  </a:cubicBezTo>
                  <a:close/>
                </a:path>
              </a:pathLst>
            </a:custGeom>
            <a:solidFill>
              <a:srgbClr val="3F3D56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FB80579-E905-4537-B5CD-2EDE6A790347}"/>
                </a:ext>
              </a:extLst>
            </p:cNvPr>
            <p:cNvSpPr/>
            <p:nvPr/>
          </p:nvSpPr>
          <p:spPr>
            <a:xfrm>
              <a:off x="11684281" y="4358753"/>
              <a:ext cx="39978" cy="45105"/>
            </a:xfrm>
            <a:custGeom>
              <a:avLst/>
              <a:gdLst>
                <a:gd name="connsiteX0" fmla="*/ 10221 w 39978"/>
                <a:gd name="connsiteY0" fmla="*/ -22 h 45105"/>
                <a:gd name="connsiteX1" fmla="*/ 7658 w 39978"/>
                <a:gd name="connsiteY1" fmla="*/ 11809 h 45105"/>
                <a:gd name="connsiteX2" fmla="*/ -32 w 39978"/>
                <a:gd name="connsiteY2" fmla="*/ 45084 h 45105"/>
                <a:gd name="connsiteX3" fmla="*/ 39946 w 39978"/>
                <a:gd name="connsiteY3" fmla="*/ 28718 h 4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978" h="45105">
                  <a:moveTo>
                    <a:pt x="10221" y="-22"/>
                  </a:moveTo>
                  <a:cubicBezTo>
                    <a:pt x="10221" y="-22"/>
                    <a:pt x="8151" y="1556"/>
                    <a:pt x="7658" y="11809"/>
                  </a:cubicBezTo>
                  <a:cubicBezTo>
                    <a:pt x="6030" y="23096"/>
                    <a:pt x="3457" y="34227"/>
                    <a:pt x="-32" y="45084"/>
                  </a:cubicBezTo>
                  <a:cubicBezTo>
                    <a:pt x="-32" y="45084"/>
                    <a:pt x="26636" y="26647"/>
                    <a:pt x="39946" y="2871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2477DDD-CC67-484A-8A28-9141DAFC6890}"/>
                </a:ext>
              </a:extLst>
            </p:cNvPr>
            <p:cNvSpPr/>
            <p:nvPr/>
          </p:nvSpPr>
          <p:spPr>
            <a:xfrm>
              <a:off x="11684281" y="4355697"/>
              <a:ext cx="39978" cy="45105"/>
            </a:xfrm>
            <a:custGeom>
              <a:avLst/>
              <a:gdLst>
                <a:gd name="connsiteX0" fmla="*/ 10221 w 39978"/>
                <a:gd name="connsiteY0" fmla="*/ -22 h 45105"/>
                <a:gd name="connsiteX1" fmla="*/ 7658 w 39978"/>
                <a:gd name="connsiteY1" fmla="*/ 11760 h 45105"/>
                <a:gd name="connsiteX2" fmla="*/ -32 w 39978"/>
                <a:gd name="connsiteY2" fmla="*/ 45084 h 45105"/>
                <a:gd name="connsiteX3" fmla="*/ 39946 w 39978"/>
                <a:gd name="connsiteY3" fmla="*/ 28668 h 4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978" h="45105">
                  <a:moveTo>
                    <a:pt x="10221" y="-22"/>
                  </a:moveTo>
                  <a:cubicBezTo>
                    <a:pt x="10221" y="-22"/>
                    <a:pt x="8151" y="1507"/>
                    <a:pt x="7658" y="11760"/>
                  </a:cubicBezTo>
                  <a:cubicBezTo>
                    <a:pt x="6034" y="23064"/>
                    <a:pt x="3462" y="34211"/>
                    <a:pt x="-32" y="45084"/>
                  </a:cubicBezTo>
                  <a:cubicBezTo>
                    <a:pt x="-32" y="45084"/>
                    <a:pt x="26636" y="26647"/>
                    <a:pt x="39946" y="28668"/>
                  </a:cubicBezTo>
                  <a:close/>
                </a:path>
              </a:pathLst>
            </a:custGeom>
            <a:solidFill>
              <a:srgbClr val="E7EFF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0A5E49B-5F53-4BAE-AE1D-432D2052BA18}"/>
                </a:ext>
              </a:extLst>
            </p:cNvPr>
            <p:cNvSpPr/>
            <p:nvPr/>
          </p:nvSpPr>
          <p:spPr>
            <a:xfrm>
              <a:off x="11725294" y="4350471"/>
              <a:ext cx="49196" cy="63383"/>
            </a:xfrm>
            <a:custGeom>
              <a:avLst/>
              <a:gdLst>
                <a:gd name="connsiteX0" fmla="*/ 42017 w 49196"/>
                <a:gd name="connsiteY0" fmla="*/ -22 h 63383"/>
                <a:gd name="connsiteX1" fmla="*/ -32 w 49196"/>
                <a:gd name="connsiteY1" fmla="*/ 36900 h 63383"/>
                <a:gd name="connsiteX2" fmla="*/ 39946 w 49196"/>
                <a:gd name="connsiteY2" fmla="*/ 63027 h 63383"/>
                <a:gd name="connsiteX3" fmla="*/ 49165 w 49196"/>
                <a:gd name="connsiteY3" fmla="*/ 12795 h 6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96" h="63383">
                  <a:moveTo>
                    <a:pt x="42017" y="-22"/>
                  </a:moveTo>
                  <a:lnTo>
                    <a:pt x="-32" y="36900"/>
                  </a:lnTo>
                  <a:cubicBezTo>
                    <a:pt x="-32" y="36900"/>
                    <a:pt x="35362" y="57900"/>
                    <a:pt x="39946" y="63027"/>
                  </a:cubicBezTo>
                  <a:cubicBezTo>
                    <a:pt x="44531" y="68154"/>
                    <a:pt x="49165" y="12795"/>
                    <a:pt x="49165" y="1279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2B1EAC-0E6C-4D2A-85C7-FD91F35A3A60}"/>
                </a:ext>
              </a:extLst>
            </p:cNvPr>
            <p:cNvSpPr/>
            <p:nvPr/>
          </p:nvSpPr>
          <p:spPr>
            <a:xfrm>
              <a:off x="11726823" y="4347514"/>
              <a:ext cx="49245" cy="63383"/>
            </a:xfrm>
            <a:custGeom>
              <a:avLst/>
              <a:gdLst>
                <a:gd name="connsiteX0" fmla="*/ 42016 w 49245"/>
                <a:gd name="connsiteY0" fmla="*/ -22 h 63383"/>
                <a:gd name="connsiteX1" fmla="*/ -32 w 49245"/>
                <a:gd name="connsiteY1" fmla="*/ 36851 h 63383"/>
                <a:gd name="connsiteX2" fmla="*/ 39946 w 49245"/>
                <a:gd name="connsiteY2" fmla="*/ 63027 h 63383"/>
                <a:gd name="connsiteX3" fmla="*/ 49214 w 49245"/>
                <a:gd name="connsiteY3" fmla="*/ 12795 h 6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45" h="63383">
                  <a:moveTo>
                    <a:pt x="42016" y="-22"/>
                  </a:moveTo>
                  <a:lnTo>
                    <a:pt x="-32" y="36851"/>
                  </a:lnTo>
                  <a:cubicBezTo>
                    <a:pt x="-32" y="36851"/>
                    <a:pt x="35362" y="57900"/>
                    <a:pt x="39946" y="63027"/>
                  </a:cubicBezTo>
                  <a:cubicBezTo>
                    <a:pt x="44530" y="68153"/>
                    <a:pt x="49214" y="12795"/>
                    <a:pt x="49214" y="12795"/>
                  </a:cubicBezTo>
                  <a:close/>
                </a:path>
              </a:pathLst>
            </a:custGeom>
            <a:solidFill>
              <a:srgbClr val="E7EFF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A068C6-9E68-478F-9C5C-E8383E26469B}"/>
                </a:ext>
              </a:extLst>
            </p:cNvPr>
            <p:cNvSpPr/>
            <p:nvPr/>
          </p:nvSpPr>
          <p:spPr>
            <a:xfrm>
              <a:off x="11573712" y="4358381"/>
              <a:ext cx="123128" cy="420955"/>
            </a:xfrm>
            <a:custGeom>
              <a:avLst/>
              <a:gdLst>
                <a:gd name="connsiteX0" fmla="*/ 122318 w 123128"/>
                <a:gd name="connsiteY0" fmla="*/ 351 h 420955"/>
                <a:gd name="connsiteX1" fmla="*/ 113346 w 123128"/>
                <a:gd name="connsiteY1" fmla="*/ 4738 h 420955"/>
                <a:gd name="connsiteX2" fmla="*/ 100776 w 123128"/>
                <a:gd name="connsiteY2" fmla="*/ 14597 h 420955"/>
                <a:gd name="connsiteX3" fmla="*/ 52368 w 123128"/>
                <a:gd name="connsiteY3" fmla="*/ 28203 h 420955"/>
                <a:gd name="connsiteX4" fmla="*/ 30580 w 123128"/>
                <a:gd name="connsiteY4" fmla="*/ 29484 h 420955"/>
                <a:gd name="connsiteX5" fmla="*/ 22102 w 123128"/>
                <a:gd name="connsiteY5" fmla="*/ 46639 h 420955"/>
                <a:gd name="connsiteX6" fmla="*/ 17172 w 123128"/>
                <a:gd name="connsiteY6" fmla="*/ 64336 h 420955"/>
                <a:gd name="connsiteX7" fmla="*/ 8989 w 123128"/>
                <a:gd name="connsiteY7" fmla="*/ 88441 h 420955"/>
                <a:gd name="connsiteX8" fmla="*/ 2088 w 123128"/>
                <a:gd name="connsiteY8" fmla="*/ 100716 h 420955"/>
                <a:gd name="connsiteX9" fmla="*/ 34130 w 123128"/>
                <a:gd name="connsiteY9" fmla="*/ 184024 h 420955"/>
                <a:gd name="connsiteX10" fmla="*/ 29200 w 123128"/>
                <a:gd name="connsiteY10" fmla="*/ 230953 h 420955"/>
                <a:gd name="connsiteX11" fmla="*/ 12292 w 123128"/>
                <a:gd name="connsiteY11" fmla="*/ 299128 h 420955"/>
                <a:gd name="connsiteX12" fmla="*/ 16630 w 123128"/>
                <a:gd name="connsiteY12" fmla="*/ 301149 h 420955"/>
                <a:gd name="connsiteX13" fmla="*/ 11010 w 123128"/>
                <a:gd name="connsiteY13" fmla="*/ 337825 h 420955"/>
                <a:gd name="connsiteX14" fmla="*/ 6869 w 123128"/>
                <a:gd name="connsiteY14" fmla="*/ 355768 h 420955"/>
                <a:gd name="connsiteX15" fmla="*/ 4059 w 123128"/>
                <a:gd name="connsiteY15" fmla="*/ 384458 h 420955"/>
                <a:gd name="connsiteX16" fmla="*/ -32 w 123128"/>
                <a:gd name="connsiteY16" fmla="*/ 401908 h 420955"/>
                <a:gd name="connsiteX17" fmla="*/ 24615 w 123128"/>
                <a:gd name="connsiteY17" fmla="*/ 420640 h 420955"/>
                <a:gd name="connsiteX18" fmla="*/ 66418 w 123128"/>
                <a:gd name="connsiteY18" fmla="*/ 359367 h 420955"/>
                <a:gd name="connsiteX19" fmla="*/ 83572 w 123128"/>
                <a:gd name="connsiteY19" fmla="*/ 296565 h 420955"/>
                <a:gd name="connsiteX20" fmla="*/ 96882 w 123128"/>
                <a:gd name="connsiteY20" fmla="*/ 234552 h 420955"/>
                <a:gd name="connsiteX21" fmla="*/ 100727 w 123128"/>
                <a:gd name="connsiteY21" fmla="*/ 192503 h 420955"/>
                <a:gd name="connsiteX22" fmla="*/ 106889 w 123128"/>
                <a:gd name="connsiteY22" fmla="*/ 99434 h 420955"/>
                <a:gd name="connsiteX23" fmla="*/ 115861 w 123128"/>
                <a:gd name="connsiteY23" fmla="*/ 37914 h 420955"/>
                <a:gd name="connsiteX24" fmla="*/ 122318 w 123128"/>
                <a:gd name="connsiteY24" fmla="*/ 351 h 420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128" h="420955">
                  <a:moveTo>
                    <a:pt x="122318" y="351"/>
                  </a:moveTo>
                  <a:cubicBezTo>
                    <a:pt x="122318" y="351"/>
                    <a:pt x="117734" y="-1917"/>
                    <a:pt x="113346" y="4738"/>
                  </a:cubicBezTo>
                  <a:cubicBezTo>
                    <a:pt x="110170" y="9145"/>
                    <a:pt x="105813" y="12562"/>
                    <a:pt x="100776" y="14597"/>
                  </a:cubicBezTo>
                  <a:cubicBezTo>
                    <a:pt x="100776" y="14597"/>
                    <a:pt x="54143" y="22041"/>
                    <a:pt x="52368" y="28203"/>
                  </a:cubicBezTo>
                  <a:lnTo>
                    <a:pt x="30580" y="29484"/>
                  </a:lnTo>
                  <a:cubicBezTo>
                    <a:pt x="30580" y="29484"/>
                    <a:pt x="22890" y="30519"/>
                    <a:pt x="22102" y="46639"/>
                  </a:cubicBezTo>
                  <a:cubicBezTo>
                    <a:pt x="21313" y="62759"/>
                    <a:pt x="17172" y="64336"/>
                    <a:pt x="17172" y="64336"/>
                  </a:cubicBezTo>
                  <a:cubicBezTo>
                    <a:pt x="17172" y="64336"/>
                    <a:pt x="8200" y="80209"/>
                    <a:pt x="8989" y="88441"/>
                  </a:cubicBezTo>
                  <a:cubicBezTo>
                    <a:pt x="9207" y="93511"/>
                    <a:pt x="6533" y="98267"/>
                    <a:pt x="2088" y="100716"/>
                  </a:cubicBezTo>
                  <a:lnTo>
                    <a:pt x="34130" y="184024"/>
                  </a:lnTo>
                  <a:cubicBezTo>
                    <a:pt x="34130" y="184024"/>
                    <a:pt x="35115" y="218531"/>
                    <a:pt x="29200" y="230953"/>
                  </a:cubicBezTo>
                  <a:cubicBezTo>
                    <a:pt x="23285" y="243375"/>
                    <a:pt x="12292" y="299128"/>
                    <a:pt x="12292" y="299128"/>
                  </a:cubicBezTo>
                  <a:cubicBezTo>
                    <a:pt x="12292" y="299128"/>
                    <a:pt x="16876" y="298093"/>
                    <a:pt x="16630" y="301149"/>
                  </a:cubicBezTo>
                  <a:cubicBezTo>
                    <a:pt x="16383" y="304206"/>
                    <a:pt x="11010" y="337825"/>
                    <a:pt x="11010" y="337825"/>
                  </a:cubicBezTo>
                  <a:cubicBezTo>
                    <a:pt x="10377" y="343954"/>
                    <a:pt x="8986" y="349981"/>
                    <a:pt x="6869" y="355768"/>
                  </a:cubicBezTo>
                  <a:cubicBezTo>
                    <a:pt x="4306" y="360402"/>
                    <a:pt x="4059" y="384458"/>
                    <a:pt x="4059" y="384458"/>
                  </a:cubicBezTo>
                  <a:lnTo>
                    <a:pt x="-32" y="401908"/>
                  </a:lnTo>
                  <a:cubicBezTo>
                    <a:pt x="-32" y="401908"/>
                    <a:pt x="9827" y="423697"/>
                    <a:pt x="24615" y="420640"/>
                  </a:cubicBezTo>
                  <a:cubicBezTo>
                    <a:pt x="39404" y="417584"/>
                    <a:pt x="66418" y="359367"/>
                    <a:pt x="66418" y="359367"/>
                  </a:cubicBezTo>
                  <a:lnTo>
                    <a:pt x="83572" y="296565"/>
                  </a:lnTo>
                  <a:lnTo>
                    <a:pt x="96882" y="234552"/>
                  </a:lnTo>
                  <a:lnTo>
                    <a:pt x="100727" y="192503"/>
                  </a:lnTo>
                  <a:lnTo>
                    <a:pt x="106889" y="99434"/>
                  </a:lnTo>
                  <a:lnTo>
                    <a:pt x="115861" y="37914"/>
                  </a:lnTo>
                  <a:cubicBezTo>
                    <a:pt x="115861" y="37914"/>
                    <a:pt x="125917" y="4738"/>
                    <a:pt x="122318" y="35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2CA316-209E-40D8-826E-15EAC9D929DD}"/>
                </a:ext>
              </a:extLst>
            </p:cNvPr>
            <p:cNvSpPr/>
            <p:nvPr/>
          </p:nvSpPr>
          <p:spPr>
            <a:xfrm>
              <a:off x="11572135" y="4355306"/>
              <a:ext cx="123239" cy="420884"/>
            </a:xfrm>
            <a:custGeom>
              <a:avLst/>
              <a:gdLst>
                <a:gd name="connsiteX0" fmla="*/ 122367 w 123239"/>
                <a:gd name="connsiteY0" fmla="*/ 369 h 420884"/>
                <a:gd name="connsiteX1" fmla="*/ 113395 w 123239"/>
                <a:gd name="connsiteY1" fmla="*/ 4707 h 420884"/>
                <a:gd name="connsiteX2" fmla="*/ 100825 w 123239"/>
                <a:gd name="connsiteY2" fmla="*/ 14566 h 420884"/>
                <a:gd name="connsiteX3" fmla="*/ 52418 w 123239"/>
                <a:gd name="connsiteY3" fmla="*/ 28122 h 420884"/>
                <a:gd name="connsiteX4" fmla="*/ 30629 w 123239"/>
                <a:gd name="connsiteY4" fmla="*/ 29404 h 420884"/>
                <a:gd name="connsiteX5" fmla="*/ 22151 w 123239"/>
                <a:gd name="connsiteY5" fmla="*/ 46608 h 420884"/>
                <a:gd name="connsiteX6" fmla="*/ 17221 w 123239"/>
                <a:gd name="connsiteY6" fmla="*/ 64305 h 420884"/>
                <a:gd name="connsiteX7" fmla="*/ 9038 w 123239"/>
                <a:gd name="connsiteY7" fmla="*/ 88360 h 420884"/>
                <a:gd name="connsiteX8" fmla="*/ 2088 w 123239"/>
                <a:gd name="connsiteY8" fmla="*/ 100684 h 420884"/>
                <a:gd name="connsiteX9" fmla="*/ 34129 w 123239"/>
                <a:gd name="connsiteY9" fmla="*/ 183993 h 420884"/>
                <a:gd name="connsiteX10" fmla="*/ 29200 w 123239"/>
                <a:gd name="connsiteY10" fmla="*/ 230872 h 420884"/>
                <a:gd name="connsiteX11" fmla="*/ 12242 w 123239"/>
                <a:gd name="connsiteY11" fmla="*/ 299097 h 420884"/>
                <a:gd name="connsiteX12" fmla="*/ 16630 w 123239"/>
                <a:gd name="connsiteY12" fmla="*/ 301118 h 420884"/>
                <a:gd name="connsiteX13" fmla="*/ 10961 w 123239"/>
                <a:gd name="connsiteY13" fmla="*/ 337793 h 420884"/>
                <a:gd name="connsiteX14" fmla="*/ 6869 w 123239"/>
                <a:gd name="connsiteY14" fmla="*/ 355737 h 420884"/>
                <a:gd name="connsiteX15" fmla="*/ 4059 w 123239"/>
                <a:gd name="connsiteY15" fmla="*/ 384426 h 420884"/>
                <a:gd name="connsiteX16" fmla="*/ -32 w 123239"/>
                <a:gd name="connsiteY16" fmla="*/ 401877 h 420884"/>
                <a:gd name="connsiteX17" fmla="*/ 24615 w 123239"/>
                <a:gd name="connsiteY17" fmla="*/ 420560 h 420884"/>
                <a:gd name="connsiteX18" fmla="*/ 66417 w 123239"/>
                <a:gd name="connsiteY18" fmla="*/ 359286 h 420884"/>
                <a:gd name="connsiteX19" fmla="*/ 83572 w 123239"/>
                <a:gd name="connsiteY19" fmla="*/ 296533 h 420884"/>
                <a:gd name="connsiteX20" fmla="*/ 96882 w 123239"/>
                <a:gd name="connsiteY20" fmla="*/ 234471 h 420884"/>
                <a:gd name="connsiteX21" fmla="*/ 100727 w 123239"/>
                <a:gd name="connsiteY21" fmla="*/ 192422 h 420884"/>
                <a:gd name="connsiteX22" fmla="*/ 106889 w 123239"/>
                <a:gd name="connsiteY22" fmla="*/ 99403 h 420884"/>
                <a:gd name="connsiteX23" fmla="*/ 115860 w 123239"/>
                <a:gd name="connsiteY23" fmla="*/ 37882 h 420884"/>
                <a:gd name="connsiteX24" fmla="*/ 122367 w 123239"/>
                <a:gd name="connsiteY24" fmla="*/ 369 h 42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239" h="420884">
                  <a:moveTo>
                    <a:pt x="122367" y="369"/>
                  </a:moveTo>
                  <a:cubicBezTo>
                    <a:pt x="122367" y="369"/>
                    <a:pt x="117733" y="-1948"/>
                    <a:pt x="113395" y="4707"/>
                  </a:cubicBezTo>
                  <a:cubicBezTo>
                    <a:pt x="110225" y="9119"/>
                    <a:pt x="105866" y="12538"/>
                    <a:pt x="100825" y="14566"/>
                  </a:cubicBezTo>
                  <a:cubicBezTo>
                    <a:pt x="100825" y="14566"/>
                    <a:pt x="54192" y="22009"/>
                    <a:pt x="52418" y="28122"/>
                  </a:cubicBezTo>
                  <a:lnTo>
                    <a:pt x="30629" y="29404"/>
                  </a:lnTo>
                  <a:cubicBezTo>
                    <a:pt x="30629" y="29404"/>
                    <a:pt x="22939" y="30439"/>
                    <a:pt x="22151" y="46608"/>
                  </a:cubicBezTo>
                  <a:cubicBezTo>
                    <a:pt x="21362" y="62776"/>
                    <a:pt x="17221" y="64305"/>
                    <a:pt x="17221" y="64305"/>
                  </a:cubicBezTo>
                  <a:cubicBezTo>
                    <a:pt x="17221" y="64305"/>
                    <a:pt x="8249" y="80177"/>
                    <a:pt x="9038" y="88360"/>
                  </a:cubicBezTo>
                  <a:cubicBezTo>
                    <a:pt x="9230" y="93450"/>
                    <a:pt x="6543" y="98215"/>
                    <a:pt x="2088" y="100684"/>
                  </a:cubicBezTo>
                  <a:lnTo>
                    <a:pt x="34129" y="183993"/>
                  </a:lnTo>
                  <a:cubicBezTo>
                    <a:pt x="34129" y="183993"/>
                    <a:pt x="35164" y="218499"/>
                    <a:pt x="29200" y="230872"/>
                  </a:cubicBezTo>
                  <a:cubicBezTo>
                    <a:pt x="23235" y="243245"/>
                    <a:pt x="12242" y="299097"/>
                    <a:pt x="12242" y="299097"/>
                  </a:cubicBezTo>
                  <a:cubicBezTo>
                    <a:pt x="12242" y="299097"/>
                    <a:pt x="16876" y="298062"/>
                    <a:pt x="16630" y="301118"/>
                  </a:cubicBezTo>
                  <a:cubicBezTo>
                    <a:pt x="16383" y="304174"/>
                    <a:pt x="10961" y="337793"/>
                    <a:pt x="10961" y="337793"/>
                  </a:cubicBezTo>
                  <a:cubicBezTo>
                    <a:pt x="10349" y="343921"/>
                    <a:pt x="8975" y="349949"/>
                    <a:pt x="6869" y="355737"/>
                  </a:cubicBezTo>
                  <a:cubicBezTo>
                    <a:pt x="4306" y="360321"/>
                    <a:pt x="4059" y="384426"/>
                    <a:pt x="4059" y="384426"/>
                  </a:cubicBezTo>
                  <a:lnTo>
                    <a:pt x="-32" y="401877"/>
                  </a:lnTo>
                  <a:cubicBezTo>
                    <a:pt x="-32" y="401877"/>
                    <a:pt x="9827" y="423665"/>
                    <a:pt x="24615" y="420560"/>
                  </a:cubicBezTo>
                  <a:cubicBezTo>
                    <a:pt x="39404" y="417454"/>
                    <a:pt x="66417" y="359286"/>
                    <a:pt x="66417" y="359286"/>
                  </a:cubicBezTo>
                  <a:lnTo>
                    <a:pt x="83572" y="296533"/>
                  </a:lnTo>
                  <a:lnTo>
                    <a:pt x="96882" y="234471"/>
                  </a:lnTo>
                  <a:lnTo>
                    <a:pt x="100727" y="192422"/>
                  </a:lnTo>
                  <a:lnTo>
                    <a:pt x="106889" y="99403"/>
                  </a:lnTo>
                  <a:lnTo>
                    <a:pt x="115860" y="37882"/>
                  </a:lnTo>
                  <a:cubicBezTo>
                    <a:pt x="115860" y="37882"/>
                    <a:pt x="126163" y="4707"/>
                    <a:pt x="122367" y="369"/>
                  </a:cubicBez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22E26B2-FE13-45E7-9996-DA6A62FB53B0}"/>
                </a:ext>
              </a:extLst>
            </p:cNvPr>
            <p:cNvSpPr/>
            <p:nvPr/>
          </p:nvSpPr>
          <p:spPr>
            <a:xfrm>
              <a:off x="11466298" y="4506737"/>
              <a:ext cx="63689" cy="57648"/>
            </a:xfrm>
            <a:custGeom>
              <a:avLst/>
              <a:gdLst>
                <a:gd name="connsiteX0" fmla="*/ 63657 w 63689"/>
                <a:gd name="connsiteY0" fmla="*/ 47302 h 57648"/>
                <a:gd name="connsiteX1" fmla="*/ 48868 w 63689"/>
                <a:gd name="connsiteY1" fmla="*/ 57555 h 57648"/>
                <a:gd name="connsiteX2" fmla="*/ 9925 w 63689"/>
                <a:gd name="connsiteY2" fmla="*/ 54302 h 57648"/>
                <a:gd name="connsiteX3" fmla="*/ 1644 w 63689"/>
                <a:gd name="connsiteY3" fmla="*/ 50604 h 57648"/>
                <a:gd name="connsiteX4" fmla="*/ -32 w 63689"/>
                <a:gd name="connsiteY4" fmla="*/ 49914 h 57648"/>
                <a:gd name="connsiteX5" fmla="*/ 1693 w 63689"/>
                <a:gd name="connsiteY5" fmla="*/ 50456 h 57648"/>
                <a:gd name="connsiteX6" fmla="*/ 22200 w 63689"/>
                <a:gd name="connsiteY6" fmla="*/ 51147 h 57648"/>
                <a:gd name="connsiteX7" fmla="*/ 40094 w 63689"/>
                <a:gd name="connsiteY7" fmla="*/ 1507 h 57648"/>
                <a:gd name="connsiteX8" fmla="*/ 40094 w 63689"/>
                <a:gd name="connsiteY8" fmla="*/ -22 h 57648"/>
                <a:gd name="connsiteX9" fmla="*/ 40094 w 63689"/>
                <a:gd name="connsiteY9" fmla="*/ -22 h 57648"/>
                <a:gd name="connsiteX10" fmla="*/ 40094 w 63689"/>
                <a:gd name="connsiteY10" fmla="*/ -22 h 57648"/>
                <a:gd name="connsiteX11" fmla="*/ 41031 w 63689"/>
                <a:gd name="connsiteY11" fmla="*/ 1309 h 57648"/>
                <a:gd name="connsiteX12" fmla="*/ 41967 w 63689"/>
                <a:gd name="connsiteY12" fmla="*/ 2295 h 57648"/>
                <a:gd name="connsiteX13" fmla="*/ 41967 w 63689"/>
                <a:gd name="connsiteY13" fmla="*/ 2295 h 57648"/>
                <a:gd name="connsiteX14" fmla="*/ 49411 w 63689"/>
                <a:gd name="connsiteY14" fmla="*/ 17084 h 57648"/>
                <a:gd name="connsiteX15" fmla="*/ 49411 w 63689"/>
                <a:gd name="connsiteY15" fmla="*/ 17725 h 5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689" h="57648">
                  <a:moveTo>
                    <a:pt x="63657" y="47302"/>
                  </a:moveTo>
                  <a:lnTo>
                    <a:pt x="48868" y="57555"/>
                  </a:lnTo>
                  <a:cubicBezTo>
                    <a:pt x="35807" y="57929"/>
                    <a:pt x="22744" y="56838"/>
                    <a:pt x="9925" y="54302"/>
                  </a:cubicBezTo>
                  <a:lnTo>
                    <a:pt x="1644" y="50604"/>
                  </a:lnTo>
                  <a:lnTo>
                    <a:pt x="-32" y="49914"/>
                  </a:lnTo>
                  <a:lnTo>
                    <a:pt x="1693" y="50456"/>
                  </a:lnTo>
                  <a:cubicBezTo>
                    <a:pt x="8293" y="52801"/>
                    <a:pt x="15458" y="53043"/>
                    <a:pt x="22200" y="51147"/>
                  </a:cubicBezTo>
                  <a:cubicBezTo>
                    <a:pt x="43249" y="44098"/>
                    <a:pt x="40932" y="9344"/>
                    <a:pt x="40094" y="1507"/>
                  </a:cubicBezTo>
                  <a:cubicBezTo>
                    <a:pt x="40094" y="718"/>
                    <a:pt x="40094" y="176"/>
                    <a:pt x="40094" y="-22"/>
                  </a:cubicBezTo>
                  <a:lnTo>
                    <a:pt x="40094" y="-22"/>
                  </a:lnTo>
                  <a:lnTo>
                    <a:pt x="40094" y="-22"/>
                  </a:lnTo>
                  <a:cubicBezTo>
                    <a:pt x="40373" y="445"/>
                    <a:pt x="40686" y="889"/>
                    <a:pt x="41031" y="1309"/>
                  </a:cubicBezTo>
                  <a:lnTo>
                    <a:pt x="41967" y="2295"/>
                  </a:lnTo>
                  <a:lnTo>
                    <a:pt x="41967" y="2295"/>
                  </a:lnTo>
                  <a:lnTo>
                    <a:pt x="49411" y="17084"/>
                  </a:lnTo>
                  <a:cubicBezTo>
                    <a:pt x="49411" y="17084"/>
                    <a:pt x="49411" y="17084"/>
                    <a:pt x="49411" y="1772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3319287-F729-440F-8C0C-5AED74017158}"/>
                </a:ext>
              </a:extLst>
            </p:cNvPr>
            <p:cNvSpPr/>
            <p:nvPr/>
          </p:nvSpPr>
          <p:spPr>
            <a:xfrm>
              <a:off x="11467925" y="4453991"/>
              <a:ext cx="160751" cy="140060"/>
            </a:xfrm>
            <a:custGeom>
              <a:avLst/>
              <a:gdLst>
                <a:gd name="connsiteX0" fmla="*/ 113544 w 160751"/>
                <a:gd name="connsiteY0" fmla="*/ -22 h 140060"/>
                <a:gd name="connsiteX1" fmla="*/ 106347 w 160751"/>
                <a:gd name="connsiteY1" fmla="*/ 2049 h 140060"/>
                <a:gd name="connsiteX2" fmla="*/ 105361 w 160751"/>
                <a:gd name="connsiteY2" fmla="*/ 16837 h 140060"/>
                <a:gd name="connsiteX3" fmla="*/ 94565 w 160751"/>
                <a:gd name="connsiteY3" fmla="*/ 25563 h 140060"/>
                <a:gd name="connsiteX4" fmla="*/ 88157 w 160751"/>
                <a:gd name="connsiteY4" fmla="*/ 40351 h 140060"/>
                <a:gd name="connsiteX5" fmla="*/ 73368 w 160751"/>
                <a:gd name="connsiteY5" fmla="*/ 62090 h 140060"/>
                <a:gd name="connsiteX6" fmla="*/ 64643 w 160751"/>
                <a:gd name="connsiteY6" fmla="*/ 67513 h 140060"/>
                <a:gd name="connsiteX7" fmla="*/ 39995 w 160751"/>
                <a:gd name="connsiteY7" fmla="*/ 54696 h 140060"/>
                <a:gd name="connsiteX8" fmla="*/ -32 w 160751"/>
                <a:gd name="connsiteY8" fmla="*/ 104681 h 140060"/>
                <a:gd name="connsiteX9" fmla="*/ 57643 w 160751"/>
                <a:gd name="connsiteY9" fmla="*/ 132089 h 140060"/>
                <a:gd name="connsiteX10" fmla="*/ 92495 w 160751"/>
                <a:gd name="connsiteY10" fmla="*/ 137019 h 140060"/>
                <a:gd name="connsiteX11" fmla="*/ 111227 w 160751"/>
                <a:gd name="connsiteY11" fmla="*/ 116265 h 140060"/>
                <a:gd name="connsiteX12" fmla="*/ 126607 w 160751"/>
                <a:gd name="connsiteY12" fmla="*/ 92407 h 140060"/>
                <a:gd name="connsiteX13" fmla="*/ 138635 w 160751"/>
                <a:gd name="connsiteY13" fmla="*/ 85752 h 140060"/>
                <a:gd name="connsiteX14" fmla="*/ 160719 w 160751"/>
                <a:gd name="connsiteY14" fmla="*/ 32415 h 14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751" h="140060">
                  <a:moveTo>
                    <a:pt x="113544" y="-22"/>
                  </a:moveTo>
                  <a:lnTo>
                    <a:pt x="106347" y="2049"/>
                  </a:lnTo>
                  <a:lnTo>
                    <a:pt x="105361" y="16837"/>
                  </a:lnTo>
                  <a:cubicBezTo>
                    <a:pt x="99977" y="16291"/>
                    <a:pt x="95160" y="20184"/>
                    <a:pt x="94565" y="25563"/>
                  </a:cubicBezTo>
                  <a:cubicBezTo>
                    <a:pt x="93591" y="30918"/>
                    <a:pt x="91399" y="35978"/>
                    <a:pt x="88157" y="40351"/>
                  </a:cubicBezTo>
                  <a:cubicBezTo>
                    <a:pt x="88157" y="40351"/>
                    <a:pt x="74058" y="52133"/>
                    <a:pt x="73368" y="62090"/>
                  </a:cubicBezTo>
                  <a:lnTo>
                    <a:pt x="64643" y="67513"/>
                  </a:lnTo>
                  <a:cubicBezTo>
                    <a:pt x="64643" y="67513"/>
                    <a:pt x="44383" y="62879"/>
                    <a:pt x="39995" y="54696"/>
                  </a:cubicBezTo>
                  <a:cubicBezTo>
                    <a:pt x="39995" y="54696"/>
                    <a:pt x="49214" y="120801"/>
                    <a:pt x="-32" y="104681"/>
                  </a:cubicBezTo>
                  <a:cubicBezTo>
                    <a:pt x="-32" y="104681"/>
                    <a:pt x="55080" y="128737"/>
                    <a:pt x="57643" y="132089"/>
                  </a:cubicBezTo>
                  <a:cubicBezTo>
                    <a:pt x="67265" y="140476"/>
                    <a:pt x="80924" y="142409"/>
                    <a:pt x="92495" y="137019"/>
                  </a:cubicBezTo>
                  <a:cubicBezTo>
                    <a:pt x="101198" y="132798"/>
                    <a:pt x="107917" y="125355"/>
                    <a:pt x="111227" y="116265"/>
                  </a:cubicBezTo>
                  <a:cubicBezTo>
                    <a:pt x="111227" y="116266"/>
                    <a:pt x="126015" y="95463"/>
                    <a:pt x="126607" y="92407"/>
                  </a:cubicBezTo>
                  <a:cubicBezTo>
                    <a:pt x="127198" y="89350"/>
                    <a:pt x="138635" y="85752"/>
                    <a:pt x="138635" y="85752"/>
                  </a:cubicBezTo>
                  <a:lnTo>
                    <a:pt x="160719" y="32415"/>
                  </a:ln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F3089FB-1EF2-4C97-8017-CF3531B487FD}"/>
                </a:ext>
              </a:extLst>
            </p:cNvPr>
            <p:cNvSpPr/>
            <p:nvPr/>
          </p:nvSpPr>
          <p:spPr>
            <a:xfrm>
              <a:off x="11756350" y="4347514"/>
              <a:ext cx="129242" cy="418728"/>
            </a:xfrm>
            <a:custGeom>
              <a:avLst/>
              <a:gdLst>
                <a:gd name="connsiteX0" fmla="*/ 5045 w 129242"/>
                <a:gd name="connsiteY0" fmla="*/ 33795 h 418728"/>
                <a:gd name="connsiteX1" fmla="*/ 12489 w 129242"/>
                <a:gd name="connsiteY1" fmla="*/ -22 h 418728"/>
                <a:gd name="connsiteX2" fmla="*/ 19143 w 129242"/>
                <a:gd name="connsiteY2" fmla="*/ 13535 h 418728"/>
                <a:gd name="connsiteX3" fmla="*/ 30186 w 129242"/>
                <a:gd name="connsiteY3" fmla="*/ 22013 h 418728"/>
                <a:gd name="connsiteX4" fmla="*/ 44974 w 129242"/>
                <a:gd name="connsiteY4" fmla="*/ 26943 h 418728"/>
                <a:gd name="connsiteX5" fmla="*/ 72136 w 129242"/>
                <a:gd name="connsiteY5" fmla="*/ 35126 h 418728"/>
                <a:gd name="connsiteX6" fmla="*/ 84952 w 129242"/>
                <a:gd name="connsiteY6" fmla="*/ 35914 h 418728"/>
                <a:gd name="connsiteX7" fmla="*/ 100875 w 129242"/>
                <a:gd name="connsiteY7" fmla="*/ 40499 h 418728"/>
                <a:gd name="connsiteX8" fmla="*/ 110339 w 129242"/>
                <a:gd name="connsiteY8" fmla="*/ 59477 h 418728"/>
                <a:gd name="connsiteX9" fmla="*/ 113938 w 129242"/>
                <a:gd name="connsiteY9" fmla="*/ 73329 h 418728"/>
                <a:gd name="connsiteX10" fmla="*/ 118571 w 129242"/>
                <a:gd name="connsiteY10" fmla="*/ 86392 h 418728"/>
                <a:gd name="connsiteX11" fmla="*/ 127247 w 129242"/>
                <a:gd name="connsiteY11" fmla="*/ 93836 h 418728"/>
                <a:gd name="connsiteX12" fmla="*/ 129071 w 129242"/>
                <a:gd name="connsiteY12" fmla="*/ 111780 h 418728"/>
                <a:gd name="connsiteX13" fmla="*/ 90917 w 129242"/>
                <a:gd name="connsiteY13" fmla="*/ 165610 h 418728"/>
                <a:gd name="connsiteX14" fmla="*/ 89882 w 129242"/>
                <a:gd name="connsiteY14" fmla="*/ 190947 h 418728"/>
                <a:gd name="connsiteX15" fmla="*/ 95255 w 129242"/>
                <a:gd name="connsiteY15" fmla="*/ 274009 h 418728"/>
                <a:gd name="connsiteX16" fmla="*/ 103241 w 129242"/>
                <a:gd name="connsiteY16" fmla="*/ 408831 h 418728"/>
                <a:gd name="connsiteX17" fmla="*/ 90424 w 129242"/>
                <a:gd name="connsiteY17" fmla="*/ 418690 h 418728"/>
                <a:gd name="connsiteX18" fmla="*/ 85790 w 129242"/>
                <a:gd name="connsiteY18" fmla="*/ 369395 h 418728"/>
                <a:gd name="connsiteX19" fmla="*/ 26636 w 129242"/>
                <a:gd name="connsiteY19" fmla="*/ 280664 h 418728"/>
                <a:gd name="connsiteX20" fmla="*/ 18700 w 129242"/>
                <a:gd name="connsiteY20" fmla="*/ 265038 h 418728"/>
                <a:gd name="connsiteX21" fmla="*/ 11256 w 129242"/>
                <a:gd name="connsiteY21" fmla="*/ 236348 h 418728"/>
                <a:gd name="connsiteX22" fmla="*/ -32 w 129242"/>
                <a:gd name="connsiteY22" fmla="*/ 186363 h 41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42" h="418728">
                  <a:moveTo>
                    <a:pt x="5045" y="33795"/>
                  </a:moveTo>
                  <a:lnTo>
                    <a:pt x="12489" y="-22"/>
                  </a:lnTo>
                  <a:cubicBezTo>
                    <a:pt x="13834" y="4875"/>
                    <a:pt x="16092" y="9475"/>
                    <a:pt x="19143" y="13535"/>
                  </a:cubicBezTo>
                  <a:lnTo>
                    <a:pt x="30186" y="22013"/>
                  </a:lnTo>
                  <a:cubicBezTo>
                    <a:pt x="34895" y="24256"/>
                    <a:pt x="39862" y="25911"/>
                    <a:pt x="44974" y="26943"/>
                  </a:cubicBezTo>
                  <a:cubicBezTo>
                    <a:pt x="48819" y="26943"/>
                    <a:pt x="69622" y="32316"/>
                    <a:pt x="72136" y="35126"/>
                  </a:cubicBezTo>
                  <a:cubicBezTo>
                    <a:pt x="74650" y="37935"/>
                    <a:pt x="84952" y="35914"/>
                    <a:pt x="84952" y="35914"/>
                  </a:cubicBezTo>
                  <a:cubicBezTo>
                    <a:pt x="84952" y="35914"/>
                    <a:pt x="93431" y="38724"/>
                    <a:pt x="100875" y="40499"/>
                  </a:cubicBezTo>
                  <a:cubicBezTo>
                    <a:pt x="108318" y="42273"/>
                    <a:pt x="111867" y="54597"/>
                    <a:pt x="110339" y="59477"/>
                  </a:cubicBezTo>
                  <a:cubicBezTo>
                    <a:pt x="109076" y="64406"/>
                    <a:pt x="110435" y="69638"/>
                    <a:pt x="113938" y="73329"/>
                  </a:cubicBezTo>
                  <a:cubicBezTo>
                    <a:pt x="116382" y="77310"/>
                    <a:pt x="117961" y="81761"/>
                    <a:pt x="118571" y="86392"/>
                  </a:cubicBezTo>
                  <a:cubicBezTo>
                    <a:pt x="122344" y="87610"/>
                    <a:pt x="125470" y="90292"/>
                    <a:pt x="127247" y="93836"/>
                  </a:cubicBezTo>
                  <a:cubicBezTo>
                    <a:pt x="128898" y="99665"/>
                    <a:pt x="129515" y="105738"/>
                    <a:pt x="129071" y="111780"/>
                  </a:cubicBezTo>
                  <a:lnTo>
                    <a:pt x="90917" y="165610"/>
                  </a:lnTo>
                  <a:cubicBezTo>
                    <a:pt x="91255" y="174070"/>
                    <a:pt x="90908" y="182543"/>
                    <a:pt x="89882" y="190947"/>
                  </a:cubicBezTo>
                  <a:cubicBezTo>
                    <a:pt x="88354" y="195581"/>
                    <a:pt x="95255" y="274009"/>
                    <a:pt x="95255" y="274009"/>
                  </a:cubicBezTo>
                  <a:lnTo>
                    <a:pt x="103241" y="408831"/>
                  </a:lnTo>
                  <a:cubicBezTo>
                    <a:pt x="99149" y="412345"/>
                    <a:pt x="94870" y="415637"/>
                    <a:pt x="90424" y="418690"/>
                  </a:cubicBezTo>
                  <a:cubicBezTo>
                    <a:pt x="88107" y="419725"/>
                    <a:pt x="85790" y="371022"/>
                    <a:pt x="85790" y="369395"/>
                  </a:cubicBezTo>
                  <a:cubicBezTo>
                    <a:pt x="85790" y="367769"/>
                    <a:pt x="26636" y="280664"/>
                    <a:pt x="26636" y="280664"/>
                  </a:cubicBezTo>
                  <a:cubicBezTo>
                    <a:pt x="23425" y="275763"/>
                    <a:pt x="20764" y="270522"/>
                    <a:pt x="18700" y="265038"/>
                  </a:cubicBezTo>
                  <a:cubicBezTo>
                    <a:pt x="18700" y="262228"/>
                    <a:pt x="11256" y="236348"/>
                    <a:pt x="11256" y="236348"/>
                  </a:cubicBezTo>
                  <a:lnTo>
                    <a:pt x="-32" y="186363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D5D4BC9-162B-4219-8B88-03CD72A68C6A}"/>
                </a:ext>
              </a:extLst>
            </p:cNvPr>
            <p:cNvSpPr/>
            <p:nvPr/>
          </p:nvSpPr>
          <p:spPr>
            <a:xfrm>
              <a:off x="11759505" y="4347267"/>
              <a:ext cx="129226" cy="418974"/>
            </a:xfrm>
            <a:custGeom>
              <a:avLst/>
              <a:gdLst>
                <a:gd name="connsiteX0" fmla="*/ 129121 w 129226"/>
                <a:gd name="connsiteY0" fmla="*/ 109266 h 418974"/>
                <a:gd name="connsiteX1" fmla="*/ 129121 w 129226"/>
                <a:gd name="connsiteY1" fmla="*/ 112223 h 418974"/>
                <a:gd name="connsiteX2" fmla="*/ 90868 w 129226"/>
                <a:gd name="connsiteY2" fmla="*/ 165856 h 418974"/>
                <a:gd name="connsiteX3" fmla="*/ 90868 w 129226"/>
                <a:gd name="connsiteY3" fmla="*/ 165856 h 418974"/>
                <a:gd name="connsiteX4" fmla="*/ 89882 w 129226"/>
                <a:gd name="connsiteY4" fmla="*/ 191194 h 418974"/>
                <a:gd name="connsiteX5" fmla="*/ 92741 w 129226"/>
                <a:gd name="connsiteY5" fmla="*/ 244137 h 418974"/>
                <a:gd name="connsiteX6" fmla="*/ 95255 w 129226"/>
                <a:gd name="connsiteY6" fmla="*/ 274256 h 418974"/>
                <a:gd name="connsiteX7" fmla="*/ 98607 w 129226"/>
                <a:gd name="connsiteY7" fmla="*/ 331438 h 418974"/>
                <a:gd name="connsiteX8" fmla="*/ 103192 w 129226"/>
                <a:gd name="connsiteY8" fmla="*/ 409078 h 418974"/>
                <a:gd name="connsiteX9" fmla="*/ 90375 w 129226"/>
                <a:gd name="connsiteY9" fmla="*/ 418937 h 418974"/>
                <a:gd name="connsiteX10" fmla="*/ 85741 w 129226"/>
                <a:gd name="connsiteY10" fmla="*/ 369642 h 418974"/>
                <a:gd name="connsiteX11" fmla="*/ 26587 w 129226"/>
                <a:gd name="connsiteY11" fmla="*/ 280911 h 418974"/>
                <a:gd name="connsiteX12" fmla="*/ 18651 w 129226"/>
                <a:gd name="connsiteY12" fmla="*/ 265285 h 418974"/>
                <a:gd name="connsiteX13" fmla="*/ 11207 w 129226"/>
                <a:gd name="connsiteY13" fmla="*/ 236595 h 418974"/>
                <a:gd name="connsiteX14" fmla="*/ -32 w 129226"/>
                <a:gd name="connsiteY14" fmla="*/ 186610 h 418974"/>
                <a:gd name="connsiteX15" fmla="*/ 4897 w 129226"/>
                <a:gd name="connsiteY15" fmla="*/ 33795 h 418974"/>
                <a:gd name="connsiteX16" fmla="*/ 9235 w 129226"/>
                <a:gd name="connsiteY16" fmla="*/ -22 h 418974"/>
                <a:gd name="connsiteX17" fmla="*/ 19094 w 129226"/>
                <a:gd name="connsiteY17" fmla="*/ 13535 h 418974"/>
                <a:gd name="connsiteX18" fmla="*/ 30087 w 129226"/>
                <a:gd name="connsiteY18" fmla="*/ 22013 h 418974"/>
                <a:gd name="connsiteX19" fmla="*/ 44876 w 129226"/>
                <a:gd name="connsiteY19" fmla="*/ 26943 h 418974"/>
                <a:gd name="connsiteX20" fmla="*/ 72037 w 129226"/>
                <a:gd name="connsiteY20" fmla="*/ 35126 h 418974"/>
                <a:gd name="connsiteX21" fmla="*/ 84854 w 129226"/>
                <a:gd name="connsiteY21" fmla="*/ 35915 h 418974"/>
                <a:gd name="connsiteX22" fmla="*/ 100727 w 129226"/>
                <a:gd name="connsiteY22" fmla="*/ 40499 h 418974"/>
                <a:gd name="connsiteX23" fmla="*/ 110241 w 129226"/>
                <a:gd name="connsiteY23" fmla="*/ 59478 h 418974"/>
                <a:gd name="connsiteX24" fmla="*/ 113790 w 129226"/>
                <a:gd name="connsiteY24" fmla="*/ 73329 h 418974"/>
                <a:gd name="connsiteX25" fmla="*/ 118424 w 129226"/>
                <a:gd name="connsiteY25" fmla="*/ 86393 h 418974"/>
                <a:gd name="connsiteX26" fmla="*/ 127149 w 129226"/>
                <a:gd name="connsiteY26" fmla="*/ 93836 h 418974"/>
                <a:gd name="connsiteX27" fmla="*/ 129121 w 129226"/>
                <a:gd name="connsiteY27" fmla="*/ 109266 h 41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9226" h="418974">
                  <a:moveTo>
                    <a:pt x="129121" y="109266"/>
                  </a:moveTo>
                  <a:cubicBezTo>
                    <a:pt x="129121" y="111040"/>
                    <a:pt x="129121" y="112223"/>
                    <a:pt x="129121" y="112223"/>
                  </a:cubicBezTo>
                  <a:lnTo>
                    <a:pt x="90868" y="165856"/>
                  </a:lnTo>
                  <a:lnTo>
                    <a:pt x="90868" y="165856"/>
                  </a:lnTo>
                  <a:cubicBezTo>
                    <a:pt x="91227" y="174315"/>
                    <a:pt x="90897" y="182789"/>
                    <a:pt x="89882" y="191194"/>
                  </a:cubicBezTo>
                  <a:cubicBezTo>
                    <a:pt x="88995" y="193905"/>
                    <a:pt x="90917" y="221461"/>
                    <a:pt x="92741" y="244137"/>
                  </a:cubicBezTo>
                  <a:cubicBezTo>
                    <a:pt x="94023" y="260503"/>
                    <a:pt x="95255" y="274256"/>
                    <a:pt x="95255" y="274256"/>
                  </a:cubicBezTo>
                  <a:lnTo>
                    <a:pt x="98607" y="331438"/>
                  </a:lnTo>
                  <a:lnTo>
                    <a:pt x="103192" y="409078"/>
                  </a:lnTo>
                  <a:cubicBezTo>
                    <a:pt x="99109" y="412604"/>
                    <a:pt x="94830" y="415895"/>
                    <a:pt x="90375" y="418937"/>
                  </a:cubicBezTo>
                  <a:cubicBezTo>
                    <a:pt x="88058" y="419972"/>
                    <a:pt x="85741" y="371269"/>
                    <a:pt x="85741" y="369642"/>
                  </a:cubicBezTo>
                  <a:cubicBezTo>
                    <a:pt x="85741" y="368015"/>
                    <a:pt x="26587" y="280911"/>
                    <a:pt x="26587" y="280911"/>
                  </a:cubicBezTo>
                  <a:cubicBezTo>
                    <a:pt x="23376" y="276009"/>
                    <a:pt x="20715" y="270769"/>
                    <a:pt x="18651" y="265285"/>
                  </a:cubicBezTo>
                  <a:cubicBezTo>
                    <a:pt x="18651" y="262474"/>
                    <a:pt x="11207" y="236595"/>
                    <a:pt x="11207" y="236595"/>
                  </a:cubicBezTo>
                  <a:lnTo>
                    <a:pt x="-32" y="186610"/>
                  </a:lnTo>
                  <a:lnTo>
                    <a:pt x="4897" y="33795"/>
                  </a:lnTo>
                  <a:lnTo>
                    <a:pt x="9235" y="-22"/>
                  </a:lnTo>
                  <a:cubicBezTo>
                    <a:pt x="11997" y="4856"/>
                    <a:pt x="15305" y="9404"/>
                    <a:pt x="19094" y="13535"/>
                  </a:cubicBezTo>
                  <a:lnTo>
                    <a:pt x="30087" y="22013"/>
                  </a:lnTo>
                  <a:cubicBezTo>
                    <a:pt x="34798" y="24252"/>
                    <a:pt x="39764" y="25908"/>
                    <a:pt x="44876" y="26943"/>
                  </a:cubicBezTo>
                  <a:cubicBezTo>
                    <a:pt x="48721" y="26943"/>
                    <a:pt x="69523" y="32316"/>
                    <a:pt x="72037" y="35126"/>
                  </a:cubicBezTo>
                  <a:cubicBezTo>
                    <a:pt x="74551" y="37936"/>
                    <a:pt x="84854" y="35915"/>
                    <a:pt x="84854" y="35915"/>
                  </a:cubicBezTo>
                  <a:cubicBezTo>
                    <a:pt x="84854" y="35915"/>
                    <a:pt x="93284" y="38725"/>
                    <a:pt x="100727" y="40499"/>
                  </a:cubicBezTo>
                  <a:cubicBezTo>
                    <a:pt x="108171" y="42274"/>
                    <a:pt x="111769" y="54597"/>
                    <a:pt x="110241" y="59478"/>
                  </a:cubicBezTo>
                  <a:cubicBezTo>
                    <a:pt x="108965" y="64398"/>
                    <a:pt x="110305" y="69629"/>
                    <a:pt x="113790" y="73329"/>
                  </a:cubicBezTo>
                  <a:cubicBezTo>
                    <a:pt x="116256" y="77300"/>
                    <a:pt x="117837" y="81756"/>
                    <a:pt x="118424" y="86393"/>
                  </a:cubicBezTo>
                  <a:cubicBezTo>
                    <a:pt x="122215" y="87599"/>
                    <a:pt x="125361" y="90282"/>
                    <a:pt x="127149" y="93836"/>
                  </a:cubicBezTo>
                  <a:cubicBezTo>
                    <a:pt x="128760" y="98812"/>
                    <a:pt x="129429" y="104045"/>
                    <a:pt x="129121" y="109266"/>
                  </a:cubicBez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59D567B-08B7-43B0-AFFB-9063EBDBD8E3}"/>
                </a:ext>
              </a:extLst>
            </p:cNvPr>
            <p:cNvSpPr/>
            <p:nvPr/>
          </p:nvSpPr>
          <p:spPr>
            <a:xfrm>
              <a:off x="11575339" y="5139488"/>
              <a:ext cx="54235" cy="13040"/>
            </a:xfrm>
            <a:custGeom>
              <a:avLst/>
              <a:gdLst>
                <a:gd name="connsiteX0" fmla="*/ -32 w 54235"/>
                <a:gd name="connsiteY0" fmla="*/ -22 h 13040"/>
                <a:gd name="connsiteX1" fmla="*/ 54192 w 54235"/>
                <a:gd name="connsiteY1" fmla="*/ 10774 h 13040"/>
                <a:gd name="connsiteX2" fmla="*/ -32 w 54235"/>
                <a:gd name="connsiteY2" fmla="*/ -22 h 1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35" h="13040">
                  <a:moveTo>
                    <a:pt x="-32" y="-22"/>
                  </a:moveTo>
                  <a:cubicBezTo>
                    <a:pt x="1250" y="-22"/>
                    <a:pt x="55080" y="2049"/>
                    <a:pt x="54192" y="10774"/>
                  </a:cubicBezTo>
                  <a:cubicBezTo>
                    <a:pt x="53305" y="19499"/>
                    <a:pt x="-32" y="-22"/>
                    <a:pt x="-32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DF2BA83-95D5-41CE-9052-E77265EEAF14}"/>
                </a:ext>
              </a:extLst>
            </p:cNvPr>
            <p:cNvSpPr/>
            <p:nvPr/>
          </p:nvSpPr>
          <p:spPr>
            <a:xfrm>
              <a:off x="11587416" y="5153980"/>
              <a:ext cx="28215" cy="12371"/>
            </a:xfrm>
            <a:custGeom>
              <a:avLst/>
              <a:gdLst>
                <a:gd name="connsiteX0" fmla="*/ -32 w 28215"/>
                <a:gd name="connsiteY0" fmla="*/ -22 h 12371"/>
                <a:gd name="connsiteX1" fmla="*/ 26587 w 28215"/>
                <a:gd name="connsiteY1" fmla="*/ 11267 h 12371"/>
                <a:gd name="connsiteX2" fmla="*/ -32 w 28215"/>
                <a:gd name="connsiteY2" fmla="*/ -22 h 1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15" h="12371">
                  <a:moveTo>
                    <a:pt x="-32" y="-22"/>
                  </a:moveTo>
                  <a:cubicBezTo>
                    <a:pt x="-32" y="-22"/>
                    <a:pt x="36101" y="5845"/>
                    <a:pt x="26587" y="11267"/>
                  </a:cubicBezTo>
                  <a:cubicBezTo>
                    <a:pt x="17073" y="16690"/>
                    <a:pt x="-32" y="-22"/>
                    <a:pt x="-32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F4903F2-A046-4BCB-B0B9-DFE41BC9A5F6}"/>
                </a:ext>
              </a:extLst>
            </p:cNvPr>
            <p:cNvSpPr/>
            <p:nvPr/>
          </p:nvSpPr>
          <p:spPr>
            <a:xfrm>
              <a:off x="11721696" y="5133868"/>
              <a:ext cx="51935" cy="19718"/>
            </a:xfrm>
            <a:custGeom>
              <a:avLst/>
              <a:gdLst>
                <a:gd name="connsiteX0" fmla="*/ -32 w 51935"/>
                <a:gd name="connsiteY0" fmla="*/ -22 h 19718"/>
                <a:gd name="connsiteX1" fmla="*/ 50988 w 51935"/>
                <a:gd name="connsiteY1" fmla="*/ 11760 h 19718"/>
                <a:gd name="connsiteX2" fmla="*/ 19735 w 51935"/>
                <a:gd name="connsiteY2" fmla="*/ 19696 h 19718"/>
                <a:gd name="connsiteX3" fmla="*/ -32 w 51935"/>
                <a:gd name="connsiteY3" fmla="*/ -22 h 1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935" h="19718">
                  <a:moveTo>
                    <a:pt x="-32" y="-22"/>
                  </a:moveTo>
                  <a:cubicBezTo>
                    <a:pt x="-32" y="-22"/>
                    <a:pt x="59960" y="4908"/>
                    <a:pt x="50988" y="11760"/>
                  </a:cubicBezTo>
                  <a:cubicBezTo>
                    <a:pt x="42017" y="18612"/>
                    <a:pt x="20721" y="19450"/>
                    <a:pt x="19735" y="19696"/>
                  </a:cubicBezTo>
                  <a:cubicBezTo>
                    <a:pt x="12818" y="13461"/>
                    <a:pt x="6221" y="6880"/>
                    <a:pt x="-32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46F3BA0-D284-4A70-B278-1AAEC656B3F8}"/>
                </a:ext>
              </a:extLst>
            </p:cNvPr>
            <p:cNvSpPr/>
            <p:nvPr/>
          </p:nvSpPr>
          <p:spPr>
            <a:xfrm>
              <a:off x="11714548" y="5160290"/>
              <a:ext cx="34535" cy="13380"/>
            </a:xfrm>
            <a:custGeom>
              <a:avLst/>
              <a:gdLst>
                <a:gd name="connsiteX0" fmla="*/ -32 w 34535"/>
                <a:gd name="connsiteY0" fmla="*/ -22 h 13380"/>
                <a:gd name="connsiteX1" fmla="*/ 34474 w 34535"/>
                <a:gd name="connsiteY1" fmla="*/ 12006 h 13380"/>
                <a:gd name="connsiteX2" fmla="*/ -32 w 34535"/>
                <a:gd name="connsiteY2" fmla="*/ -22 h 1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35" h="13380">
                  <a:moveTo>
                    <a:pt x="-32" y="-22"/>
                  </a:moveTo>
                  <a:cubicBezTo>
                    <a:pt x="-32" y="-22"/>
                    <a:pt x="33291" y="5598"/>
                    <a:pt x="34474" y="12006"/>
                  </a:cubicBezTo>
                  <a:cubicBezTo>
                    <a:pt x="35658" y="18415"/>
                    <a:pt x="-32" y="-22"/>
                    <a:pt x="-32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6A42CCD-D87F-41C2-991A-ACA432075BE8}"/>
                </a:ext>
              </a:extLst>
            </p:cNvPr>
            <p:cNvSpPr/>
            <p:nvPr/>
          </p:nvSpPr>
          <p:spPr>
            <a:xfrm>
              <a:off x="11732836" y="5006095"/>
              <a:ext cx="32288" cy="12077"/>
            </a:xfrm>
            <a:custGeom>
              <a:avLst/>
              <a:gdLst>
                <a:gd name="connsiteX0" fmla="*/ -32 w 32288"/>
                <a:gd name="connsiteY0" fmla="*/ -22 h 12077"/>
                <a:gd name="connsiteX1" fmla="*/ 32256 w 32288"/>
                <a:gd name="connsiteY1" fmla="*/ 12056 h 1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8" h="12077">
                  <a:moveTo>
                    <a:pt x="-32" y="-22"/>
                  </a:moveTo>
                  <a:cubicBezTo>
                    <a:pt x="-32" y="-22"/>
                    <a:pt x="30481" y="7176"/>
                    <a:pt x="32256" y="1205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8227AAC-FB9D-468D-8110-5F3D5C33F50F}"/>
                </a:ext>
              </a:extLst>
            </p:cNvPr>
            <p:cNvSpPr/>
            <p:nvPr/>
          </p:nvSpPr>
          <p:spPr>
            <a:xfrm>
              <a:off x="11608114" y="5028032"/>
              <a:ext cx="13675" cy="15980"/>
            </a:xfrm>
            <a:custGeom>
              <a:avLst/>
              <a:gdLst>
                <a:gd name="connsiteX0" fmla="*/ 7171 w 13675"/>
                <a:gd name="connsiteY0" fmla="*/ -22 h 15980"/>
                <a:gd name="connsiteX1" fmla="*/ 6678 w 13675"/>
                <a:gd name="connsiteY1" fmla="*/ 13781 h 15980"/>
                <a:gd name="connsiteX2" fmla="*/ 7171 w 13675"/>
                <a:gd name="connsiteY2" fmla="*/ -22 h 1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75" h="15980">
                  <a:moveTo>
                    <a:pt x="7171" y="-22"/>
                  </a:moveTo>
                  <a:cubicBezTo>
                    <a:pt x="7171" y="-22"/>
                    <a:pt x="-8702" y="4563"/>
                    <a:pt x="6678" y="13781"/>
                  </a:cubicBezTo>
                  <a:cubicBezTo>
                    <a:pt x="22058" y="22999"/>
                    <a:pt x="7171" y="-22"/>
                    <a:pt x="7171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8B3647-8054-4C7B-B9E7-21D8B212BDFA}"/>
                </a:ext>
              </a:extLst>
            </p:cNvPr>
            <p:cNvSpPr/>
            <p:nvPr/>
          </p:nvSpPr>
          <p:spPr>
            <a:xfrm>
              <a:off x="11685809" y="4775637"/>
              <a:ext cx="61224" cy="6067"/>
            </a:xfrm>
            <a:custGeom>
              <a:avLst/>
              <a:gdLst>
                <a:gd name="connsiteX0" fmla="*/ -32 w 61224"/>
                <a:gd name="connsiteY0" fmla="*/ 6046 h 6067"/>
                <a:gd name="connsiteX1" fmla="*/ 39404 w 61224"/>
                <a:gd name="connsiteY1" fmla="*/ 1116 h 6067"/>
                <a:gd name="connsiteX2" fmla="*/ 61192 w 61224"/>
                <a:gd name="connsiteY2" fmla="*/ 5208 h 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24" h="6067">
                  <a:moveTo>
                    <a:pt x="-32" y="6046"/>
                  </a:moveTo>
                  <a:cubicBezTo>
                    <a:pt x="1792" y="6046"/>
                    <a:pt x="29545" y="-3173"/>
                    <a:pt x="39404" y="1116"/>
                  </a:cubicBezTo>
                  <a:cubicBezTo>
                    <a:pt x="46380" y="3712"/>
                    <a:pt x="53749" y="5096"/>
                    <a:pt x="61192" y="520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7FEACA6-982F-4825-A59A-44D0AB32ECBA}"/>
                </a:ext>
              </a:extLst>
            </p:cNvPr>
            <p:cNvSpPr/>
            <p:nvPr/>
          </p:nvSpPr>
          <p:spPr>
            <a:xfrm>
              <a:off x="11653225" y="4796690"/>
              <a:ext cx="36182" cy="131174"/>
            </a:xfrm>
            <a:custGeom>
              <a:avLst/>
              <a:gdLst>
                <a:gd name="connsiteX0" fmla="*/ 36151 w 36182"/>
                <a:gd name="connsiteY0" fmla="*/ 14175 h 131174"/>
                <a:gd name="connsiteX1" fmla="*/ 35904 w 36182"/>
                <a:gd name="connsiteY1" fmla="*/ 16739 h 131174"/>
                <a:gd name="connsiteX2" fmla="*/ 12045 w 36182"/>
                <a:gd name="connsiteY2" fmla="*/ 79294 h 131174"/>
                <a:gd name="connsiteX3" fmla="*/ 4897 w 36182"/>
                <a:gd name="connsiteY3" fmla="*/ 108871 h 131174"/>
                <a:gd name="connsiteX4" fmla="*/ -32 w 36182"/>
                <a:gd name="connsiteY4" fmla="*/ 131152 h 131174"/>
                <a:gd name="connsiteX5" fmla="*/ 21116 w 36182"/>
                <a:gd name="connsiteY5" fmla="*/ -22 h 13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82" h="131174">
                  <a:moveTo>
                    <a:pt x="36151" y="14175"/>
                  </a:moveTo>
                  <a:lnTo>
                    <a:pt x="35904" y="16739"/>
                  </a:lnTo>
                  <a:lnTo>
                    <a:pt x="12045" y="79294"/>
                  </a:lnTo>
                  <a:cubicBezTo>
                    <a:pt x="12045" y="79294"/>
                    <a:pt x="8200" y="98273"/>
                    <a:pt x="4897" y="108871"/>
                  </a:cubicBezTo>
                  <a:cubicBezTo>
                    <a:pt x="2824" y="116196"/>
                    <a:pt x="1178" y="123636"/>
                    <a:pt x="-32" y="131152"/>
                  </a:cubicBezTo>
                  <a:lnTo>
                    <a:pt x="21116" y="-2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263071-2CFF-4BDF-857B-BFA1D75F08D5}"/>
                </a:ext>
              </a:extLst>
            </p:cNvPr>
            <p:cNvSpPr/>
            <p:nvPr/>
          </p:nvSpPr>
          <p:spPr>
            <a:xfrm>
              <a:off x="11710604" y="4674192"/>
              <a:ext cx="16020" cy="26274"/>
            </a:xfrm>
            <a:custGeom>
              <a:avLst/>
              <a:gdLst>
                <a:gd name="connsiteX0" fmla="*/ 15989 w 16020"/>
                <a:gd name="connsiteY0" fmla="*/ 26253 h 26274"/>
                <a:gd name="connsiteX1" fmla="*/ 6130 w 16020"/>
                <a:gd name="connsiteY1" fmla="*/ 26253 h 26274"/>
                <a:gd name="connsiteX2" fmla="*/ 5785 w 16020"/>
                <a:gd name="connsiteY2" fmla="*/ 26253 h 26274"/>
                <a:gd name="connsiteX3" fmla="*/ -32 w 16020"/>
                <a:gd name="connsiteY3" fmla="*/ 422 h 26274"/>
                <a:gd name="connsiteX4" fmla="*/ 8594 w 16020"/>
                <a:gd name="connsiteY4" fmla="*/ -22 h 2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20" h="26274">
                  <a:moveTo>
                    <a:pt x="15989" y="26253"/>
                  </a:moveTo>
                  <a:lnTo>
                    <a:pt x="6130" y="26253"/>
                  </a:lnTo>
                  <a:lnTo>
                    <a:pt x="5785" y="26253"/>
                  </a:lnTo>
                  <a:lnTo>
                    <a:pt x="-32" y="422"/>
                  </a:lnTo>
                  <a:lnTo>
                    <a:pt x="8594" y="-22"/>
                  </a:lnTo>
                  <a:close/>
                </a:path>
              </a:pathLst>
            </a:custGeom>
            <a:solidFill>
              <a:srgbClr val="3F3D56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DAC414C-6F66-4F40-B1F0-312C61091F1C}"/>
                </a:ext>
              </a:extLst>
            </p:cNvPr>
            <p:cNvSpPr/>
            <p:nvPr/>
          </p:nvSpPr>
          <p:spPr>
            <a:xfrm>
              <a:off x="11744343" y="4644565"/>
              <a:ext cx="103202" cy="61557"/>
            </a:xfrm>
            <a:custGeom>
              <a:avLst/>
              <a:gdLst>
                <a:gd name="connsiteX0" fmla="*/ 103171 w 103202"/>
                <a:gd name="connsiteY0" fmla="*/ 24577 h 61557"/>
                <a:gd name="connsiteX1" fmla="*/ 96811 w 103202"/>
                <a:gd name="connsiteY1" fmla="*/ 29851 h 61557"/>
                <a:gd name="connsiteX2" fmla="*/ 75516 w 103202"/>
                <a:gd name="connsiteY2" fmla="*/ 47401 h 61557"/>
                <a:gd name="connsiteX3" fmla="*/ 1918 w 103202"/>
                <a:gd name="connsiteY3" fmla="*/ 48929 h 61557"/>
                <a:gd name="connsiteX4" fmla="*/ 69058 w 103202"/>
                <a:gd name="connsiteY4" fmla="*/ 817 h 61557"/>
                <a:gd name="connsiteX5" fmla="*/ 72411 w 103202"/>
                <a:gd name="connsiteY5" fmla="*/ -22 h 61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202" h="61557">
                  <a:moveTo>
                    <a:pt x="103171" y="24577"/>
                  </a:moveTo>
                  <a:lnTo>
                    <a:pt x="96811" y="29851"/>
                  </a:lnTo>
                  <a:lnTo>
                    <a:pt x="75516" y="47401"/>
                  </a:lnTo>
                  <a:cubicBezTo>
                    <a:pt x="75516" y="47401"/>
                    <a:pt x="17841" y="78161"/>
                    <a:pt x="1918" y="48929"/>
                  </a:cubicBezTo>
                  <a:cubicBezTo>
                    <a:pt x="-12081" y="23196"/>
                    <a:pt x="53333" y="4563"/>
                    <a:pt x="69058" y="817"/>
                  </a:cubicBezTo>
                  <a:lnTo>
                    <a:pt x="72411" y="-22"/>
                  </a:lnTo>
                  <a:close/>
                </a:path>
              </a:pathLst>
            </a:custGeom>
            <a:solidFill>
              <a:srgbClr val="FBBEBE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1E35679-D653-4837-9555-DB8BA7E41D7A}"/>
                </a:ext>
              </a:extLst>
            </p:cNvPr>
            <p:cNvSpPr/>
            <p:nvPr/>
          </p:nvSpPr>
          <p:spPr>
            <a:xfrm>
              <a:off x="11601219" y="4417217"/>
              <a:ext cx="14123" cy="13920"/>
            </a:xfrm>
            <a:custGeom>
              <a:avLst/>
              <a:gdLst>
                <a:gd name="connsiteX0" fmla="*/ -32 w 14123"/>
                <a:gd name="connsiteY0" fmla="*/ -22 h 13920"/>
                <a:gd name="connsiteX1" fmla="*/ 13820 w 14123"/>
                <a:gd name="connsiteY1" fmla="*/ 12253 h 13920"/>
                <a:gd name="connsiteX2" fmla="*/ -32 w 14123"/>
                <a:gd name="connsiteY2" fmla="*/ -22 h 1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3" h="13920">
                  <a:moveTo>
                    <a:pt x="-32" y="-22"/>
                  </a:moveTo>
                  <a:cubicBezTo>
                    <a:pt x="-32" y="-22"/>
                    <a:pt x="11257" y="4908"/>
                    <a:pt x="13820" y="12253"/>
                  </a:cubicBezTo>
                  <a:cubicBezTo>
                    <a:pt x="16383" y="19598"/>
                    <a:pt x="-32" y="-22"/>
                    <a:pt x="-32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68A896A-9199-4B4A-B221-FFA58AF8B238}"/>
                </a:ext>
              </a:extLst>
            </p:cNvPr>
            <p:cNvSpPr/>
            <p:nvPr/>
          </p:nvSpPr>
          <p:spPr>
            <a:xfrm>
              <a:off x="11554962" y="4494117"/>
              <a:ext cx="11405" cy="28749"/>
            </a:xfrm>
            <a:custGeom>
              <a:avLst/>
              <a:gdLst>
                <a:gd name="connsiteX0" fmla="*/ 11373 w 11405"/>
                <a:gd name="connsiteY0" fmla="*/ -22 h 28749"/>
                <a:gd name="connsiteX1" fmla="*/ 1514 w 11405"/>
                <a:gd name="connsiteY1" fmla="*/ 27633 h 28749"/>
                <a:gd name="connsiteX2" fmla="*/ 11373 w 11405"/>
                <a:gd name="connsiteY2" fmla="*/ -22 h 2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05" h="28749">
                  <a:moveTo>
                    <a:pt x="11373" y="-22"/>
                  </a:moveTo>
                  <a:cubicBezTo>
                    <a:pt x="11373" y="-22"/>
                    <a:pt x="-5042" y="19943"/>
                    <a:pt x="1514" y="27633"/>
                  </a:cubicBezTo>
                  <a:cubicBezTo>
                    <a:pt x="8070" y="35323"/>
                    <a:pt x="11373" y="-22"/>
                    <a:pt x="11373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D0F7BAF-140D-4A2E-9247-7D859A9C416A}"/>
                </a:ext>
              </a:extLst>
            </p:cNvPr>
            <p:cNvSpPr/>
            <p:nvPr/>
          </p:nvSpPr>
          <p:spPr>
            <a:xfrm>
              <a:off x="11843701" y="4428506"/>
              <a:ext cx="15922" cy="14788"/>
            </a:xfrm>
            <a:custGeom>
              <a:avLst/>
              <a:gdLst>
                <a:gd name="connsiteX0" fmla="*/ 15890 w 15922"/>
                <a:gd name="connsiteY0" fmla="*/ -22 h 14788"/>
                <a:gd name="connsiteX1" fmla="*/ -32 w 15922"/>
                <a:gd name="connsiteY1" fmla="*/ 14767 h 1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2" h="14788">
                  <a:moveTo>
                    <a:pt x="15890" y="-22"/>
                  </a:moveTo>
                  <a:cubicBezTo>
                    <a:pt x="15890" y="-22"/>
                    <a:pt x="510" y="1507"/>
                    <a:pt x="-32" y="1476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A2917-E769-42BB-9639-A202A13C6D32}"/>
                </a:ext>
              </a:extLst>
            </p:cNvPr>
            <p:cNvSpPr/>
            <p:nvPr/>
          </p:nvSpPr>
          <p:spPr>
            <a:xfrm>
              <a:off x="11717111" y="4589077"/>
              <a:ext cx="45105" cy="49573"/>
            </a:xfrm>
            <a:custGeom>
              <a:avLst/>
              <a:gdLst>
                <a:gd name="connsiteX0" fmla="*/ -32 w 45105"/>
                <a:gd name="connsiteY0" fmla="*/ 49552 h 49573"/>
                <a:gd name="connsiteX1" fmla="*/ 45073 w 45105"/>
                <a:gd name="connsiteY1" fmla="*/ 257 h 4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105" h="49573">
                  <a:moveTo>
                    <a:pt x="-32" y="49552"/>
                  </a:moveTo>
                  <a:cubicBezTo>
                    <a:pt x="1496" y="48024"/>
                    <a:pt x="36840" y="-4278"/>
                    <a:pt x="45073" y="25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E19C9E9-E4C9-46F8-91EF-34EC6CA8069C}"/>
                </a:ext>
              </a:extLst>
            </p:cNvPr>
            <p:cNvSpPr/>
            <p:nvPr/>
          </p:nvSpPr>
          <p:spPr>
            <a:xfrm>
              <a:off x="11661211" y="4238948"/>
              <a:ext cx="122005" cy="91707"/>
            </a:xfrm>
            <a:custGeom>
              <a:avLst/>
              <a:gdLst>
                <a:gd name="connsiteX0" fmla="*/ 121973 w 122005"/>
                <a:gd name="connsiteY0" fmla="*/ 59792 h 91707"/>
                <a:gd name="connsiteX1" fmla="*/ 114776 w 122005"/>
                <a:gd name="connsiteY1" fmla="*/ 88629 h 91707"/>
                <a:gd name="connsiteX2" fmla="*/ 114332 w 122005"/>
                <a:gd name="connsiteY2" fmla="*/ 88629 h 91707"/>
                <a:gd name="connsiteX3" fmla="*/ 105459 w 122005"/>
                <a:gd name="connsiteY3" fmla="*/ 80496 h 91707"/>
                <a:gd name="connsiteX4" fmla="*/ 91657 w 122005"/>
                <a:gd name="connsiteY4" fmla="*/ 78573 h 91707"/>
                <a:gd name="connsiteX5" fmla="*/ 84854 w 122005"/>
                <a:gd name="connsiteY5" fmla="*/ 91686 h 91707"/>
                <a:gd name="connsiteX6" fmla="*/ 81601 w 122005"/>
                <a:gd name="connsiteY6" fmla="*/ 66545 h 91707"/>
                <a:gd name="connsiteX7" fmla="*/ 66073 w 122005"/>
                <a:gd name="connsiteY7" fmla="*/ 49834 h 91707"/>
                <a:gd name="connsiteX8" fmla="*/ 56214 w 122005"/>
                <a:gd name="connsiteY8" fmla="*/ 48552 h 91707"/>
                <a:gd name="connsiteX9" fmla="*/ 53305 w 122005"/>
                <a:gd name="connsiteY9" fmla="*/ 42785 h 91707"/>
                <a:gd name="connsiteX10" fmla="*/ 23728 w 122005"/>
                <a:gd name="connsiteY10" fmla="*/ 42785 h 91707"/>
                <a:gd name="connsiteX11" fmla="*/ -32 w 122005"/>
                <a:gd name="connsiteY11" fmla="*/ 58905 h 91707"/>
                <a:gd name="connsiteX12" fmla="*/ 63061 w 122005"/>
                <a:gd name="connsiteY12" fmla="*/ 15 h 91707"/>
                <a:gd name="connsiteX13" fmla="*/ 121973 w 122005"/>
                <a:gd name="connsiteY13" fmla="*/ 59743 h 9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005" h="91707">
                  <a:moveTo>
                    <a:pt x="121973" y="59792"/>
                  </a:moveTo>
                  <a:cubicBezTo>
                    <a:pt x="121983" y="69850"/>
                    <a:pt x="119511" y="79755"/>
                    <a:pt x="114776" y="88629"/>
                  </a:cubicBezTo>
                  <a:lnTo>
                    <a:pt x="114332" y="88629"/>
                  </a:lnTo>
                  <a:cubicBezTo>
                    <a:pt x="110438" y="87791"/>
                    <a:pt x="108417" y="83306"/>
                    <a:pt x="105459" y="80496"/>
                  </a:cubicBezTo>
                  <a:cubicBezTo>
                    <a:pt x="101750" y="76955"/>
                    <a:pt x="96192" y="76181"/>
                    <a:pt x="91657" y="78573"/>
                  </a:cubicBezTo>
                  <a:cubicBezTo>
                    <a:pt x="87062" y="81278"/>
                    <a:pt x="84420" y="86372"/>
                    <a:pt x="84854" y="91686"/>
                  </a:cubicBezTo>
                  <a:cubicBezTo>
                    <a:pt x="82882" y="83503"/>
                    <a:pt x="83523" y="74777"/>
                    <a:pt x="81601" y="66545"/>
                  </a:cubicBezTo>
                  <a:cubicBezTo>
                    <a:pt x="79678" y="58313"/>
                    <a:pt x="73960" y="49982"/>
                    <a:pt x="66073" y="49834"/>
                  </a:cubicBezTo>
                  <a:cubicBezTo>
                    <a:pt x="62721" y="49834"/>
                    <a:pt x="58777" y="51116"/>
                    <a:pt x="56214" y="48552"/>
                  </a:cubicBezTo>
                  <a:cubicBezTo>
                    <a:pt x="54735" y="47024"/>
                    <a:pt x="54439" y="44609"/>
                    <a:pt x="53305" y="42785"/>
                  </a:cubicBezTo>
                  <a:cubicBezTo>
                    <a:pt x="47735" y="33666"/>
                    <a:pt x="30630" y="38299"/>
                    <a:pt x="23728" y="42785"/>
                  </a:cubicBezTo>
                  <a:cubicBezTo>
                    <a:pt x="16246" y="48777"/>
                    <a:pt x="8301" y="54167"/>
                    <a:pt x="-32" y="58905"/>
                  </a:cubicBezTo>
                  <a:cubicBezTo>
                    <a:pt x="1129" y="25220"/>
                    <a:pt x="29376" y="-1145"/>
                    <a:pt x="63061" y="15"/>
                  </a:cubicBezTo>
                  <a:cubicBezTo>
                    <a:pt x="95438" y="1131"/>
                    <a:pt x="121302" y="27352"/>
                    <a:pt x="121973" y="5974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47CA763-F287-44AF-80BD-AAE1B6176ACF}"/>
                </a:ext>
              </a:extLst>
            </p:cNvPr>
            <p:cNvSpPr/>
            <p:nvPr/>
          </p:nvSpPr>
          <p:spPr>
            <a:xfrm>
              <a:off x="11645732" y="4204547"/>
              <a:ext cx="153421" cy="124480"/>
            </a:xfrm>
            <a:custGeom>
              <a:avLst/>
              <a:gdLst>
                <a:gd name="connsiteX0" fmla="*/ 68883 w 153421"/>
                <a:gd name="connsiteY0" fmla="*/ 75509 h 124480"/>
                <a:gd name="connsiteX1" fmla="*/ 71791 w 153421"/>
                <a:gd name="connsiteY1" fmla="*/ 81326 h 124480"/>
                <a:gd name="connsiteX2" fmla="*/ 81650 w 153421"/>
                <a:gd name="connsiteY2" fmla="*/ 82608 h 124480"/>
                <a:gd name="connsiteX3" fmla="*/ 97128 w 153421"/>
                <a:gd name="connsiteY3" fmla="*/ 99319 h 124480"/>
                <a:gd name="connsiteX4" fmla="*/ 100382 w 153421"/>
                <a:gd name="connsiteY4" fmla="*/ 124459 h 124480"/>
                <a:gd name="connsiteX5" fmla="*/ 107185 w 153421"/>
                <a:gd name="connsiteY5" fmla="*/ 111298 h 124480"/>
                <a:gd name="connsiteX6" fmla="*/ 120987 w 153421"/>
                <a:gd name="connsiteY6" fmla="*/ 113270 h 124480"/>
                <a:gd name="connsiteX7" fmla="*/ 129860 w 153421"/>
                <a:gd name="connsiteY7" fmla="*/ 121403 h 124480"/>
                <a:gd name="connsiteX8" fmla="*/ 138832 w 153421"/>
                <a:gd name="connsiteY8" fmla="*/ 114403 h 124480"/>
                <a:gd name="connsiteX9" fmla="*/ 141051 w 153421"/>
                <a:gd name="connsiteY9" fmla="*/ 101635 h 124480"/>
                <a:gd name="connsiteX10" fmla="*/ 150910 w 153421"/>
                <a:gd name="connsiteY10" fmla="*/ 79502 h 124480"/>
                <a:gd name="connsiteX11" fmla="*/ 150614 w 153421"/>
                <a:gd name="connsiteY11" fmla="*/ 50862 h 124480"/>
                <a:gd name="connsiteX12" fmla="*/ 143910 w 153421"/>
                <a:gd name="connsiteY12" fmla="*/ 36911 h 124480"/>
                <a:gd name="connsiteX13" fmla="*/ 136565 w 153421"/>
                <a:gd name="connsiteY13" fmla="*/ 14433 h 124480"/>
                <a:gd name="connsiteX14" fmla="*/ 104671 w 153421"/>
                <a:gd name="connsiteY14" fmla="*/ 1320 h 124480"/>
                <a:gd name="connsiteX15" fmla="*/ 88601 w 153421"/>
                <a:gd name="connsiteY15" fmla="*/ 9257 h 124480"/>
                <a:gd name="connsiteX16" fmla="*/ 65087 w 153421"/>
                <a:gd name="connsiteY16" fmla="*/ 8764 h 124480"/>
                <a:gd name="connsiteX17" fmla="*/ 42263 w 153421"/>
                <a:gd name="connsiteY17" fmla="*/ 12757 h 124480"/>
                <a:gd name="connsiteX18" fmla="*/ 26193 w 153421"/>
                <a:gd name="connsiteY18" fmla="*/ 36369 h 124480"/>
                <a:gd name="connsiteX19" fmla="*/ 16778 w 153421"/>
                <a:gd name="connsiteY19" fmla="*/ 43369 h 124480"/>
                <a:gd name="connsiteX20" fmla="*/ 11503 w 153421"/>
                <a:gd name="connsiteY20" fmla="*/ 53770 h 124480"/>
                <a:gd name="connsiteX21" fmla="*/ 15200 w 153421"/>
                <a:gd name="connsiteY21" fmla="*/ 68805 h 124480"/>
                <a:gd name="connsiteX22" fmla="*/ 12390 w 153421"/>
                <a:gd name="connsiteY22" fmla="*/ 72552 h 124480"/>
                <a:gd name="connsiteX23" fmla="*/ -32 w 153421"/>
                <a:gd name="connsiteY23" fmla="*/ 93699 h 124480"/>
                <a:gd name="connsiteX24" fmla="*/ 39404 w 153421"/>
                <a:gd name="connsiteY24" fmla="*/ 75706 h 124480"/>
                <a:gd name="connsiteX25" fmla="*/ 68883 w 153421"/>
                <a:gd name="connsiteY25" fmla="*/ 75509 h 12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421" h="124480">
                  <a:moveTo>
                    <a:pt x="68883" y="75509"/>
                  </a:moveTo>
                  <a:cubicBezTo>
                    <a:pt x="70016" y="77382"/>
                    <a:pt x="70312" y="79798"/>
                    <a:pt x="71791" y="81326"/>
                  </a:cubicBezTo>
                  <a:cubicBezTo>
                    <a:pt x="74256" y="83840"/>
                    <a:pt x="78199" y="82559"/>
                    <a:pt x="81650" y="82608"/>
                  </a:cubicBezTo>
                  <a:cubicBezTo>
                    <a:pt x="89488" y="82608"/>
                    <a:pt x="95206" y="91086"/>
                    <a:pt x="97128" y="99319"/>
                  </a:cubicBezTo>
                  <a:cubicBezTo>
                    <a:pt x="99051" y="107551"/>
                    <a:pt x="98410" y="116276"/>
                    <a:pt x="100382" y="124459"/>
                  </a:cubicBezTo>
                  <a:cubicBezTo>
                    <a:pt x="99940" y="119131"/>
                    <a:pt x="102582" y="114019"/>
                    <a:pt x="107185" y="111298"/>
                  </a:cubicBezTo>
                  <a:cubicBezTo>
                    <a:pt x="111734" y="108934"/>
                    <a:pt x="117282" y="109726"/>
                    <a:pt x="120987" y="113270"/>
                  </a:cubicBezTo>
                  <a:cubicBezTo>
                    <a:pt x="123945" y="116079"/>
                    <a:pt x="125917" y="120565"/>
                    <a:pt x="129860" y="121403"/>
                  </a:cubicBezTo>
                  <a:cubicBezTo>
                    <a:pt x="133804" y="122241"/>
                    <a:pt x="137452" y="118495"/>
                    <a:pt x="138832" y="114403"/>
                  </a:cubicBezTo>
                  <a:cubicBezTo>
                    <a:pt x="139803" y="110191"/>
                    <a:pt x="140544" y="105929"/>
                    <a:pt x="141051" y="101635"/>
                  </a:cubicBezTo>
                  <a:cubicBezTo>
                    <a:pt x="142776" y="93650"/>
                    <a:pt x="148001" y="87094"/>
                    <a:pt x="150910" y="79502"/>
                  </a:cubicBezTo>
                  <a:cubicBezTo>
                    <a:pt x="154315" y="70240"/>
                    <a:pt x="154209" y="60052"/>
                    <a:pt x="150614" y="50862"/>
                  </a:cubicBezTo>
                  <a:cubicBezTo>
                    <a:pt x="148691" y="45932"/>
                    <a:pt x="145684" y="41742"/>
                    <a:pt x="143910" y="36911"/>
                  </a:cubicBezTo>
                  <a:cubicBezTo>
                    <a:pt x="140952" y="29615"/>
                    <a:pt x="140163" y="21383"/>
                    <a:pt x="136565" y="14433"/>
                  </a:cubicBezTo>
                  <a:cubicBezTo>
                    <a:pt x="130629" y="2787"/>
                    <a:pt x="117081" y="-2783"/>
                    <a:pt x="104671" y="1320"/>
                  </a:cubicBezTo>
                  <a:cubicBezTo>
                    <a:pt x="99100" y="3391"/>
                    <a:pt x="94270" y="7433"/>
                    <a:pt x="88601" y="9257"/>
                  </a:cubicBezTo>
                  <a:cubicBezTo>
                    <a:pt x="81009" y="11722"/>
                    <a:pt x="72925" y="9848"/>
                    <a:pt x="65087" y="8764"/>
                  </a:cubicBezTo>
                  <a:cubicBezTo>
                    <a:pt x="57249" y="7679"/>
                    <a:pt x="48573" y="7581"/>
                    <a:pt x="42263" y="12757"/>
                  </a:cubicBezTo>
                  <a:cubicBezTo>
                    <a:pt x="35017" y="18672"/>
                    <a:pt x="33045" y="29813"/>
                    <a:pt x="26193" y="36369"/>
                  </a:cubicBezTo>
                  <a:cubicBezTo>
                    <a:pt x="23334" y="39080"/>
                    <a:pt x="19785" y="40855"/>
                    <a:pt x="16778" y="43369"/>
                  </a:cubicBezTo>
                  <a:cubicBezTo>
                    <a:pt x="13452" y="45789"/>
                    <a:pt x="11491" y="49658"/>
                    <a:pt x="11503" y="53770"/>
                  </a:cubicBezTo>
                  <a:cubicBezTo>
                    <a:pt x="11947" y="59094"/>
                    <a:pt x="17123" y="63925"/>
                    <a:pt x="15200" y="68805"/>
                  </a:cubicBezTo>
                  <a:cubicBezTo>
                    <a:pt x="14526" y="70231"/>
                    <a:pt x="13570" y="71505"/>
                    <a:pt x="12390" y="72552"/>
                  </a:cubicBezTo>
                  <a:cubicBezTo>
                    <a:pt x="6670" y="78545"/>
                    <a:pt x="2418" y="85784"/>
                    <a:pt x="-32" y="93699"/>
                  </a:cubicBezTo>
                  <a:cubicBezTo>
                    <a:pt x="13672" y="97988"/>
                    <a:pt x="28510" y="82854"/>
                    <a:pt x="39404" y="75706"/>
                  </a:cubicBezTo>
                  <a:cubicBezTo>
                    <a:pt x="46207" y="71023"/>
                    <a:pt x="63312" y="66439"/>
                    <a:pt x="68883" y="75509"/>
                  </a:cubicBezTo>
                  <a:close/>
                </a:path>
              </a:pathLst>
            </a:custGeom>
            <a:solidFill>
              <a:srgbClr val="3F3D56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2962626-275C-411A-A530-6AC6D4B76808}"/>
                </a:ext>
              </a:extLst>
            </p:cNvPr>
            <p:cNvSpPr/>
            <p:nvPr/>
          </p:nvSpPr>
          <p:spPr>
            <a:xfrm>
              <a:off x="11812448" y="4644565"/>
              <a:ext cx="35098" cy="29872"/>
            </a:xfrm>
            <a:custGeom>
              <a:avLst/>
              <a:gdLst>
                <a:gd name="connsiteX0" fmla="*/ 35066 w 35098"/>
                <a:gd name="connsiteY0" fmla="*/ 24577 h 29872"/>
                <a:gd name="connsiteX1" fmla="*/ 28707 w 35098"/>
                <a:gd name="connsiteY1" fmla="*/ 29851 h 29872"/>
                <a:gd name="connsiteX2" fmla="*/ -32 w 35098"/>
                <a:gd name="connsiteY2" fmla="*/ 1753 h 29872"/>
                <a:gd name="connsiteX3" fmla="*/ 954 w 35098"/>
                <a:gd name="connsiteY3" fmla="*/ 817 h 29872"/>
                <a:gd name="connsiteX4" fmla="*/ 4306 w 35098"/>
                <a:gd name="connsiteY4" fmla="*/ -22 h 2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98" h="29872">
                  <a:moveTo>
                    <a:pt x="35066" y="24577"/>
                  </a:moveTo>
                  <a:lnTo>
                    <a:pt x="28707" y="29851"/>
                  </a:lnTo>
                  <a:cubicBezTo>
                    <a:pt x="23087" y="20485"/>
                    <a:pt x="-32" y="1753"/>
                    <a:pt x="-32" y="1753"/>
                  </a:cubicBezTo>
                  <a:lnTo>
                    <a:pt x="954" y="817"/>
                  </a:lnTo>
                  <a:lnTo>
                    <a:pt x="4306" y="-2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5E6FE14-9E75-43DD-A785-F7D2BEA082AD}"/>
                </a:ext>
              </a:extLst>
            </p:cNvPr>
            <p:cNvSpPr/>
            <p:nvPr/>
          </p:nvSpPr>
          <p:spPr>
            <a:xfrm>
              <a:off x="11814075" y="4636333"/>
              <a:ext cx="39633" cy="41119"/>
            </a:xfrm>
            <a:custGeom>
              <a:avLst/>
              <a:gdLst>
                <a:gd name="connsiteX0" fmla="*/ 39601 w 39633"/>
                <a:gd name="connsiteY0" fmla="*/ 23344 h 41119"/>
                <a:gd name="connsiteX1" fmla="*/ 34918 w 39633"/>
                <a:gd name="connsiteY1" fmla="*/ 33992 h 41119"/>
                <a:gd name="connsiteX2" fmla="*/ 29989 w 39633"/>
                <a:gd name="connsiteY2" fmla="*/ 39760 h 41119"/>
                <a:gd name="connsiteX3" fmla="*/ -32 w 39633"/>
                <a:gd name="connsiteY3" fmla="*/ 8457 h 41119"/>
                <a:gd name="connsiteX4" fmla="*/ 4010 w 39633"/>
                <a:gd name="connsiteY4" fmla="*/ 4513 h 41119"/>
                <a:gd name="connsiteX5" fmla="*/ 8940 w 39633"/>
                <a:gd name="connsiteY5" fmla="*/ -22 h 4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" h="41119">
                  <a:moveTo>
                    <a:pt x="39601" y="23344"/>
                  </a:moveTo>
                  <a:cubicBezTo>
                    <a:pt x="39601" y="23344"/>
                    <a:pt x="37334" y="29013"/>
                    <a:pt x="34918" y="33992"/>
                  </a:cubicBezTo>
                  <a:cubicBezTo>
                    <a:pt x="32503" y="38971"/>
                    <a:pt x="29989" y="43407"/>
                    <a:pt x="29989" y="39760"/>
                  </a:cubicBezTo>
                  <a:cubicBezTo>
                    <a:pt x="29693" y="32562"/>
                    <a:pt x="-32" y="8457"/>
                    <a:pt x="-32" y="8457"/>
                  </a:cubicBezTo>
                  <a:lnTo>
                    <a:pt x="4010" y="4513"/>
                  </a:lnTo>
                  <a:lnTo>
                    <a:pt x="8940" y="-22"/>
                  </a:lnTo>
                  <a:close/>
                </a:path>
              </a:pathLst>
            </a:custGeom>
            <a:solidFill>
              <a:srgbClr val="E7EFF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5425852-271B-4B95-8D44-AEB4D90E16B6}"/>
                </a:ext>
              </a:extLst>
            </p:cNvPr>
            <p:cNvSpPr/>
            <p:nvPr/>
          </p:nvSpPr>
          <p:spPr>
            <a:xfrm>
              <a:off x="11814223" y="4591573"/>
              <a:ext cx="43872" cy="87202"/>
            </a:xfrm>
            <a:custGeom>
              <a:avLst/>
              <a:gdLst>
                <a:gd name="connsiteX0" fmla="*/ 40488 w 43872"/>
                <a:gd name="connsiteY0" fmla="*/ 29999 h 87202"/>
                <a:gd name="connsiteX1" fmla="*/ 43840 w 43872"/>
                <a:gd name="connsiteY1" fmla="*/ 87181 h 87202"/>
                <a:gd name="connsiteX2" fmla="*/ -32 w 43872"/>
                <a:gd name="connsiteY2" fmla="*/ 44098 h 87202"/>
                <a:gd name="connsiteX3" fmla="*/ 34080 w 43872"/>
                <a:gd name="connsiteY3" fmla="*/ 4908 h 87202"/>
                <a:gd name="connsiteX4" fmla="*/ 37974 w 43872"/>
                <a:gd name="connsiteY4" fmla="*/ -22 h 87202"/>
                <a:gd name="connsiteX5" fmla="*/ 40488 w 43872"/>
                <a:gd name="connsiteY5" fmla="*/ 29999 h 8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72" h="87202">
                  <a:moveTo>
                    <a:pt x="40488" y="29999"/>
                  </a:moveTo>
                  <a:lnTo>
                    <a:pt x="43840" y="87181"/>
                  </a:lnTo>
                  <a:cubicBezTo>
                    <a:pt x="35904" y="74809"/>
                    <a:pt x="14263" y="42816"/>
                    <a:pt x="-32" y="44098"/>
                  </a:cubicBezTo>
                  <a:lnTo>
                    <a:pt x="34080" y="4908"/>
                  </a:lnTo>
                  <a:cubicBezTo>
                    <a:pt x="35478" y="3346"/>
                    <a:pt x="36778" y="1700"/>
                    <a:pt x="37974" y="-22"/>
                  </a:cubicBezTo>
                  <a:cubicBezTo>
                    <a:pt x="39256" y="16394"/>
                    <a:pt x="40488" y="29999"/>
                    <a:pt x="40488" y="29999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2A3DDCA-6101-4D7C-A194-6D622B9A6F34}"/>
                </a:ext>
              </a:extLst>
            </p:cNvPr>
            <p:cNvSpPr/>
            <p:nvPr/>
          </p:nvSpPr>
          <p:spPr>
            <a:xfrm>
              <a:off x="11818018" y="4636235"/>
              <a:ext cx="35689" cy="34112"/>
            </a:xfrm>
            <a:custGeom>
              <a:avLst/>
              <a:gdLst>
                <a:gd name="connsiteX0" fmla="*/ 35657 w 35689"/>
                <a:gd name="connsiteY0" fmla="*/ 23443 h 34112"/>
                <a:gd name="connsiteX1" fmla="*/ 30974 w 35689"/>
                <a:gd name="connsiteY1" fmla="*/ 34091 h 34112"/>
                <a:gd name="connsiteX2" fmla="*/ -32 w 35689"/>
                <a:gd name="connsiteY2" fmla="*/ 4514 h 34112"/>
                <a:gd name="connsiteX3" fmla="*/ 4897 w 35689"/>
                <a:gd name="connsiteY3" fmla="*/ -22 h 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89" h="34112">
                  <a:moveTo>
                    <a:pt x="35657" y="23443"/>
                  </a:moveTo>
                  <a:cubicBezTo>
                    <a:pt x="35657" y="23443"/>
                    <a:pt x="33390" y="29112"/>
                    <a:pt x="30974" y="34091"/>
                  </a:cubicBezTo>
                  <a:cubicBezTo>
                    <a:pt x="22052" y="21816"/>
                    <a:pt x="9778" y="7324"/>
                    <a:pt x="-32" y="4514"/>
                  </a:cubicBezTo>
                  <a:lnTo>
                    <a:pt x="4897" y="-2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6D1B38C-5564-49CC-AC42-0FEA2E4F95B2}"/>
                </a:ext>
              </a:extLst>
            </p:cNvPr>
            <p:cNvSpPr/>
            <p:nvPr/>
          </p:nvSpPr>
          <p:spPr>
            <a:xfrm>
              <a:off x="11815554" y="4452315"/>
              <a:ext cx="136589" cy="234545"/>
            </a:xfrm>
            <a:custGeom>
              <a:avLst/>
              <a:gdLst>
                <a:gd name="connsiteX0" fmla="*/ 63755 w 136589"/>
                <a:gd name="connsiteY0" fmla="*/ -22 h 234545"/>
                <a:gd name="connsiteX1" fmla="*/ 72974 w 136589"/>
                <a:gd name="connsiteY1" fmla="*/ 7176 h 234545"/>
                <a:gd name="connsiteX2" fmla="*/ 89882 w 136589"/>
                <a:gd name="connsiteY2" fmla="*/ 20239 h 234545"/>
                <a:gd name="connsiteX3" fmla="*/ 105557 w 136589"/>
                <a:gd name="connsiteY3" fmla="*/ 38971 h 234545"/>
                <a:gd name="connsiteX4" fmla="*/ 116057 w 136589"/>
                <a:gd name="connsiteY4" fmla="*/ 54351 h 234545"/>
                <a:gd name="connsiteX5" fmla="*/ 123994 w 136589"/>
                <a:gd name="connsiteY5" fmla="*/ 68696 h 234545"/>
                <a:gd name="connsiteX6" fmla="*/ 130649 w 136589"/>
                <a:gd name="connsiteY6" fmla="*/ 87921 h 234545"/>
                <a:gd name="connsiteX7" fmla="*/ 136022 w 136589"/>
                <a:gd name="connsiteY7" fmla="*/ 107639 h 234545"/>
                <a:gd name="connsiteX8" fmla="*/ 129860 w 136589"/>
                <a:gd name="connsiteY8" fmla="*/ 120455 h 234545"/>
                <a:gd name="connsiteX9" fmla="*/ 111670 w 136589"/>
                <a:gd name="connsiteY9" fmla="*/ 147864 h 234545"/>
                <a:gd name="connsiteX10" fmla="*/ 77164 w 136589"/>
                <a:gd name="connsiteY10" fmla="*/ 188877 h 234545"/>
                <a:gd name="connsiteX11" fmla="*/ 46897 w 136589"/>
                <a:gd name="connsiteY11" fmla="*/ 234524 h 234545"/>
                <a:gd name="connsiteX12" fmla="*/ -32 w 136589"/>
                <a:gd name="connsiteY12" fmla="*/ 186610 h 234545"/>
                <a:gd name="connsiteX13" fmla="*/ 34080 w 136589"/>
                <a:gd name="connsiteY13" fmla="*/ 147174 h 234545"/>
                <a:gd name="connsiteX14" fmla="*/ 40242 w 136589"/>
                <a:gd name="connsiteY14" fmla="*/ 136920 h 234545"/>
                <a:gd name="connsiteX15" fmla="*/ 64347 w 136589"/>
                <a:gd name="connsiteY15" fmla="*/ 114639 h 234545"/>
                <a:gd name="connsiteX16" fmla="*/ 62277 w 136589"/>
                <a:gd name="connsiteY16" fmla="*/ 103843 h 234545"/>
                <a:gd name="connsiteX17" fmla="*/ 56115 w 136589"/>
                <a:gd name="connsiteY17" fmla="*/ 95414 h 234545"/>
                <a:gd name="connsiteX18" fmla="*/ 33291 w 136589"/>
                <a:gd name="connsiteY18" fmla="*/ 51837 h 234545"/>
                <a:gd name="connsiteX19" fmla="*/ 63755 w 136589"/>
                <a:gd name="connsiteY19" fmla="*/ -22 h 23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589" h="234545">
                  <a:moveTo>
                    <a:pt x="63755" y="-22"/>
                  </a:moveTo>
                  <a:lnTo>
                    <a:pt x="72974" y="7176"/>
                  </a:lnTo>
                  <a:cubicBezTo>
                    <a:pt x="72974" y="7176"/>
                    <a:pt x="88354" y="7176"/>
                    <a:pt x="89882" y="20239"/>
                  </a:cubicBezTo>
                  <a:cubicBezTo>
                    <a:pt x="91410" y="33302"/>
                    <a:pt x="105557" y="38971"/>
                    <a:pt x="105557" y="38971"/>
                  </a:cubicBezTo>
                  <a:cubicBezTo>
                    <a:pt x="105557" y="38971"/>
                    <a:pt x="116057" y="49471"/>
                    <a:pt x="116057" y="54351"/>
                  </a:cubicBezTo>
                  <a:cubicBezTo>
                    <a:pt x="116057" y="59231"/>
                    <a:pt x="123994" y="67907"/>
                    <a:pt x="123994" y="68696"/>
                  </a:cubicBezTo>
                  <a:cubicBezTo>
                    <a:pt x="123994" y="69485"/>
                    <a:pt x="131684" y="85062"/>
                    <a:pt x="130649" y="87921"/>
                  </a:cubicBezTo>
                  <a:cubicBezTo>
                    <a:pt x="129613" y="90780"/>
                    <a:pt x="138832" y="103005"/>
                    <a:pt x="136022" y="107639"/>
                  </a:cubicBezTo>
                  <a:cubicBezTo>
                    <a:pt x="133713" y="111784"/>
                    <a:pt x="131655" y="116064"/>
                    <a:pt x="129860" y="120455"/>
                  </a:cubicBezTo>
                  <a:cubicBezTo>
                    <a:pt x="129860" y="120455"/>
                    <a:pt x="117832" y="143526"/>
                    <a:pt x="111670" y="147864"/>
                  </a:cubicBezTo>
                  <a:cubicBezTo>
                    <a:pt x="105508" y="152202"/>
                    <a:pt x="77164" y="188877"/>
                    <a:pt x="77164" y="188877"/>
                  </a:cubicBezTo>
                  <a:cubicBezTo>
                    <a:pt x="77164" y="188877"/>
                    <a:pt x="46897" y="223729"/>
                    <a:pt x="46897" y="234524"/>
                  </a:cubicBezTo>
                  <a:cubicBezTo>
                    <a:pt x="46897" y="234524"/>
                    <a:pt x="17319" y="185229"/>
                    <a:pt x="-32" y="186610"/>
                  </a:cubicBezTo>
                  <a:lnTo>
                    <a:pt x="34080" y="147174"/>
                  </a:lnTo>
                  <a:cubicBezTo>
                    <a:pt x="34080" y="147174"/>
                    <a:pt x="39995" y="140765"/>
                    <a:pt x="40242" y="136920"/>
                  </a:cubicBezTo>
                  <a:cubicBezTo>
                    <a:pt x="40488" y="133075"/>
                    <a:pt x="56657" y="115378"/>
                    <a:pt x="64347" y="114639"/>
                  </a:cubicBezTo>
                  <a:cubicBezTo>
                    <a:pt x="64347" y="114639"/>
                    <a:pt x="65629" y="104090"/>
                    <a:pt x="62277" y="103843"/>
                  </a:cubicBezTo>
                  <a:cubicBezTo>
                    <a:pt x="58925" y="103597"/>
                    <a:pt x="56115" y="95414"/>
                    <a:pt x="56115" y="95414"/>
                  </a:cubicBezTo>
                  <a:cubicBezTo>
                    <a:pt x="56115" y="95414"/>
                    <a:pt x="33587" y="68745"/>
                    <a:pt x="33291" y="51837"/>
                  </a:cubicBezTo>
                  <a:cubicBezTo>
                    <a:pt x="32995" y="34929"/>
                    <a:pt x="63755" y="-22"/>
                    <a:pt x="63755" y="-22"/>
                  </a:cubicBez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139E186-FAAD-4B7A-8C1F-C41153EE2394}"/>
                </a:ext>
              </a:extLst>
            </p:cNvPr>
            <p:cNvSpPr/>
            <p:nvPr/>
          </p:nvSpPr>
          <p:spPr>
            <a:xfrm>
              <a:off x="11875349" y="4476667"/>
              <a:ext cx="17597" cy="21714"/>
            </a:xfrm>
            <a:custGeom>
              <a:avLst/>
              <a:gdLst>
                <a:gd name="connsiteX0" fmla="*/ 17565 w 17597"/>
                <a:gd name="connsiteY0" fmla="*/ -22 h 21714"/>
                <a:gd name="connsiteX1" fmla="*/ 608 w 17597"/>
                <a:gd name="connsiteY1" fmla="*/ 21028 h 21714"/>
                <a:gd name="connsiteX2" fmla="*/ 17565 w 17597"/>
                <a:gd name="connsiteY2" fmla="*/ -22 h 2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97" h="21714">
                  <a:moveTo>
                    <a:pt x="17565" y="-22"/>
                  </a:moveTo>
                  <a:cubicBezTo>
                    <a:pt x="17565" y="-22"/>
                    <a:pt x="-3976" y="15901"/>
                    <a:pt x="608" y="21028"/>
                  </a:cubicBezTo>
                  <a:cubicBezTo>
                    <a:pt x="5192" y="26154"/>
                    <a:pt x="17565" y="-22"/>
                    <a:pt x="17565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C6936A-2042-4F11-AF78-A0420E2AD84C}"/>
                </a:ext>
              </a:extLst>
            </p:cNvPr>
            <p:cNvSpPr/>
            <p:nvPr/>
          </p:nvSpPr>
          <p:spPr>
            <a:xfrm>
              <a:off x="11893933" y="4536582"/>
              <a:ext cx="44365" cy="5696"/>
            </a:xfrm>
            <a:custGeom>
              <a:avLst/>
              <a:gdLst>
                <a:gd name="connsiteX0" fmla="*/ -32 w 44365"/>
                <a:gd name="connsiteY0" fmla="*/ 5675 h 5696"/>
                <a:gd name="connsiteX1" fmla="*/ 44334 w 44365"/>
                <a:gd name="connsiteY1" fmla="*/ 5675 h 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65" h="5696">
                  <a:moveTo>
                    <a:pt x="-32" y="5675"/>
                  </a:moveTo>
                  <a:cubicBezTo>
                    <a:pt x="-32" y="5675"/>
                    <a:pt x="39946" y="-7142"/>
                    <a:pt x="44334" y="567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2C381F1-AA5A-43F9-A4C9-7789B8E7BA61}"/>
                </a:ext>
              </a:extLst>
            </p:cNvPr>
            <p:cNvSpPr/>
            <p:nvPr/>
          </p:nvSpPr>
          <p:spPr>
            <a:xfrm>
              <a:off x="11503669" y="5219691"/>
              <a:ext cx="142703" cy="40470"/>
            </a:xfrm>
            <a:custGeom>
              <a:avLst/>
              <a:gdLst>
                <a:gd name="connsiteX0" fmla="*/ 142672 w 142703"/>
                <a:gd name="connsiteY0" fmla="*/ 3626 h 40470"/>
                <a:gd name="connsiteX1" fmla="*/ 110334 w 142703"/>
                <a:gd name="connsiteY1" fmla="*/ 15654 h 40470"/>
                <a:gd name="connsiteX2" fmla="*/ 88546 w 142703"/>
                <a:gd name="connsiteY2" fmla="*/ 19253 h 40470"/>
                <a:gd name="connsiteX3" fmla="*/ 61384 w 142703"/>
                <a:gd name="connsiteY3" fmla="*/ 36950 h 40470"/>
                <a:gd name="connsiteX4" fmla="*/ 5779 w 142703"/>
                <a:gd name="connsiteY4" fmla="*/ 35914 h 40470"/>
                <a:gd name="connsiteX5" fmla="*/ 1836 w 142703"/>
                <a:gd name="connsiteY5" fmla="*/ 27436 h 40470"/>
                <a:gd name="connsiteX6" fmla="*/ 59609 w 142703"/>
                <a:gd name="connsiteY6" fmla="*/ 32070 h 40470"/>
                <a:gd name="connsiteX7" fmla="*/ 88299 w 142703"/>
                <a:gd name="connsiteY7" fmla="*/ 14126 h 40470"/>
                <a:gd name="connsiteX8" fmla="*/ 113440 w 142703"/>
                <a:gd name="connsiteY8" fmla="*/ 11020 h 40470"/>
                <a:gd name="connsiteX9" fmla="*/ 142228 w 142703"/>
                <a:gd name="connsiteY9" fmla="*/ -22 h 4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703" h="40470">
                  <a:moveTo>
                    <a:pt x="142672" y="3626"/>
                  </a:moveTo>
                  <a:cubicBezTo>
                    <a:pt x="142672" y="3626"/>
                    <a:pt x="121130" y="17725"/>
                    <a:pt x="110334" y="15654"/>
                  </a:cubicBezTo>
                  <a:cubicBezTo>
                    <a:pt x="102876" y="14703"/>
                    <a:pt x="95302" y="15954"/>
                    <a:pt x="88546" y="19253"/>
                  </a:cubicBezTo>
                  <a:cubicBezTo>
                    <a:pt x="81138" y="27358"/>
                    <a:pt x="71792" y="33448"/>
                    <a:pt x="61384" y="36950"/>
                  </a:cubicBezTo>
                  <a:cubicBezTo>
                    <a:pt x="43983" y="42816"/>
                    <a:pt x="19631" y="40499"/>
                    <a:pt x="5779" y="35914"/>
                  </a:cubicBezTo>
                  <a:cubicBezTo>
                    <a:pt x="-777" y="33745"/>
                    <a:pt x="-1319" y="30985"/>
                    <a:pt x="1836" y="27436"/>
                  </a:cubicBezTo>
                  <a:cubicBezTo>
                    <a:pt x="16920" y="30443"/>
                    <a:pt x="50539" y="36407"/>
                    <a:pt x="59609" y="32070"/>
                  </a:cubicBezTo>
                  <a:cubicBezTo>
                    <a:pt x="69578" y="26762"/>
                    <a:pt x="79164" y="20766"/>
                    <a:pt x="88299" y="14126"/>
                  </a:cubicBezTo>
                  <a:cubicBezTo>
                    <a:pt x="88299" y="14126"/>
                    <a:pt x="110334" y="11020"/>
                    <a:pt x="113440" y="11020"/>
                  </a:cubicBezTo>
                  <a:cubicBezTo>
                    <a:pt x="123238" y="7891"/>
                    <a:pt x="132850" y="4204"/>
                    <a:pt x="142228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0BC125D-4545-4806-B851-953C8F4E2FEB}"/>
                </a:ext>
              </a:extLst>
            </p:cNvPr>
            <p:cNvSpPr/>
            <p:nvPr/>
          </p:nvSpPr>
          <p:spPr>
            <a:xfrm>
              <a:off x="11714745" y="5252176"/>
              <a:ext cx="62012" cy="17530"/>
            </a:xfrm>
            <a:custGeom>
              <a:avLst/>
              <a:gdLst>
                <a:gd name="connsiteX0" fmla="*/ 61981 w 62012"/>
                <a:gd name="connsiteY0" fmla="*/ -22 h 17530"/>
                <a:gd name="connsiteX1" fmla="*/ 61981 w 62012"/>
                <a:gd name="connsiteY1" fmla="*/ 1359 h 17530"/>
                <a:gd name="connsiteX2" fmla="*/ 28411 w 62012"/>
                <a:gd name="connsiteY2" fmla="*/ 16739 h 17530"/>
                <a:gd name="connsiteX3" fmla="*/ -32 w 62012"/>
                <a:gd name="connsiteY3" fmla="*/ 7274 h 17530"/>
                <a:gd name="connsiteX4" fmla="*/ 264 w 62012"/>
                <a:gd name="connsiteY4" fmla="*/ 3626 h 17530"/>
                <a:gd name="connsiteX5" fmla="*/ 61981 w 62012"/>
                <a:gd name="connsiteY5" fmla="*/ -22 h 1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12" h="17530">
                  <a:moveTo>
                    <a:pt x="61981" y="-22"/>
                  </a:moveTo>
                  <a:cubicBezTo>
                    <a:pt x="61981" y="817"/>
                    <a:pt x="61981" y="1359"/>
                    <a:pt x="61981" y="1359"/>
                  </a:cubicBezTo>
                  <a:cubicBezTo>
                    <a:pt x="61981" y="1359"/>
                    <a:pt x="57051" y="12647"/>
                    <a:pt x="28411" y="16739"/>
                  </a:cubicBezTo>
                  <a:cubicBezTo>
                    <a:pt x="-229" y="20830"/>
                    <a:pt x="-32" y="7274"/>
                    <a:pt x="-32" y="7274"/>
                  </a:cubicBezTo>
                  <a:cubicBezTo>
                    <a:pt x="-32" y="7274"/>
                    <a:pt x="-32" y="5795"/>
                    <a:pt x="264" y="3626"/>
                  </a:cubicBezTo>
                  <a:cubicBezTo>
                    <a:pt x="9038" y="7028"/>
                    <a:pt x="28707" y="10823"/>
                    <a:pt x="61981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1BEECDF-1280-4FD3-BF4C-60A89B88D489}"/>
                </a:ext>
              </a:extLst>
            </p:cNvPr>
            <p:cNvSpPr/>
            <p:nvPr/>
          </p:nvSpPr>
          <p:spPr>
            <a:xfrm>
              <a:off x="11605557" y="4473709"/>
              <a:ext cx="6309" cy="64411"/>
            </a:xfrm>
            <a:custGeom>
              <a:avLst/>
              <a:gdLst>
                <a:gd name="connsiteX0" fmla="*/ 6278 w 6309"/>
                <a:gd name="connsiteY0" fmla="*/ -22 h 64411"/>
                <a:gd name="connsiteX1" fmla="*/ 1348 w 6309"/>
                <a:gd name="connsiteY1" fmla="*/ 64062 h 64411"/>
                <a:gd name="connsiteX2" fmla="*/ 6278 w 6309"/>
                <a:gd name="connsiteY2" fmla="*/ -22 h 6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9" h="64411">
                  <a:moveTo>
                    <a:pt x="6278" y="-22"/>
                  </a:moveTo>
                  <a:cubicBezTo>
                    <a:pt x="6278" y="-22"/>
                    <a:pt x="6278" y="58393"/>
                    <a:pt x="1348" y="64062"/>
                  </a:cubicBezTo>
                  <a:cubicBezTo>
                    <a:pt x="-3581" y="69731"/>
                    <a:pt x="6278" y="-22"/>
                    <a:pt x="6278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39022CB-DDA9-4DAE-AE17-304CC1817884}"/>
                </a:ext>
              </a:extLst>
            </p:cNvPr>
            <p:cNvSpPr/>
            <p:nvPr/>
          </p:nvSpPr>
          <p:spPr>
            <a:xfrm>
              <a:off x="11842962" y="4492441"/>
              <a:ext cx="7785" cy="20901"/>
            </a:xfrm>
            <a:custGeom>
              <a:avLst/>
              <a:gdLst>
                <a:gd name="connsiteX0" fmla="*/ -32 w 7785"/>
                <a:gd name="connsiteY0" fmla="*/ -22 h 20901"/>
                <a:gd name="connsiteX1" fmla="*/ 7362 w 7785"/>
                <a:gd name="connsiteY1" fmla="*/ 20879 h 20901"/>
                <a:gd name="connsiteX2" fmla="*/ -32 w 7785"/>
                <a:gd name="connsiteY2" fmla="*/ -22 h 20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5" h="20901">
                  <a:moveTo>
                    <a:pt x="-32" y="-22"/>
                  </a:moveTo>
                  <a:lnTo>
                    <a:pt x="7362" y="20879"/>
                  </a:lnTo>
                  <a:cubicBezTo>
                    <a:pt x="7362" y="20879"/>
                    <a:pt x="10320" y="373"/>
                    <a:pt x="-32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9" name="Graphic 8">
              <a:extLst>
                <a:ext uri="{FF2B5EF4-FFF2-40B4-BE49-F238E27FC236}">
                  <a16:creationId xmlns:a16="http://schemas.microsoft.com/office/drawing/2014/main" id="{01730C25-FD7B-46AE-A60C-372E442D6FBB}"/>
                </a:ext>
              </a:extLst>
            </p:cNvPr>
            <p:cNvGrpSpPr/>
            <p:nvPr/>
          </p:nvGrpSpPr>
          <p:grpSpPr>
            <a:xfrm>
              <a:off x="11645683" y="4253607"/>
              <a:ext cx="153258" cy="75766"/>
              <a:chOff x="11645683" y="4253607"/>
              <a:chExt cx="153258" cy="75766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2F45A2D-0B72-400C-B2ED-1D6E42B1C4E4}"/>
                  </a:ext>
                </a:extLst>
              </p:cNvPr>
              <p:cNvSpPr/>
              <p:nvPr/>
            </p:nvSpPr>
            <p:spPr>
              <a:xfrm>
                <a:off x="11657192" y="4253607"/>
                <a:ext cx="4933" cy="15725"/>
              </a:xfrm>
              <a:custGeom>
                <a:avLst/>
                <a:gdLst>
                  <a:gd name="connsiteX0" fmla="*/ 4479 w 4933"/>
                  <a:gd name="connsiteY0" fmla="*/ 14767 h 15725"/>
                  <a:gd name="connsiteX1" fmla="*/ 782 w 4933"/>
                  <a:gd name="connsiteY1" fmla="*/ -22 h 15725"/>
                  <a:gd name="connsiteX2" fmla="*/ -6 w 4933"/>
                  <a:gd name="connsiteY2" fmla="*/ 4612 h 15725"/>
                  <a:gd name="connsiteX3" fmla="*/ 3937 w 4933"/>
                  <a:gd name="connsiteY3" fmla="*/ 15704 h 15725"/>
                  <a:gd name="connsiteX4" fmla="*/ 4479 w 4933"/>
                  <a:gd name="connsiteY4" fmla="*/ 14767 h 1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33" h="15725">
                    <a:moveTo>
                      <a:pt x="4479" y="14767"/>
                    </a:moveTo>
                    <a:cubicBezTo>
                      <a:pt x="6352" y="9837"/>
                      <a:pt x="1423" y="5253"/>
                      <a:pt x="782" y="-22"/>
                    </a:cubicBezTo>
                    <a:cubicBezTo>
                      <a:pt x="149" y="1437"/>
                      <a:pt x="-121" y="3027"/>
                      <a:pt x="-6" y="4612"/>
                    </a:cubicBezTo>
                    <a:cubicBezTo>
                      <a:pt x="289" y="8507"/>
                      <a:pt x="3198" y="12105"/>
                      <a:pt x="3937" y="15704"/>
                    </a:cubicBezTo>
                    <a:cubicBezTo>
                      <a:pt x="4142" y="15406"/>
                      <a:pt x="4324" y="15093"/>
                      <a:pt x="4479" y="147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0C2FB61-1ECA-4B54-B2C7-D408A173D12B}"/>
                  </a:ext>
                </a:extLst>
              </p:cNvPr>
              <p:cNvSpPr/>
              <p:nvPr/>
            </p:nvSpPr>
            <p:spPr>
              <a:xfrm>
                <a:off x="11645683" y="4269976"/>
                <a:ext cx="101104" cy="59396"/>
              </a:xfrm>
              <a:custGeom>
                <a:avLst/>
                <a:gdLst>
                  <a:gd name="connsiteX0" fmla="*/ 101072 w 101104"/>
                  <a:gd name="connsiteY0" fmla="*/ 53608 h 59396"/>
                  <a:gd name="connsiteX1" fmla="*/ 97917 w 101104"/>
                  <a:gd name="connsiteY1" fmla="*/ 28960 h 59396"/>
                  <a:gd name="connsiteX2" fmla="*/ 82389 w 101104"/>
                  <a:gd name="connsiteY2" fmla="*/ 12298 h 59396"/>
                  <a:gd name="connsiteX3" fmla="*/ 72530 w 101104"/>
                  <a:gd name="connsiteY3" fmla="*/ 11017 h 59396"/>
                  <a:gd name="connsiteX4" fmla="*/ 69622 w 101104"/>
                  <a:gd name="connsiteY4" fmla="*/ 5200 h 59396"/>
                  <a:gd name="connsiteX5" fmla="*/ 40045 w 101104"/>
                  <a:gd name="connsiteY5" fmla="*/ 5200 h 59396"/>
                  <a:gd name="connsiteX6" fmla="*/ 1693 w 101104"/>
                  <a:gd name="connsiteY6" fmla="*/ 23488 h 59396"/>
                  <a:gd name="connsiteX7" fmla="*/ -32 w 101104"/>
                  <a:gd name="connsiteY7" fmla="*/ 28418 h 59396"/>
                  <a:gd name="connsiteX8" fmla="*/ 39404 w 101104"/>
                  <a:gd name="connsiteY8" fmla="*/ 10425 h 59396"/>
                  <a:gd name="connsiteX9" fmla="*/ 68981 w 101104"/>
                  <a:gd name="connsiteY9" fmla="*/ 10425 h 59396"/>
                  <a:gd name="connsiteX10" fmla="*/ 71889 w 101104"/>
                  <a:gd name="connsiteY10" fmla="*/ 16242 h 59396"/>
                  <a:gd name="connsiteX11" fmla="*/ 81748 w 101104"/>
                  <a:gd name="connsiteY11" fmla="*/ 17524 h 59396"/>
                  <a:gd name="connsiteX12" fmla="*/ 97227 w 101104"/>
                  <a:gd name="connsiteY12" fmla="*/ 34235 h 59396"/>
                  <a:gd name="connsiteX13" fmla="*/ 100481 w 101104"/>
                  <a:gd name="connsiteY13" fmla="*/ 59375 h 59396"/>
                  <a:gd name="connsiteX14" fmla="*/ 101072 w 101104"/>
                  <a:gd name="connsiteY14" fmla="*/ 53608 h 59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1104" h="59396">
                    <a:moveTo>
                      <a:pt x="101072" y="53608"/>
                    </a:moveTo>
                    <a:cubicBezTo>
                      <a:pt x="99199" y="45523"/>
                      <a:pt x="99741" y="36946"/>
                      <a:pt x="97917" y="28960"/>
                    </a:cubicBezTo>
                    <a:cubicBezTo>
                      <a:pt x="96093" y="20974"/>
                      <a:pt x="90227" y="12446"/>
                      <a:pt x="82389" y="12298"/>
                    </a:cubicBezTo>
                    <a:cubicBezTo>
                      <a:pt x="78988" y="12298"/>
                      <a:pt x="75044" y="13531"/>
                      <a:pt x="72530" y="11017"/>
                    </a:cubicBezTo>
                    <a:cubicBezTo>
                      <a:pt x="71051" y="9488"/>
                      <a:pt x="70755" y="7073"/>
                      <a:pt x="69622" y="5200"/>
                    </a:cubicBezTo>
                    <a:cubicBezTo>
                      <a:pt x="64002" y="-3870"/>
                      <a:pt x="46946" y="714"/>
                      <a:pt x="40045" y="5200"/>
                    </a:cubicBezTo>
                    <a:cubicBezTo>
                      <a:pt x="29545" y="12200"/>
                      <a:pt x="15151" y="26791"/>
                      <a:pt x="1693" y="23488"/>
                    </a:cubicBezTo>
                    <a:cubicBezTo>
                      <a:pt x="1031" y="25100"/>
                      <a:pt x="455" y="26745"/>
                      <a:pt x="-32" y="28418"/>
                    </a:cubicBezTo>
                    <a:cubicBezTo>
                      <a:pt x="13672" y="32707"/>
                      <a:pt x="28510" y="17573"/>
                      <a:pt x="39404" y="10425"/>
                    </a:cubicBezTo>
                    <a:cubicBezTo>
                      <a:pt x="46404" y="5496"/>
                      <a:pt x="63509" y="1158"/>
                      <a:pt x="68981" y="10425"/>
                    </a:cubicBezTo>
                    <a:cubicBezTo>
                      <a:pt x="70115" y="12298"/>
                      <a:pt x="70410" y="14714"/>
                      <a:pt x="71889" y="16242"/>
                    </a:cubicBezTo>
                    <a:cubicBezTo>
                      <a:pt x="74354" y="18756"/>
                      <a:pt x="78298" y="17474"/>
                      <a:pt x="81748" y="17524"/>
                    </a:cubicBezTo>
                    <a:cubicBezTo>
                      <a:pt x="89586" y="17524"/>
                      <a:pt x="95304" y="26002"/>
                      <a:pt x="97227" y="34235"/>
                    </a:cubicBezTo>
                    <a:cubicBezTo>
                      <a:pt x="99149" y="42467"/>
                      <a:pt x="98509" y="51192"/>
                      <a:pt x="100481" y="59375"/>
                    </a:cubicBezTo>
                    <a:cubicBezTo>
                      <a:pt x="100258" y="57432"/>
                      <a:pt x="100460" y="55465"/>
                      <a:pt x="101072" y="53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1C1AEFC-4218-4E08-95F2-255016B9C67C}"/>
                  </a:ext>
                </a:extLst>
              </p:cNvPr>
              <p:cNvSpPr/>
              <p:nvPr/>
            </p:nvSpPr>
            <p:spPr>
              <a:xfrm>
                <a:off x="11746831" y="4309525"/>
                <a:ext cx="39145" cy="16565"/>
              </a:xfrm>
              <a:custGeom>
                <a:avLst/>
                <a:gdLst>
                  <a:gd name="connsiteX0" fmla="*/ 38473 w 39145"/>
                  <a:gd name="connsiteY0" fmla="*/ 4446 h 16565"/>
                  <a:gd name="connsiteX1" fmla="*/ 29451 w 39145"/>
                  <a:gd name="connsiteY1" fmla="*/ 11397 h 16565"/>
                  <a:gd name="connsiteX2" fmla="*/ 20628 w 39145"/>
                  <a:gd name="connsiteY2" fmla="*/ 3263 h 16565"/>
                  <a:gd name="connsiteX3" fmla="*/ 6776 w 39145"/>
                  <a:gd name="connsiteY3" fmla="*/ 1341 h 16565"/>
                  <a:gd name="connsiteX4" fmla="*/ -27 w 39145"/>
                  <a:gd name="connsiteY4" fmla="*/ 13763 h 16565"/>
                  <a:gd name="connsiteX5" fmla="*/ 6036 w 39145"/>
                  <a:gd name="connsiteY5" fmla="*/ 6320 h 16565"/>
                  <a:gd name="connsiteX6" fmla="*/ 19839 w 39145"/>
                  <a:gd name="connsiteY6" fmla="*/ 8292 h 16565"/>
                  <a:gd name="connsiteX7" fmla="*/ 28712 w 39145"/>
                  <a:gd name="connsiteY7" fmla="*/ 16425 h 16565"/>
                  <a:gd name="connsiteX8" fmla="*/ 37684 w 39145"/>
                  <a:gd name="connsiteY8" fmla="*/ 9425 h 16565"/>
                  <a:gd name="connsiteX9" fmla="*/ 39113 w 39145"/>
                  <a:gd name="connsiteY9" fmla="*/ 2080 h 16565"/>
                  <a:gd name="connsiteX10" fmla="*/ 38473 w 39145"/>
                  <a:gd name="connsiteY10" fmla="*/ 4446 h 16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145" h="16565">
                    <a:moveTo>
                      <a:pt x="38473" y="4446"/>
                    </a:moveTo>
                    <a:cubicBezTo>
                      <a:pt x="37043" y="8489"/>
                      <a:pt x="33543" y="12235"/>
                      <a:pt x="29451" y="11397"/>
                    </a:cubicBezTo>
                    <a:cubicBezTo>
                      <a:pt x="25360" y="10559"/>
                      <a:pt x="23585" y="6073"/>
                      <a:pt x="20628" y="3263"/>
                    </a:cubicBezTo>
                    <a:cubicBezTo>
                      <a:pt x="16889" y="-257"/>
                      <a:pt x="11332" y="-1028"/>
                      <a:pt x="6776" y="1341"/>
                    </a:cubicBezTo>
                    <a:cubicBezTo>
                      <a:pt x="2434" y="3952"/>
                      <a:pt x="-165" y="8699"/>
                      <a:pt x="-27" y="13763"/>
                    </a:cubicBezTo>
                    <a:cubicBezTo>
                      <a:pt x="1026" y="10630"/>
                      <a:pt x="3181" y="7985"/>
                      <a:pt x="6036" y="6320"/>
                    </a:cubicBezTo>
                    <a:cubicBezTo>
                      <a:pt x="10585" y="3956"/>
                      <a:pt x="16134" y="4749"/>
                      <a:pt x="19839" y="8292"/>
                    </a:cubicBezTo>
                    <a:cubicBezTo>
                      <a:pt x="22796" y="11101"/>
                      <a:pt x="24768" y="15587"/>
                      <a:pt x="28712" y="16425"/>
                    </a:cubicBezTo>
                    <a:cubicBezTo>
                      <a:pt x="32655" y="17263"/>
                      <a:pt x="36304" y="13517"/>
                      <a:pt x="37684" y="9425"/>
                    </a:cubicBezTo>
                    <a:cubicBezTo>
                      <a:pt x="38410" y="7032"/>
                      <a:pt x="38889" y="4571"/>
                      <a:pt x="39113" y="2080"/>
                    </a:cubicBezTo>
                    <a:cubicBezTo>
                      <a:pt x="38916" y="2869"/>
                      <a:pt x="38719" y="3658"/>
                      <a:pt x="38473" y="44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9D96CF23-E301-4146-9EDD-C3FC952F2C97}"/>
                  </a:ext>
                </a:extLst>
              </p:cNvPr>
              <p:cNvSpPr/>
              <p:nvPr/>
            </p:nvSpPr>
            <p:spPr>
              <a:xfrm>
                <a:off x="11786716" y="4273424"/>
                <a:ext cx="12224" cy="32731"/>
              </a:xfrm>
              <a:custGeom>
                <a:avLst/>
                <a:gdLst>
                  <a:gd name="connsiteX0" fmla="*/ 10615 w 12224"/>
                  <a:gd name="connsiteY0" fmla="*/ 5598 h 32731"/>
                  <a:gd name="connsiteX1" fmla="*/ 756 w 12224"/>
                  <a:gd name="connsiteY1" fmla="*/ 27781 h 32731"/>
                  <a:gd name="connsiteX2" fmla="*/ -32 w 12224"/>
                  <a:gd name="connsiteY2" fmla="*/ 32710 h 32731"/>
                  <a:gd name="connsiteX3" fmla="*/ 9827 w 12224"/>
                  <a:gd name="connsiteY3" fmla="*/ 10626 h 32731"/>
                  <a:gd name="connsiteX4" fmla="*/ 12193 w 12224"/>
                  <a:gd name="connsiteY4" fmla="*/ -22 h 32731"/>
                  <a:gd name="connsiteX5" fmla="*/ 10615 w 12224"/>
                  <a:gd name="connsiteY5" fmla="*/ 5598 h 3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24" h="32731">
                    <a:moveTo>
                      <a:pt x="10615" y="5598"/>
                    </a:moveTo>
                    <a:cubicBezTo>
                      <a:pt x="7756" y="13239"/>
                      <a:pt x="2531" y="19795"/>
                      <a:pt x="756" y="27781"/>
                    </a:cubicBezTo>
                    <a:cubicBezTo>
                      <a:pt x="394" y="29406"/>
                      <a:pt x="130" y="31053"/>
                      <a:pt x="-32" y="32710"/>
                    </a:cubicBezTo>
                    <a:cubicBezTo>
                      <a:pt x="1742" y="24724"/>
                      <a:pt x="6918" y="18217"/>
                      <a:pt x="9827" y="10626"/>
                    </a:cubicBezTo>
                    <a:cubicBezTo>
                      <a:pt x="11105" y="7204"/>
                      <a:pt x="11901" y="3620"/>
                      <a:pt x="12193" y="-22"/>
                    </a:cubicBezTo>
                    <a:cubicBezTo>
                      <a:pt x="11801" y="1887"/>
                      <a:pt x="11273" y="3765"/>
                      <a:pt x="10615" y="5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CD45742-08E3-4B46-9622-4E19FF7B0B80}"/>
                </a:ext>
              </a:extLst>
            </p:cNvPr>
            <p:cNvSpPr/>
            <p:nvPr/>
          </p:nvSpPr>
          <p:spPr>
            <a:xfrm>
              <a:off x="8565630" y="2440683"/>
              <a:ext cx="364783" cy="378191"/>
            </a:xfrm>
            <a:custGeom>
              <a:avLst/>
              <a:gdLst>
                <a:gd name="connsiteX0" fmla="*/ 0 w 364783"/>
                <a:gd name="connsiteY0" fmla="*/ 0 h 378191"/>
                <a:gd name="connsiteX1" fmla="*/ 364783 w 364783"/>
                <a:gd name="connsiteY1" fmla="*/ 0 h 378191"/>
                <a:gd name="connsiteX2" fmla="*/ 364783 w 364783"/>
                <a:gd name="connsiteY2" fmla="*/ 378191 h 378191"/>
                <a:gd name="connsiteX3" fmla="*/ 0 w 364783"/>
                <a:gd name="connsiteY3" fmla="*/ 378191 h 37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783" h="378191">
                  <a:moveTo>
                    <a:pt x="0" y="0"/>
                  </a:moveTo>
                  <a:lnTo>
                    <a:pt x="364783" y="0"/>
                  </a:lnTo>
                  <a:lnTo>
                    <a:pt x="364783" y="378191"/>
                  </a:lnTo>
                  <a:lnTo>
                    <a:pt x="0" y="378191"/>
                  </a:lnTo>
                  <a:close/>
                </a:path>
              </a:pathLst>
            </a:custGeom>
            <a:solidFill>
              <a:srgbClr val="DFE3E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0378892-43BA-47B5-88DF-6E0D483FA0A0}"/>
                </a:ext>
              </a:extLst>
            </p:cNvPr>
            <p:cNvSpPr/>
            <p:nvPr/>
          </p:nvSpPr>
          <p:spPr>
            <a:xfrm>
              <a:off x="9033933" y="2440683"/>
              <a:ext cx="364783" cy="378191"/>
            </a:xfrm>
            <a:custGeom>
              <a:avLst/>
              <a:gdLst>
                <a:gd name="connsiteX0" fmla="*/ 0 w 364783"/>
                <a:gd name="connsiteY0" fmla="*/ 0 h 378191"/>
                <a:gd name="connsiteX1" fmla="*/ 364783 w 364783"/>
                <a:gd name="connsiteY1" fmla="*/ 0 h 378191"/>
                <a:gd name="connsiteX2" fmla="*/ 364783 w 364783"/>
                <a:gd name="connsiteY2" fmla="*/ 378191 h 378191"/>
                <a:gd name="connsiteX3" fmla="*/ 0 w 364783"/>
                <a:gd name="connsiteY3" fmla="*/ 378191 h 37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783" h="378191">
                  <a:moveTo>
                    <a:pt x="0" y="0"/>
                  </a:moveTo>
                  <a:lnTo>
                    <a:pt x="364783" y="0"/>
                  </a:lnTo>
                  <a:lnTo>
                    <a:pt x="364783" y="378191"/>
                  </a:lnTo>
                  <a:lnTo>
                    <a:pt x="0" y="378191"/>
                  </a:lnTo>
                  <a:close/>
                </a:path>
              </a:pathLst>
            </a:custGeom>
            <a:solidFill>
              <a:srgbClr val="DFE3E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932664-8E9A-42B1-A044-E6967E2CC29B}"/>
                </a:ext>
              </a:extLst>
            </p:cNvPr>
            <p:cNvSpPr/>
            <p:nvPr/>
          </p:nvSpPr>
          <p:spPr>
            <a:xfrm>
              <a:off x="9502236" y="2440683"/>
              <a:ext cx="364783" cy="378191"/>
            </a:xfrm>
            <a:custGeom>
              <a:avLst/>
              <a:gdLst>
                <a:gd name="connsiteX0" fmla="*/ 0 w 364783"/>
                <a:gd name="connsiteY0" fmla="*/ 0 h 378191"/>
                <a:gd name="connsiteX1" fmla="*/ 364783 w 364783"/>
                <a:gd name="connsiteY1" fmla="*/ 0 h 378191"/>
                <a:gd name="connsiteX2" fmla="*/ 364783 w 364783"/>
                <a:gd name="connsiteY2" fmla="*/ 378191 h 378191"/>
                <a:gd name="connsiteX3" fmla="*/ 0 w 364783"/>
                <a:gd name="connsiteY3" fmla="*/ 378191 h 37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783" h="378191">
                  <a:moveTo>
                    <a:pt x="0" y="0"/>
                  </a:moveTo>
                  <a:lnTo>
                    <a:pt x="364783" y="0"/>
                  </a:lnTo>
                  <a:lnTo>
                    <a:pt x="364783" y="378191"/>
                  </a:lnTo>
                  <a:lnTo>
                    <a:pt x="0" y="378191"/>
                  </a:lnTo>
                  <a:close/>
                </a:path>
              </a:pathLst>
            </a:custGeom>
            <a:solidFill>
              <a:srgbClr val="6C63FF">
                <a:alpha val="2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F1F2838-D610-4A55-911B-3159AF27A69B}"/>
                </a:ext>
              </a:extLst>
            </p:cNvPr>
            <p:cNvSpPr/>
            <p:nvPr/>
          </p:nvSpPr>
          <p:spPr>
            <a:xfrm>
              <a:off x="9970539" y="2440683"/>
              <a:ext cx="364783" cy="378191"/>
            </a:xfrm>
            <a:custGeom>
              <a:avLst/>
              <a:gdLst>
                <a:gd name="connsiteX0" fmla="*/ 0 w 364783"/>
                <a:gd name="connsiteY0" fmla="*/ 0 h 378191"/>
                <a:gd name="connsiteX1" fmla="*/ 364783 w 364783"/>
                <a:gd name="connsiteY1" fmla="*/ 0 h 378191"/>
                <a:gd name="connsiteX2" fmla="*/ 364783 w 364783"/>
                <a:gd name="connsiteY2" fmla="*/ 378191 h 378191"/>
                <a:gd name="connsiteX3" fmla="*/ 0 w 364783"/>
                <a:gd name="connsiteY3" fmla="*/ 378191 h 37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783" h="378191">
                  <a:moveTo>
                    <a:pt x="0" y="0"/>
                  </a:moveTo>
                  <a:lnTo>
                    <a:pt x="364783" y="0"/>
                  </a:lnTo>
                  <a:lnTo>
                    <a:pt x="364783" y="378191"/>
                  </a:lnTo>
                  <a:lnTo>
                    <a:pt x="0" y="378191"/>
                  </a:lnTo>
                  <a:close/>
                </a:path>
              </a:pathLst>
            </a:custGeom>
            <a:solidFill>
              <a:srgbClr val="6C63FF">
                <a:alpha val="2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D44755D-CA8C-4541-96B6-C18EF1467A16}"/>
                </a:ext>
              </a:extLst>
            </p:cNvPr>
            <p:cNvSpPr/>
            <p:nvPr/>
          </p:nvSpPr>
          <p:spPr>
            <a:xfrm>
              <a:off x="10438842" y="2440683"/>
              <a:ext cx="364783" cy="378191"/>
            </a:xfrm>
            <a:custGeom>
              <a:avLst/>
              <a:gdLst>
                <a:gd name="connsiteX0" fmla="*/ 0 w 364783"/>
                <a:gd name="connsiteY0" fmla="*/ 0 h 378191"/>
                <a:gd name="connsiteX1" fmla="*/ 364783 w 364783"/>
                <a:gd name="connsiteY1" fmla="*/ 0 h 378191"/>
                <a:gd name="connsiteX2" fmla="*/ 364783 w 364783"/>
                <a:gd name="connsiteY2" fmla="*/ 378191 h 378191"/>
                <a:gd name="connsiteX3" fmla="*/ 0 w 364783"/>
                <a:gd name="connsiteY3" fmla="*/ 378191 h 37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783" h="378191">
                  <a:moveTo>
                    <a:pt x="0" y="0"/>
                  </a:moveTo>
                  <a:lnTo>
                    <a:pt x="364783" y="0"/>
                  </a:lnTo>
                  <a:lnTo>
                    <a:pt x="364783" y="378191"/>
                  </a:lnTo>
                  <a:lnTo>
                    <a:pt x="0" y="378191"/>
                  </a:lnTo>
                  <a:close/>
                </a:path>
              </a:pathLst>
            </a:custGeom>
            <a:solidFill>
              <a:srgbClr val="6C63FF">
                <a:alpha val="2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BFB40F0-AD17-4B93-905B-E2312039877E}"/>
                </a:ext>
              </a:extLst>
            </p:cNvPr>
            <p:cNvSpPr/>
            <p:nvPr/>
          </p:nvSpPr>
          <p:spPr>
            <a:xfrm rot="-2226600">
              <a:off x="10559809" y="2371691"/>
              <a:ext cx="364783" cy="378191"/>
            </a:xfrm>
            <a:custGeom>
              <a:avLst/>
              <a:gdLst>
                <a:gd name="connsiteX0" fmla="*/ -32 w 364783"/>
                <a:gd name="connsiteY0" fmla="*/ -22 h 378191"/>
                <a:gd name="connsiteX1" fmla="*/ 364751 w 364783"/>
                <a:gd name="connsiteY1" fmla="*/ -22 h 378191"/>
                <a:gd name="connsiteX2" fmla="*/ 364751 w 364783"/>
                <a:gd name="connsiteY2" fmla="*/ 378170 h 378191"/>
                <a:gd name="connsiteX3" fmla="*/ -32 w 364783"/>
                <a:gd name="connsiteY3" fmla="*/ 378170 h 37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783" h="378191">
                  <a:moveTo>
                    <a:pt x="-32" y="-22"/>
                  </a:moveTo>
                  <a:lnTo>
                    <a:pt x="364751" y="-22"/>
                  </a:lnTo>
                  <a:lnTo>
                    <a:pt x="364751" y="378170"/>
                  </a:lnTo>
                  <a:lnTo>
                    <a:pt x="-32" y="378170"/>
                  </a:lnTo>
                  <a:close/>
                </a:path>
              </a:pathLst>
            </a:custGeom>
            <a:solidFill>
              <a:srgbClr val="6C63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009E88-B312-4EFE-BF3D-E9411301F3FF}"/>
                </a:ext>
              </a:extLst>
            </p:cNvPr>
            <p:cNvSpPr/>
            <p:nvPr/>
          </p:nvSpPr>
          <p:spPr>
            <a:xfrm>
              <a:off x="8687093" y="2479922"/>
              <a:ext cx="121857" cy="121857"/>
            </a:xfrm>
            <a:custGeom>
              <a:avLst/>
              <a:gdLst>
                <a:gd name="connsiteX0" fmla="*/ 60896 w 121857"/>
                <a:gd name="connsiteY0" fmla="*/ -21 h 121857"/>
                <a:gd name="connsiteX1" fmla="*/ -32 w 121857"/>
                <a:gd name="connsiteY1" fmla="*/ 60907 h 121857"/>
                <a:gd name="connsiteX2" fmla="*/ 60897 w 121857"/>
                <a:gd name="connsiteY2" fmla="*/ 121836 h 121857"/>
                <a:gd name="connsiteX3" fmla="*/ 121825 w 121857"/>
                <a:gd name="connsiteY3" fmla="*/ 60907 h 121857"/>
                <a:gd name="connsiteX4" fmla="*/ 121825 w 121857"/>
                <a:gd name="connsiteY4" fmla="*/ 60858 h 121857"/>
                <a:gd name="connsiteX5" fmla="*/ 60946 w 121857"/>
                <a:gd name="connsiteY5" fmla="*/ -22 h 121857"/>
                <a:gd name="connsiteX6" fmla="*/ 60896 w 121857"/>
                <a:gd name="connsiteY6" fmla="*/ -22 h 121857"/>
                <a:gd name="connsiteX7" fmla="*/ 102797 w 121857"/>
                <a:gd name="connsiteY7" fmla="*/ 77273 h 121857"/>
                <a:gd name="connsiteX8" fmla="*/ 94171 w 121857"/>
                <a:gd name="connsiteY8" fmla="*/ 74217 h 121857"/>
                <a:gd name="connsiteX9" fmla="*/ 93875 w 121857"/>
                <a:gd name="connsiteY9" fmla="*/ 69287 h 121857"/>
                <a:gd name="connsiteX10" fmla="*/ 102945 w 121857"/>
                <a:gd name="connsiteY10" fmla="*/ 67513 h 121857"/>
                <a:gd name="connsiteX11" fmla="*/ 102945 w 121857"/>
                <a:gd name="connsiteY11" fmla="*/ 65738 h 121857"/>
                <a:gd name="connsiteX12" fmla="*/ 101023 w 121857"/>
                <a:gd name="connsiteY12" fmla="*/ 47696 h 121857"/>
                <a:gd name="connsiteX13" fmla="*/ 95157 w 121857"/>
                <a:gd name="connsiteY13" fmla="*/ 34682 h 121857"/>
                <a:gd name="connsiteX14" fmla="*/ 85988 w 121857"/>
                <a:gd name="connsiteY14" fmla="*/ 32661 h 121857"/>
                <a:gd name="connsiteX15" fmla="*/ 78593 w 121857"/>
                <a:gd name="connsiteY15" fmla="*/ 33844 h 121857"/>
                <a:gd name="connsiteX16" fmla="*/ 69227 w 121857"/>
                <a:gd name="connsiteY16" fmla="*/ 64703 h 121857"/>
                <a:gd name="connsiteX17" fmla="*/ 69227 w 121857"/>
                <a:gd name="connsiteY17" fmla="*/ 67808 h 121857"/>
                <a:gd name="connsiteX18" fmla="*/ 77706 w 121857"/>
                <a:gd name="connsiteY18" fmla="*/ 69632 h 121857"/>
                <a:gd name="connsiteX19" fmla="*/ 77706 w 121857"/>
                <a:gd name="connsiteY19" fmla="*/ 73724 h 121857"/>
                <a:gd name="connsiteX20" fmla="*/ 73072 w 121857"/>
                <a:gd name="connsiteY20" fmla="*/ 76484 h 121857"/>
                <a:gd name="connsiteX21" fmla="*/ 68143 w 121857"/>
                <a:gd name="connsiteY21" fmla="*/ 78160 h 121857"/>
                <a:gd name="connsiteX22" fmla="*/ 67445 w 121857"/>
                <a:gd name="connsiteY22" fmla="*/ 79681 h 121857"/>
                <a:gd name="connsiteX23" fmla="*/ 68143 w 121857"/>
                <a:gd name="connsiteY23" fmla="*/ 80379 h 121857"/>
                <a:gd name="connsiteX24" fmla="*/ 71544 w 121857"/>
                <a:gd name="connsiteY24" fmla="*/ 81217 h 121857"/>
                <a:gd name="connsiteX25" fmla="*/ 85002 w 121857"/>
                <a:gd name="connsiteY25" fmla="*/ 88512 h 121857"/>
                <a:gd name="connsiteX26" fmla="*/ 90868 w 121857"/>
                <a:gd name="connsiteY26" fmla="*/ 101576 h 121857"/>
                <a:gd name="connsiteX27" fmla="*/ 89241 w 121857"/>
                <a:gd name="connsiteY27" fmla="*/ 104977 h 121857"/>
                <a:gd name="connsiteX28" fmla="*/ 87565 w 121857"/>
                <a:gd name="connsiteY28" fmla="*/ 106012 h 121857"/>
                <a:gd name="connsiteX29" fmla="*/ 86469 w 121857"/>
                <a:gd name="connsiteY29" fmla="*/ 105805 h 121857"/>
                <a:gd name="connsiteX30" fmla="*/ 86333 w 121857"/>
                <a:gd name="connsiteY30" fmla="*/ 105322 h 121857"/>
                <a:gd name="connsiteX31" fmla="*/ 72924 w 121857"/>
                <a:gd name="connsiteY31" fmla="*/ 86245 h 121857"/>
                <a:gd name="connsiteX32" fmla="*/ 60749 w 121857"/>
                <a:gd name="connsiteY32" fmla="*/ 83386 h 121857"/>
                <a:gd name="connsiteX33" fmla="*/ 56657 w 121857"/>
                <a:gd name="connsiteY33" fmla="*/ 81118 h 121857"/>
                <a:gd name="connsiteX34" fmla="*/ 56115 w 121857"/>
                <a:gd name="connsiteY34" fmla="*/ 76780 h 121857"/>
                <a:gd name="connsiteX35" fmla="*/ 56115 w 121857"/>
                <a:gd name="connsiteY35" fmla="*/ 73428 h 121857"/>
                <a:gd name="connsiteX36" fmla="*/ 58382 w 121857"/>
                <a:gd name="connsiteY36" fmla="*/ 70470 h 121857"/>
                <a:gd name="connsiteX37" fmla="*/ 60403 w 121857"/>
                <a:gd name="connsiteY37" fmla="*/ 61302 h 121857"/>
                <a:gd name="connsiteX38" fmla="*/ 63706 w 121857"/>
                <a:gd name="connsiteY38" fmla="*/ 55830 h 121857"/>
                <a:gd name="connsiteX39" fmla="*/ 62967 w 121857"/>
                <a:gd name="connsiteY39" fmla="*/ 48929 h 121857"/>
                <a:gd name="connsiteX40" fmla="*/ 64199 w 121857"/>
                <a:gd name="connsiteY40" fmla="*/ 44640 h 121857"/>
                <a:gd name="connsiteX41" fmla="*/ 63854 w 121857"/>
                <a:gd name="connsiteY41" fmla="*/ 33105 h 121857"/>
                <a:gd name="connsiteX42" fmla="*/ 46502 w 121857"/>
                <a:gd name="connsiteY42" fmla="*/ 20978 h 121857"/>
                <a:gd name="connsiteX43" fmla="*/ 27918 w 121857"/>
                <a:gd name="connsiteY43" fmla="*/ 32070 h 121857"/>
                <a:gd name="connsiteX44" fmla="*/ 27080 w 121857"/>
                <a:gd name="connsiteY44" fmla="*/ 43654 h 121857"/>
                <a:gd name="connsiteX45" fmla="*/ 28460 w 121857"/>
                <a:gd name="connsiteY45" fmla="*/ 48929 h 121857"/>
                <a:gd name="connsiteX46" fmla="*/ 27474 w 121857"/>
                <a:gd name="connsiteY46" fmla="*/ 55189 h 121857"/>
                <a:gd name="connsiteX47" fmla="*/ 31024 w 121857"/>
                <a:gd name="connsiteY47" fmla="*/ 61302 h 121857"/>
                <a:gd name="connsiteX48" fmla="*/ 32158 w 121857"/>
                <a:gd name="connsiteY48" fmla="*/ 68400 h 121857"/>
                <a:gd name="connsiteX49" fmla="*/ 34573 w 121857"/>
                <a:gd name="connsiteY49" fmla="*/ 72492 h 121857"/>
                <a:gd name="connsiteX50" fmla="*/ 35312 w 121857"/>
                <a:gd name="connsiteY50" fmla="*/ 73872 h 121857"/>
                <a:gd name="connsiteX51" fmla="*/ 34770 w 121857"/>
                <a:gd name="connsiteY51" fmla="*/ 80872 h 121857"/>
                <a:gd name="connsiteX52" fmla="*/ 27327 w 121857"/>
                <a:gd name="connsiteY52" fmla="*/ 84421 h 121857"/>
                <a:gd name="connsiteX53" fmla="*/ 15200 w 121857"/>
                <a:gd name="connsiteY53" fmla="*/ 87822 h 121857"/>
                <a:gd name="connsiteX54" fmla="*/ 33698 w 121857"/>
                <a:gd name="connsiteY54" fmla="*/ 15487 h 121857"/>
                <a:gd name="connsiteX55" fmla="*/ 60009 w 121857"/>
                <a:gd name="connsiteY55" fmla="*/ 8112 h 121857"/>
                <a:gd name="connsiteX56" fmla="*/ 97424 w 121857"/>
                <a:gd name="connsiteY56" fmla="*/ 23196 h 121857"/>
                <a:gd name="connsiteX57" fmla="*/ 113248 w 121857"/>
                <a:gd name="connsiteY57" fmla="*/ 60809 h 121857"/>
                <a:gd name="connsiteX58" fmla="*/ 109009 w 121857"/>
                <a:gd name="connsiteY58" fmla="*/ 81660 h 121857"/>
                <a:gd name="connsiteX59" fmla="*/ 102452 w 121857"/>
                <a:gd name="connsiteY59" fmla="*/ 77224 h 1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1857" h="121857">
                  <a:moveTo>
                    <a:pt x="60896" y="-21"/>
                  </a:moveTo>
                  <a:cubicBezTo>
                    <a:pt x="27247" y="-21"/>
                    <a:pt x="-32" y="27257"/>
                    <a:pt x="-32" y="60907"/>
                  </a:cubicBezTo>
                  <a:cubicBezTo>
                    <a:pt x="-32" y="94557"/>
                    <a:pt x="27247" y="121836"/>
                    <a:pt x="60897" y="121836"/>
                  </a:cubicBezTo>
                  <a:cubicBezTo>
                    <a:pt x="94547" y="121836"/>
                    <a:pt x="121825" y="94557"/>
                    <a:pt x="121825" y="60907"/>
                  </a:cubicBezTo>
                  <a:cubicBezTo>
                    <a:pt x="121825" y="60891"/>
                    <a:pt x="121825" y="60874"/>
                    <a:pt x="121825" y="60858"/>
                  </a:cubicBezTo>
                  <a:cubicBezTo>
                    <a:pt x="121825" y="27235"/>
                    <a:pt x="94569" y="-22"/>
                    <a:pt x="60946" y="-22"/>
                  </a:cubicBezTo>
                  <a:cubicBezTo>
                    <a:pt x="60929" y="-22"/>
                    <a:pt x="60913" y="-22"/>
                    <a:pt x="60896" y="-22"/>
                  </a:cubicBezTo>
                  <a:close/>
                  <a:moveTo>
                    <a:pt x="102797" y="77273"/>
                  </a:moveTo>
                  <a:cubicBezTo>
                    <a:pt x="100431" y="76484"/>
                    <a:pt x="95896" y="76238"/>
                    <a:pt x="94171" y="74217"/>
                  </a:cubicBezTo>
                  <a:cubicBezTo>
                    <a:pt x="93333" y="73182"/>
                    <a:pt x="93875" y="69287"/>
                    <a:pt x="93875" y="69287"/>
                  </a:cubicBezTo>
                  <a:cubicBezTo>
                    <a:pt x="97001" y="69487"/>
                    <a:pt x="100125" y="68875"/>
                    <a:pt x="102945" y="67513"/>
                  </a:cubicBezTo>
                  <a:cubicBezTo>
                    <a:pt x="104079" y="66823"/>
                    <a:pt x="103586" y="66724"/>
                    <a:pt x="102945" y="65738"/>
                  </a:cubicBezTo>
                  <a:cubicBezTo>
                    <a:pt x="99741" y="60365"/>
                    <a:pt x="101171" y="53562"/>
                    <a:pt x="101023" y="47696"/>
                  </a:cubicBezTo>
                  <a:cubicBezTo>
                    <a:pt x="101429" y="42639"/>
                    <a:pt x="99215" y="37727"/>
                    <a:pt x="95157" y="34682"/>
                  </a:cubicBezTo>
                  <a:cubicBezTo>
                    <a:pt x="92324" y="33233"/>
                    <a:pt x="89167" y="32537"/>
                    <a:pt x="85988" y="32661"/>
                  </a:cubicBezTo>
                  <a:cubicBezTo>
                    <a:pt x="83471" y="32596"/>
                    <a:pt x="80964" y="32997"/>
                    <a:pt x="78593" y="33844"/>
                  </a:cubicBezTo>
                  <a:cubicBezTo>
                    <a:pt x="66171" y="38774"/>
                    <a:pt x="73664" y="55288"/>
                    <a:pt x="69227" y="64703"/>
                  </a:cubicBezTo>
                  <a:cubicBezTo>
                    <a:pt x="68488" y="66330"/>
                    <a:pt x="67453" y="66872"/>
                    <a:pt x="69227" y="67808"/>
                  </a:cubicBezTo>
                  <a:cubicBezTo>
                    <a:pt x="71911" y="68952"/>
                    <a:pt x="74789" y="69571"/>
                    <a:pt x="77706" y="69632"/>
                  </a:cubicBezTo>
                  <a:cubicBezTo>
                    <a:pt x="77706" y="69632"/>
                    <a:pt x="77706" y="73330"/>
                    <a:pt x="77706" y="73724"/>
                  </a:cubicBezTo>
                  <a:cubicBezTo>
                    <a:pt x="77361" y="75154"/>
                    <a:pt x="74255" y="76139"/>
                    <a:pt x="73072" y="76484"/>
                  </a:cubicBezTo>
                  <a:cubicBezTo>
                    <a:pt x="71391" y="76923"/>
                    <a:pt x="69743" y="77483"/>
                    <a:pt x="68143" y="78160"/>
                  </a:cubicBezTo>
                  <a:cubicBezTo>
                    <a:pt x="67530" y="78388"/>
                    <a:pt x="67218" y="79069"/>
                    <a:pt x="67445" y="79681"/>
                  </a:cubicBezTo>
                  <a:cubicBezTo>
                    <a:pt x="67565" y="80004"/>
                    <a:pt x="67820" y="80259"/>
                    <a:pt x="68143" y="80379"/>
                  </a:cubicBezTo>
                  <a:cubicBezTo>
                    <a:pt x="69298" y="80565"/>
                    <a:pt x="70435" y="80845"/>
                    <a:pt x="71544" y="81217"/>
                  </a:cubicBezTo>
                  <a:cubicBezTo>
                    <a:pt x="76554" y="82526"/>
                    <a:pt x="81171" y="85029"/>
                    <a:pt x="85002" y="88512"/>
                  </a:cubicBezTo>
                  <a:cubicBezTo>
                    <a:pt x="88497" y="91997"/>
                    <a:pt x="90586" y="96648"/>
                    <a:pt x="90868" y="101576"/>
                  </a:cubicBezTo>
                  <a:cubicBezTo>
                    <a:pt x="90999" y="102923"/>
                    <a:pt x="90373" y="104233"/>
                    <a:pt x="89241" y="104977"/>
                  </a:cubicBezTo>
                  <a:lnTo>
                    <a:pt x="87565" y="106012"/>
                  </a:lnTo>
                  <a:cubicBezTo>
                    <a:pt x="87205" y="106258"/>
                    <a:pt x="86715" y="106165"/>
                    <a:pt x="86469" y="105805"/>
                  </a:cubicBezTo>
                  <a:cubicBezTo>
                    <a:pt x="86372" y="105663"/>
                    <a:pt x="86324" y="105494"/>
                    <a:pt x="86333" y="105322"/>
                  </a:cubicBezTo>
                  <a:cubicBezTo>
                    <a:pt x="86505" y="96718"/>
                    <a:pt x="81078" y="88997"/>
                    <a:pt x="72924" y="86245"/>
                  </a:cubicBezTo>
                  <a:cubicBezTo>
                    <a:pt x="68932" y="84865"/>
                    <a:pt x="64692" y="84766"/>
                    <a:pt x="60749" y="83386"/>
                  </a:cubicBezTo>
                  <a:cubicBezTo>
                    <a:pt x="59516" y="82991"/>
                    <a:pt x="57150" y="82449"/>
                    <a:pt x="56657" y="81118"/>
                  </a:cubicBezTo>
                  <a:cubicBezTo>
                    <a:pt x="56263" y="79707"/>
                    <a:pt x="56080" y="78245"/>
                    <a:pt x="56115" y="76780"/>
                  </a:cubicBezTo>
                  <a:cubicBezTo>
                    <a:pt x="56115" y="75646"/>
                    <a:pt x="56115" y="74513"/>
                    <a:pt x="56115" y="73428"/>
                  </a:cubicBezTo>
                  <a:cubicBezTo>
                    <a:pt x="56115" y="72344"/>
                    <a:pt x="57988" y="71161"/>
                    <a:pt x="58382" y="70470"/>
                  </a:cubicBezTo>
                  <a:cubicBezTo>
                    <a:pt x="59695" y="67591"/>
                    <a:pt x="60384" y="64466"/>
                    <a:pt x="60403" y="61302"/>
                  </a:cubicBezTo>
                  <a:cubicBezTo>
                    <a:pt x="62967" y="61992"/>
                    <a:pt x="63263" y="57309"/>
                    <a:pt x="63706" y="55830"/>
                  </a:cubicBezTo>
                  <a:cubicBezTo>
                    <a:pt x="64150" y="54351"/>
                    <a:pt x="65185" y="49717"/>
                    <a:pt x="62967" y="48929"/>
                  </a:cubicBezTo>
                  <a:cubicBezTo>
                    <a:pt x="63644" y="47589"/>
                    <a:pt x="64062" y="46134"/>
                    <a:pt x="64199" y="44640"/>
                  </a:cubicBezTo>
                  <a:cubicBezTo>
                    <a:pt x="64949" y="40817"/>
                    <a:pt x="64831" y="36876"/>
                    <a:pt x="63854" y="33105"/>
                  </a:cubicBezTo>
                  <a:cubicBezTo>
                    <a:pt x="61260" y="25767"/>
                    <a:pt x="54285" y="20892"/>
                    <a:pt x="46502" y="20978"/>
                  </a:cubicBezTo>
                  <a:cubicBezTo>
                    <a:pt x="38572" y="20315"/>
                    <a:pt x="31099" y="24775"/>
                    <a:pt x="27918" y="32070"/>
                  </a:cubicBezTo>
                  <a:cubicBezTo>
                    <a:pt x="26705" y="35806"/>
                    <a:pt x="26417" y="39782"/>
                    <a:pt x="27080" y="43654"/>
                  </a:cubicBezTo>
                  <a:cubicBezTo>
                    <a:pt x="27195" y="45485"/>
                    <a:pt x="27664" y="47276"/>
                    <a:pt x="28460" y="48929"/>
                  </a:cubicBezTo>
                  <a:cubicBezTo>
                    <a:pt x="26587" y="49767"/>
                    <a:pt x="27129" y="53858"/>
                    <a:pt x="27474" y="55189"/>
                  </a:cubicBezTo>
                  <a:cubicBezTo>
                    <a:pt x="27820" y="56520"/>
                    <a:pt x="28362" y="62041"/>
                    <a:pt x="31024" y="61302"/>
                  </a:cubicBezTo>
                  <a:cubicBezTo>
                    <a:pt x="31205" y="63695"/>
                    <a:pt x="31584" y="66069"/>
                    <a:pt x="32158" y="68400"/>
                  </a:cubicBezTo>
                  <a:cubicBezTo>
                    <a:pt x="32628" y="69936"/>
                    <a:pt x="33456" y="71338"/>
                    <a:pt x="34573" y="72492"/>
                  </a:cubicBezTo>
                  <a:cubicBezTo>
                    <a:pt x="35066" y="73083"/>
                    <a:pt x="35362" y="73132"/>
                    <a:pt x="35312" y="73872"/>
                  </a:cubicBezTo>
                  <a:cubicBezTo>
                    <a:pt x="35406" y="76218"/>
                    <a:pt x="35224" y="78568"/>
                    <a:pt x="34770" y="80872"/>
                  </a:cubicBezTo>
                  <a:cubicBezTo>
                    <a:pt x="34178" y="83090"/>
                    <a:pt x="29298" y="84027"/>
                    <a:pt x="27327" y="84421"/>
                  </a:cubicBezTo>
                  <a:cubicBezTo>
                    <a:pt x="23138" y="84946"/>
                    <a:pt x="19051" y="86092"/>
                    <a:pt x="15200" y="87822"/>
                  </a:cubicBezTo>
                  <a:cubicBezTo>
                    <a:pt x="333" y="62739"/>
                    <a:pt x="8615" y="30354"/>
                    <a:pt x="33698" y="15487"/>
                  </a:cubicBezTo>
                  <a:cubicBezTo>
                    <a:pt x="41670" y="10762"/>
                    <a:pt x="50744" y="8219"/>
                    <a:pt x="60009" y="8112"/>
                  </a:cubicBezTo>
                  <a:cubicBezTo>
                    <a:pt x="73982" y="8011"/>
                    <a:pt x="87429" y="13432"/>
                    <a:pt x="97424" y="23196"/>
                  </a:cubicBezTo>
                  <a:cubicBezTo>
                    <a:pt x="107564" y="33081"/>
                    <a:pt x="113272" y="46648"/>
                    <a:pt x="113248" y="60809"/>
                  </a:cubicBezTo>
                  <a:cubicBezTo>
                    <a:pt x="113252" y="67974"/>
                    <a:pt x="111810" y="75066"/>
                    <a:pt x="109009" y="81660"/>
                  </a:cubicBezTo>
                  <a:cubicBezTo>
                    <a:pt x="107313" y="79562"/>
                    <a:pt x="105030" y="78018"/>
                    <a:pt x="102452" y="77224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8C79F46-5BCE-49DE-A7D7-BF5EF3E0D5B5}"/>
                </a:ext>
              </a:extLst>
            </p:cNvPr>
            <p:cNvSpPr/>
            <p:nvPr/>
          </p:nvSpPr>
          <p:spPr>
            <a:xfrm>
              <a:off x="8703657" y="2670595"/>
              <a:ext cx="88731" cy="88731"/>
            </a:xfrm>
            <a:custGeom>
              <a:avLst/>
              <a:gdLst>
                <a:gd name="connsiteX0" fmla="*/ 49904 w 88731"/>
                <a:gd name="connsiteY0" fmla="*/ 88709 h 88731"/>
                <a:gd name="connsiteX1" fmla="*/ 49904 w 88731"/>
                <a:gd name="connsiteY1" fmla="*/ 21323 h 88731"/>
                <a:gd name="connsiteX2" fmla="*/ 80960 w 88731"/>
                <a:gd name="connsiteY2" fmla="*/ 52379 h 88731"/>
                <a:gd name="connsiteX3" fmla="*/ 88699 w 88731"/>
                <a:gd name="connsiteY3" fmla="*/ 44344 h 88731"/>
                <a:gd name="connsiteX4" fmla="*/ 44333 w 88731"/>
                <a:gd name="connsiteY4" fmla="*/ -22 h 88731"/>
                <a:gd name="connsiteX5" fmla="*/ -32 w 88731"/>
                <a:gd name="connsiteY5" fmla="*/ 44344 h 88731"/>
                <a:gd name="connsiteX6" fmla="*/ 7756 w 88731"/>
                <a:gd name="connsiteY6" fmla="*/ 52083 h 88731"/>
                <a:gd name="connsiteX7" fmla="*/ 38812 w 88731"/>
                <a:gd name="connsiteY7" fmla="*/ 21323 h 88731"/>
                <a:gd name="connsiteX8" fmla="*/ 38812 w 88731"/>
                <a:gd name="connsiteY8" fmla="*/ 88709 h 8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31" h="88731">
                  <a:moveTo>
                    <a:pt x="49904" y="88709"/>
                  </a:moveTo>
                  <a:lnTo>
                    <a:pt x="49904" y="21323"/>
                  </a:lnTo>
                  <a:lnTo>
                    <a:pt x="80960" y="52379"/>
                  </a:lnTo>
                  <a:lnTo>
                    <a:pt x="88699" y="44344"/>
                  </a:lnTo>
                  <a:lnTo>
                    <a:pt x="44333" y="-22"/>
                  </a:lnTo>
                  <a:lnTo>
                    <a:pt x="-32" y="44344"/>
                  </a:lnTo>
                  <a:lnTo>
                    <a:pt x="7756" y="52083"/>
                  </a:lnTo>
                  <a:lnTo>
                    <a:pt x="38812" y="21323"/>
                  </a:lnTo>
                  <a:lnTo>
                    <a:pt x="38812" y="88709"/>
                  </a:ln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8BBADD1-9083-4E66-BA4D-CDBEB751B84B}"/>
                </a:ext>
              </a:extLst>
            </p:cNvPr>
            <p:cNvSpPr/>
            <p:nvPr/>
          </p:nvSpPr>
          <p:spPr>
            <a:xfrm>
              <a:off x="9171959" y="2670595"/>
              <a:ext cx="88731" cy="88731"/>
            </a:xfrm>
            <a:custGeom>
              <a:avLst/>
              <a:gdLst>
                <a:gd name="connsiteX0" fmla="*/ 49904 w 88731"/>
                <a:gd name="connsiteY0" fmla="*/ 88709 h 88731"/>
                <a:gd name="connsiteX1" fmla="*/ 49904 w 88731"/>
                <a:gd name="connsiteY1" fmla="*/ 21323 h 88731"/>
                <a:gd name="connsiteX2" fmla="*/ 80960 w 88731"/>
                <a:gd name="connsiteY2" fmla="*/ 52379 h 88731"/>
                <a:gd name="connsiteX3" fmla="*/ 88699 w 88731"/>
                <a:gd name="connsiteY3" fmla="*/ 44344 h 88731"/>
                <a:gd name="connsiteX4" fmla="*/ 44333 w 88731"/>
                <a:gd name="connsiteY4" fmla="*/ -22 h 88731"/>
                <a:gd name="connsiteX5" fmla="*/ -32 w 88731"/>
                <a:gd name="connsiteY5" fmla="*/ 44344 h 88731"/>
                <a:gd name="connsiteX6" fmla="*/ 7707 w 88731"/>
                <a:gd name="connsiteY6" fmla="*/ 52083 h 88731"/>
                <a:gd name="connsiteX7" fmla="*/ 38812 w 88731"/>
                <a:gd name="connsiteY7" fmla="*/ 21323 h 88731"/>
                <a:gd name="connsiteX8" fmla="*/ 38812 w 88731"/>
                <a:gd name="connsiteY8" fmla="*/ 88709 h 8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31" h="88731">
                  <a:moveTo>
                    <a:pt x="49904" y="88709"/>
                  </a:moveTo>
                  <a:lnTo>
                    <a:pt x="49904" y="21323"/>
                  </a:lnTo>
                  <a:lnTo>
                    <a:pt x="80960" y="52379"/>
                  </a:lnTo>
                  <a:lnTo>
                    <a:pt x="88699" y="44344"/>
                  </a:lnTo>
                  <a:lnTo>
                    <a:pt x="44333" y="-22"/>
                  </a:lnTo>
                  <a:lnTo>
                    <a:pt x="-32" y="44344"/>
                  </a:lnTo>
                  <a:lnTo>
                    <a:pt x="7707" y="52083"/>
                  </a:lnTo>
                  <a:lnTo>
                    <a:pt x="38812" y="21323"/>
                  </a:lnTo>
                  <a:lnTo>
                    <a:pt x="38812" y="88709"/>
                  </a:ln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2146404-4294-4F4E-9BCE-50468A08F8CE}"/>
                </a:ext>
              </a:extLst>
            </p:cNvPr>
            <p:cNvSpPr/>
            <p:nvPr/>
          </p:nvSpPr>
          <p:spPr>
            <a:xfrm>
              <a:off x="9190328" y="2522956"/>
              <a:ext cx="69403" cy="47576"/>
            </a:xfrm>
            <a:custGeom>
              <a:avLst/>
              <a:gdLst>
                <a:gd name="connsiteX0" fmla="*/ 27690 w 69403"/>
                <a:gd name="connsiteY0" fmla="*/ 6042 h 47576"/>
                <a:gd name="connsiteX1" fmla="*/ 25825 w 69403"/>
                <a:gd name="connsiteY1" fmla="*/ 5788 h 47576"/>
                <a:gd name="connsiteX2" fmla="*/ 25570 w 69403"/>
                <a:gd name="connsiteY2" fmla="*/ 6042 h 47576"/>
                <a:gd name="connsiteX3" fmla="*/ 282 w 69403"/>
                <a:gd name="connsiteY3" fmla="*/ 39612 h 47576"/>
                <a:gd name="connsiteX4" fmla="*/ 409 w 69403"/>
                <a:gd name="connsiteY4" fmla="*/ 41420 h 47576"/>
                <a:gd name="connsiteX5" fmla="*/ 1169 w 69403"/>
                <a:gd name="connsiteY5" fmla="*/ 41732 h 47576"/>
                <a:gd name="connsiteX6" fmla="*/ 45535 w 69403"/>
                <a:gd name="connsiteY6" fmla="*/ 45577 h 47576"/>
                <a:gd name="connsiteX7" fmla="*/ 46936 w 69403"/>
                <a:gd name="connsiteY7" fmla="*/ 44428 h 47576"/>
                <a:gd name="connsiteX8" fmla="*/ 46767 w 69403"/>
                <a:gd name="connsiteY8" fmla="*/ 43654 h 47576"/>
                <a:gd name="connsiteX9" fmla="*/ 27739 w 69403"/>
                <a:gd name="connsiteY9" fmla="*/ 6190 h 47576"/>
                <a:gd name="connsiteX10" fmla="*/ 56528 w 69403"/>
                <a:gd name="connsiteY10" fmla="*/ 23887 h 47576"/>
                <a:gd name="connsiteX11" fmla="*/ 54663 w 69403"/>
                <a:gd name="connsiteY11" fmla="*/ 23633 h 47576"/>
                <a:gd name="connsiteX12" fmla="*/ 54408 w 69403"/>
                <a:gd name="connsiteY12" fmla="*/ 23887 h 47576"/>
                <a:gd name="connsiteX13" fmla="*/ 47605 w 69403"/>
                <a:gd name="connsiteY13" fmla="*/ 30788 h 47576"/>
                <a:gd name="connsiteX14" fmla="*/ 47605 w 69403"/>
                <a:gd name="connsiteY14" fmla="*/ 32267 h 47576"/>
                <a:gd name="connsiteX15" fmla="*/ 54605 w 69403"/>
                <a:gd name="connsiteY15" fmla="*/ 45873 h 47576"/>
                <a:gd name="connsiteX16" fmla="*/ 55591 w 69403"/>
                <a:gd name="connsiteY16" fmla="*/ 46514 h 47576"/>
                <a:gd name="connsiteX17" fmla="*/ 67964 w 69403"/>
                <a:gd name="connsiteY17" fmla="*/ 47549 h 47576"/>
                <a:gd name="connsiteX18" fmla="*/ 69365 w 69403"/>
                <a:gd name="connsiteY18" fmla="*/ 46399 h 47576"/>
                <a:gd name="connsiteX19" fmla="*/ 69196 w 69403"/>
                <a:gd name="connsiteY19" fmla="*/ 45626 h 47576"/>
                <a:gd name="connsiteX20" fmla="*/ 56676 w 69403"/>
                <a:gd name="connsiteY20" fmla="*/ 24035 h 47576"/>
                <a:gd name="connsiteX21" fmla="*/ 59535 w 69403"/>
                <a:gd name="connsiteY21" fmla="*/ 12993 h 47576"/>
                <a:gd name="connsiteX22" fmla="*/ 65844 w 69403"/>
                <a:gd name="connsiteY22" fmla="*/ 7718 h 47576"/>
                <a:gd name="connsiteX23" fmla="*/ 60687 w 69403"/>
                <a:gd name="connsiteY23" fmla="*/ 97 h 47576"/>
                <a:gd name="connsiteX24" fmla="*/ 53066 w 69403"/>
                <a:gd name="connsiteY24" fmla="*/ 5255 h 47576"/>
                <a:gd name="connsiteX25" fmla="*/ 58223 w 69403"/>
                <a:gd name="connsiteY25" fmla="*/ 12876 h 47576"/>
                <a:gd name="connsiteX26" fmla="*/ 59535 w 69403"/>
                <a:gd name="connsiteY26" fmla="*/ 12993 h 4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403" h="47576">
                  <a:moveTo>
                    <a:pt x="27690" y="6042"/>
                  </a:moveTo>
                  <a:cubicBezTo>
                    <a:pt x="27245" y="5457"/>
                    <a:pt x="26410" y="5343"/>
                    <a:pt x="25825" y="5788"/>
                  </a:cubicBezTo>
                  <a:cubicBezTo>
                    <a:pt x="25729" y="5861"/>
                    <a:pt x="25643" y="5946"/>
                    <a:pt x="25570" y="6042"/>
                  </a:cubicBezTo>
                  <a:lnTo>
                    <a:pt x="282" y="39612"/>
                  </a:lnTo>
                  <a:cubicBezTo>
                    <a:pt x="-182" y="40147"/>
                    <a:pt x="-125" y="40956"/>
                    <a:pt x="409" y="41420"/>
                  </a:cubicBezTo>
                  <a:cubicBezTo>
                    <a:pt x="621" y="41605"/>
                    <a:pt x="889" y="41714"/>
                    <a:pt x="1169" y="41732"/>
                  </a:cubicBezTo>
                  <a:lnTo>
                    <a:pt x="45535" y="45577"/>
                  </a:lnTo>
                  <a:cubicBezTo>
                    <a:pt x="46239" y="45647"/>
                    <a:pt x="46867" y="45132"/>
                    <a:pt x="46936" y="44428"/>
                  </a:cubicBezTo>
                  <a:cubicBezTo>
                    <a:pt x="46963" y="44158"/>
                    <a:pt x="46904" y="43888"/>
                    <a:pt x="46767" y="43654"/>
                  </a:cubicBezTo>
                  <a:lnTo>
                    <a:pt x="27739" y="6190"/>
                  </a:lnTo>
                  <a:close/>
                  <a:moveTo>
                    <a:pt x="56528" y="23887"/>
                  </a:moveTo>
                  <a:cubicBezTo>
                    <a:pt x="56083" y="23302"/>
                    <a:pt x="55248" y="23188"/>
                    <a:pt x="54663" y="23633"/>
                  </a:cubicBezTo>
                  <a:cubicBezTo>
                    <a:pt x="54567" y="23705"/>
                    <a:pt x="54481" y="23791"/>
                    <a:pt x="54408" y="23887"/>
                  </a:cubicBezTo>
                  <a:lnTo>
                    <a:pt x="47605" y="30788"/>
                  </a:lnTo>
                  <a:cubicBezTo>
                    <a:pt x="47259" y="31221"/>
                    <a:pt x="47259" y="31835"/>
                    <a:pt x="47605" y="32267"/>
                  </a:cubicBezTo>
                  <a:lnTo>
                    <a:pt x="54605" y="45873"/>
                  </a:lnTo>
                  <a:cubicBezTo>
                    <a:pt x="54811" y="46233"/>
                    <a:pt x="55178" y="46472"/>
                    <a:pt x="55591" y="46514"/>
                  </a:cubicBezTo>
                  <a:lnTo>
                    <a:pt x="67964" y="47549"/>
                  </a:lnTo>
                  <a:cubicBezTo>
                    <a:pt x="68668" y="47619"/>
                    <a:pt x="69296" y="47104"/>
                    <a:pt x="69365" y="46399"/>
                  </a:cubicBezTo>
                  <a:cubicBezTo>
                    <a:pt x="69392" y="46130"/>
                    <a:pt x="69333" y="45860"/>
                    <a:pt x="69196" y="45626"/>
                  </a:cubicBezTo>
                  <a:lnTo>
                    <a:pt x="56676" y="24035"/>
                  </a:lnTo>
                  <a:close/>
                  <a:moveTo>
                    <a:pt x="59535" y="12993"/>
                  </a:moveTo>
                  <a:cubicBezTo>
                    <a:pt x="62616" y="12936"/>
                    <a:pt x="65242" y="10741"/>
                    <a:pt x="65844" y="7718"/>
                  </a:cubicBezTo>
                  <a:cubicBezTo>
                    <a:pt x="66525" y="4190"/>
                    <a:pt x="64216" y="778"/>
                    <a:pt x="60687" y="97"/>
                  </a:cubicBezTo>
                  <a:cubicBezTo>
                    <a:pt x="57158" y="-583"/>
                    <a:pt x="53746" y="1726"/>
                    <a:pt x="53066" y="5255"/>
                  </a:cubicBezTo>
                  <a:cubicBezTo>
                    <a:pt x="52385" y="8783"/>
                    <a:pt x="54694" y="12196"/>
                    <a:pt x="58223" y="12876"/>
                  </a:cubicBezTo>
                  <a:cubicBezTo>
                    <a:pt x="58655" y="12959"/>
                    <a:pt x="59095" y="12998"/>
                    <a:pt x="59535" y="12993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44C935B-2586-48B6-9F9C-6D756BCC7057}"/>
                </a:ext>
              </a:extLst>
            </p:cNvPr>
            <p:cNvSpPr/>
            <p:nvPr/>
          </p:nvSpPr>
          <p:spPr>
            <a:xfrm>
              <a:off x="9154725" y="2483046"/>
              <a:ext cx="123249" cy="123196"/>
            </a:xfrm>
            <a:custGeom>
              <a:avLst/>
              <a:gdLst>
                <a:gd name="connsiteX0" fmla="*/ 116335 w 123249"/>
                <a:gd name="connsiteY0" fmla="*/ 26776 h 123196"/>
                <a:gd name="connsiteX1" fmla="*/ 98244 w 123249"/>
                <a:gd name="connsiteY1" fmla="*/ 25199 h 123196"/>
                <a:gd name="connsiteX2" fmla="*/ 96567 w 123249"/>
                <a:gd name="connsiteY2" fmla="*/ 6763 h 123196"/>
                <a:gd name="connsiteX3" fmla="*/ 88434 w 123249"/>
                <a:gd name="connsiteY3" fmla="*/ 9 h 123196"/>
                <a:gd name="connsiteX4" fmla="*/ 6752 w 123249"/>
                <a:gd name="connsiteY4" fmla="*/ 7404 h 123196"/>
                <a:gd name="connsiteX5" fmla="*/ -2 w 123249"/>
                <a:gd name="connsiteY5" fmla="*/ 15478 h 123196"/>
                <a:gd name="connsiteX6" fmla="*/ -1 w 123249"/>
                <a:gd name="connsiteY6" fmla="*/ 15488 h 123196"/>
                <a:gd name="connsiteX7" fmla="*/ 7343 w 123249"/>
                <a:gd name="connsiteY7" fmla="*/ 97022 h 123196"/>
                <a:gd name="connsiteX8" fmla="*/ 15458 w 123249"/>
                <a:gd name="connsiteY8" fmla="*/ 103728 h 123196"/>
                <a:gd name="connsiteX9" fmla="*/ 15477 w 123249"/>
                <a:gd name="connsiteY9" fmla="*/ 103726 h 123196"/>
                <a:gd name="connsiteX10" fmla="*/ 19766 w 123249"/>
                <a:gd name="connsiteY10" fmla="*/ 103381 h 123196"/>
                <a:gd name="connsiteX11" fmla="*/ 19371 w 123249"/>
                <a:gd name="connsiteY11" fmla="*/ 107965 h 123196"/>
                <a:gd name="connsiteX12" fmla="*/ 26074 w 123249"/>
                <a:gd name="connsiteY12" fmla="*/ 115992 h 123196"/>
                <a:gd name="connsiteX13" fmla="*/ 26174 w 123249"/>
                <a:gd name="connsiteY13" fmla="*/ 116000 h 123196"/>
                <a:gd name="connsiteX14" fmla="*/ 107905 w 123249"/>
                <a:gd name="connsiteY14" fmla="*/ 123148 h 123196"/>
                <a:gd name="connsiteX15" fmla="*/ 115990 w 123249"/>
                <a:gd name="connsiteY15" fmla="*/ 116346 h 123196"/>
                <a:gd name="connsiteX16" fmla="*/ 123187 w 123249"/>
                <a:gd name="connsiteY16" fmla="*/ 34812 h 123196"/>
                <a:gd name="connsiteX17" fmla="*/ 116484 w 123249"/>
                <a:gd name="connsiteY17" fmla="*/ 26785 h 123196"/>
                <a:gd name="connsiteX18" fmla="*/ 116384 w 123249"/>
                <a:gd name="connsiteY18" fmla="*/ 26777 h 123196"/>
                <a:gd name="connsiteX19" fmla="*/ 15231 w 123249"/>
                <a:gd name="connsiteY19" fmla="*/ 73903 h 123196"/>
                <a:gd name="connsiteX20" fmla="*/ 13210 w 123249"/>
                <a:gd name="connsiteY20" fmla="*/ 72227 h 123196"/>
                <a:gd name="connsiteX21" fmla="*/ 8280 w 123249"/>
                <a:gd name="connsiteY21" fmla="*/ 17213 h 123196"/>
                <a:gd name="connsiteX22" fmla="*/ 9890 w 123249"/>
                <a:gd name="connsiteY22" fmla="*/ 15198 h 123196"/>
                <a:gd name="connsiteX23" fmla="*/ 9956 w 123249"/>
                <a:gd name="connsiteY23" fmla="*/ 15192 h 123196"/>
                <a:gd name="connsiteX24" fmla="*/ 86708 w 123249"/>
                <a:gd name="connsiteY24" fmla="*/ 8291 h 123196"/>
                <a:gd name="connsiteX25" fmla="*/ 88730 w 123249"/>
                <a:gd name="connsiteY25" fmla="*/ 9967 h 123196"/>
                <a:gd name="connsiteX26" fmla="*/ 90061 w 123249"/>
                <a:gd name="connsiteY26" fmla="*/ 24509 h 123196"/>
                <a:gd name="connsiteX27" fmla="*/ 34604 w 123249"/>
                <a:gd name="connsiteY27" fmla="*/ 19579 h 123196"/>
                <a:gd name="connsiteX28" fmla="*/ 26520 w 123249"/>
                <a:gd name="connsiteY28" fmla="*/ 26323 h 123196"/>
                <a:gd name="connsiteX29" fmla="*/ 26519 w 123249"/>
                <a:gd name="connsiteY29" fmla="*/ 26333 h 123196"/>
                <a:gd name="connsiteX30" fmla="*/ 22428 w 123249"/>
                <a:gd name="connsiteY30" fmla="*/ 73163 h 123196"/>
                <a:gd name="connsiteX31" fmla="*/ 15231 w 123249"/>
                <a:gd name="connsiteY31" fmla="*/ 73853 h 123196"/>
                <a:gd name="connsiteX32" fmla="*/ 114856 w 123249"/>
                <a:gd name="connsiteY32" fmla="*/ 36586 h 123196"/>
                <a:gd name="connsiteX33" fmla="*/ 109926 w 123249"/>
                <a:gd name="connsiteY33" fmla="*/ 91600 h 123196"/>
                <a:gd name="connsiteX34" fmla="*/ 107905 w 123249"/>
                <a:gd name="connsiteY34" fmla="*/ 93276 h 123196"/>
                <a:gd name="connsiteX35" fmla="*/ 102976 w 123249"/>
                <a:gd name="connsiteY35" fmla="*/ 92832 h 123196"/>
                <a:gd name="connsiteX36" fmla="*/ 31301 w 123249"/>
                <a:gd name="connsiteY36" fmla="*/ 86621 h 123196"/>
                <a:gd name="connsiteX37" fmla="*/ 29575 w 123249"/>
                <a:gd name="connsiteY37" fmla="*/ 84611 h 123196"/>
                <a:gd name="connsiteX38" fmla="*/ 29575 w 123249"/>
                <a:gd name="connsiteY38" fmla="*/ 84600 h 123196"/>
                <a:gd name="connsiteX39" fmla="*/ 30611 w 123249"/>
                <a:gd name="connsiteY39" fmla="*/ 72522 h 123196"/>
                <a:gd name="connsiteX40" fmla="*/ 34406 w 123249"/>
                <a:gd name="connsiteY40" fmla="*/ 29636 h 123196"/>
                <a:gd name="connsiteX41" fmla="*/ 36320 w 123249"/>
                <a:gd name="connsiteY41" fmla="*/ 27907 h 123196"/>
                <a:gd name="connsiteX42" fmla="*/ 36378 w 123249"/>
                <a:gd name="connsiteY42" fmla="*/ 27910 h 123196"/>
                <a:gd name="connsiteX43" fmla="*/ 90849 w 123249"/>
                <a:gd name="connsiteY43" fmla="*/ 32840 h 123196"/>
                <a:gd name="connsiteX44" fmla="*/ 98983 w 123249"/>
                <a:gd name="connsiteY44" fmla="*/ 33579 h 123196"/>
                <a:gd name="connsiteX45" fmla="*/ 113180 w 123249"/>
                <a:gd name="connsiteY45" fmla="*/ 34812 h 123196"/>
                <a:gd name="connsiteX46" fmla="*/ 114856 w 123249"/>
                <a:gd name="connsiteY46" fmla="*/ 36586 h 12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23249" h="123196">
                  <a:moveTo>
                    <a:pt x="116335" y="26776"/>
                  </a:moveTo>
                  <a:lnTo>
                    <a:pt x="98244" y="25199"/>
                  </a:lnTo>
                  <a:lnTo>
                    <a:pt x="96567" y="6763"/>
                  </a:lnTo>
                  <a:cubicBezTo>
                    <a:pt x="96177" y="2657"/>
                    <a:pt x="92542" y="-362"/>
                    <a:pt x="88434" y="9"/>
                  </a:cubicBezTo>
                  <a:lnTo>
                    <a:pt x="6752" y="7404"/>
                  </a:lnTo>
                  <a:cubicBezTo>
                    <a:pt x="2657" y="7768"/>
                    <a:pt x="-367" y="11383"/>
                    <a:pt x="-2" y="15478"/>
                  </a:cubicBezTo>
                  <a:cubicBezTo>
                    <a:pt x="-2" y="15481"/>
                    <a:pt x="-2" y="15484"/>
                    <a:pt x="-1" y="15488"/>
                  </a:cubicBezTo>
                  <a:lnTo>
                    <a:pt x="7343" y="97022"/>
                  </a:lnTo>
                  <a:cubicBezTo>
                    <a:pt x="7732" y="101114"/>
                    <a:pt x="11365" y="104117"/>
                    <a:pt x="15458" y="103728"/>
                  </a:cubicBezTo>
                  <a:cubicBezTo>
                    <a:pt x="15464" y="103727"/>
                    <a:pt x="15471" y="103727"/>
                    <a:pt x="15477" y="103726"/>
                  </a:cubicBezTo>
                  <a:lnTo>
                    <a:pt x="19766" y="103381"/>
                  </a:lnTo>
                  <a:lnTo>
                    <a:pt x="19371" y="107965"/>
                  </a:lnTo>
                  <a:cubicBezTo>
                    <a:pt x="19006" y="112033"/>
                    <a:pt x="22006" y="115626"/>
                    <a:pt x="26074" y="115992"/>
                  </a:cubicBezTo>
                  <a:cubicBezTo>
                    <a:pt x="26107" y="115995"/>
                    <a:pt x="26141" y="115998"/>
                    <a:pt x="26174" y="116000"/>
                  </a:cubicBezTo>
                  <a:lnTo>
                    <a:pt x="107905" y="123148"/>
                  </a:lnTo>
                  <a:cubicBezTo>
                    <a:pt x="112012" y="123490"/>
                    <a:pt x="115624" y="120451"/>
                    <a:pt x="115990" y="116346"/>
                  </a:cubicBezTo>
                  <a:lnTo>
                    <a:pt x="123187" y="34812"/>
                  </a:lnTo>
                  <a:cubicBezTo>
                    <a:pt x="123552" y="30744"/>
                    <a:pt x="120552" y="27151"/>
                    <a:pt x="116484" y="26785"/>
                  </a:cubicBezTo>
                  <a:cubicBezTo>
                    <a:pt x="116451" y="26782"/>
                    <a:pt x="116417" y="26779"/>
                    <a:pt x="116384" y="26777"/>
                  </a:cubicBezTo>
                  <a:close/>
                  <a:moveTo>
                    <a:pt x="15231" y="73903"/>
                  </a:moveTo>
                  <a:cubicBezTo>
                    <a:pt x="14221" y="73963"/>
                    <a:pt x="13337" y="73230"/>
                    <a:pt x="13210" y="72227"/>
                  </a:cubicBezTo>
                  <a:lnTo>
                    <a:pt x="8280" y="17213"/>
                  </a:lnTo>
                  <a:cubicBezTo>
                    <a:pt x="8168" y="16212"/>
                    <a:pt x="8889" y="15310"/>
                    <a:pt x="9890" y="15198"/>
                  </a:cubicBezTo>
                  <a:cubicBezTo>
                    <a:pt x="9912" y="15196"/>
                    <a:pt x="9934" y="15194"/>
                    <a:pt x="9956" y="15192"/>
                  </a:cubicBezTo>
                  <a:lnTo>
                    <a:pt x="86708" y="8291"/>
                  </a:lnTo>
                  <a:cubicBezTo>
                    <a:pt x="87718" y="8231"/>
                    <a:pt x="88602" y="8963"/>
                    <a:pt x="88730" y="9967"/>
                  </a:cubicBezTo>
                  <a:lnTo>
                    <a:pt x="90061" y="24509"/>
                  </a:lnTo>
                  <a:lnTo>
                    <a:pt x="34604" y="19579"/>
                  </a:lnTo>
                  <a:cubicBezTo>
                    <a:pt x="30509" y="19209"/>
                    <a:pt x="26890" y="22228"/>
                    <a:pt x="26520" y="26323"/>
                  </a:cubicBezTo>
                  <a:cubicBezTo>
                    <a:pt x="26520" y="26326"/>
                    <a:pt x="26520" y="26329"/>
                    <a:pt x="26519" y="26333"/>
                  </a:cubicBezTo>
                  <a:lnTo>
                    <a:pt x="22428" y="73163"/>
                  </a:lnTo>
                  <a:lnTo>
                    <a:pt x="15231" y="73853"/>
                  </a:lnTo>
                  <a:close/>
                  <a:moveTo>
                    <a:pt x="114856" y="36586"/>
                  </a:moveTo>
                  <a:lnTo>
                    <a:pt x="109926" y="91600"/>
                  </a:lnTo>
                  <a:cubicBezTo>
                    <a:pt x="109822" y="92616"/>
                    <a:pt x="108923" y="93361"/>
                    <a:pt x="107905" y="93276"/>
                  </a:cubicBezTo>
                  <a:lnTo>
                    <a:pt x="102976" y="92832"/>
                  </a:lnTo>
                  <a:lnTo>
                    <a:pt x="31301" y="86621"/>
                  </a:lnTo>
                  <a:cubicBezTo>
                    <a:pt x="30269" y="86542"/>
                    <a:pt x="29496" y="85643"/>
                    <a:pt x="29575" y="84611"/>
                  </a:cubicBezTo>
                  <a:cubicBezTo>
                    <a:pt x="29575" y="84607"/>
                    <a:pt x="29575" y="84603"/>
                    <a:pt x="29575" y="84600"/>
                  </a:cubicBezTo>
                  <a:lnTo>
                    <a:pt x="30611" y="72522"/>
                  </a:lnTo>
                  <a:lnTo>
                    <a:pt x="34406" y="29636"/>
                  </a:lnTo>
                  <a:cubicBezTo>
                    <a:pt x="34457" y="28630"/>
                    <a:pt x="35314" y="27855"/>
                    <a:pt x="36320" y="27907"/>
                  </a:cubicBezTo>
                  <a:cubicBezTo>
                    <a:pt x="36340" y="27908"/>
                    <a:pt x="36359" y="27909"/>
                    <a:pt x="36378" y="27910"/>
                  </a:cubicBezTo>
                  <a:lnTo>
                    <a:pt x="90849" y="32840"/>
                  </a:lnTo>
                  <a:lnTo>
                    <a:pt x="98983" y="33579"/>
                  </a:lnTo>
                  <a:lnTo>
                    <a:pt x="113180" y="34812"/>
                  </a:lnTo>
                  <a:cubicBezTo>
                    <a:pt x="114110" y="34887"/>
                    <a:pt x="114834" y="35653"/>
                    <a:pt x="114856" y="36586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207F95B-46E5-46C6-BA22-58ECFB9CBE28}"/>
                </a:ext>
              </a:extLst>
            </p:cNvPr>
            <p:cNvSpPr/>
            <p:nvPr/>
          </p:nvSpPr>
          <p:spPr>
            <a:xfrm>
              <a:off x="8565630" y="3190609"/>
              <a:ext cx="833086" cy="621117"/>
            </a:xfrm>
            <a:custGeom>
              <a:avLst/>
              <a:gdLst>
                <a:gd name="connsiteX0" fmla="*/ 0 w 833086"/>
                <a:gd name="connsiteY0" fmla="*/ 0 h 621117"/>
                <a:gd name="connsiteX1" fmla="*/ 833086 w 833086"/>
                <a:gd name="connsiteY1" fmla="*/ 0 h 621117"/>
                <a:gd name="connsiteX2" fmla="*/ 833086 w 833086"/>
                <a:gd name="connsiteY2" fmla="*/ 621117 h 621117"/>
                <a:gd name="connsiteX3" fmla="*/ 0 w 833086"/>
                <a:gd name="connsiteY3" fmla="*/ 621117 h 6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3086" h="621117">
                  <a:moveTo>
                    <a:pt x="0" y="0"/>
                  </a:moveTo>
                  <a:lnTo>
                    <a:pt x="833086" y="0"/>
                  </a:lnTo>
                  <a:lnTo>
                    <a:pt x="833086" y="621117"/>
                  </a:lnTo>
                  <a:lnTo>
                    <a:pt x="0" y="621117"/>
                  </a:lnTo>
                  <a:close/>
                </a:path>
              </a:pathLst>
            </a:custGeom>
            <a:solidFill>
              <a:srgbClr val="DFE3E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AF567E-ED92-41A9-B439-2870391555FA}"/>
                </a:ext>
              </a:extLst>
            </p:cNvPr>
            <p:cNvSpPr/>
            <p:nvPr/>
          </p:nvSpPr>
          <p:spPr>
            <a:xfrm>
              <a:off x="8648200" y="3323845"/>
              <a:ext cx="441732" cy="354734"/>
            </a:xfrm>
            <a:custGeom>
              <a:avLst/>
              <a:gdLst>
                <a:gd name="connsiteX0" fmla="*/ 429525 w 441732"/>
                <a:gd name="connsiteY0" fmla="*/ 57514 h 354734"/>
                <a:gd name="connsiteX1" fmla="*/ 57494 w 441732"/>
                <a:gd name="connsiteY1" fmla="*/ 238575 h 354734"/>
                <a:gd name="connsiteX2" fmla="*/ 41474 w 441732"/>
                <a:gd name="connsiteY2" fmla="*/ 333960 h 354734"/>
                <a:gd name="connsiteX3" fmla="*/ 20721 w 441732"/>
                <a:gd name="connsiteY3" fmla="*/ 354713 h 354734"/>
                <a:gd name="connsiteX4" fmla="*/ -32 w 441732"/>
                <a:gd name="connsiteY4" fmla="*/ 333960 h 354734"/>
                <a:gd name="connsiteX5" fmla="*/ 334229 w 441732"/>
                <a:gd name="connsiteY5" fmla="*/ -22 h 354734"/>
                <a:gd name="connsiteX6" fmla="*/ 441701 w 441732"/>
                <a:gd name="connsiteY6" fmla="*/ 17782 h 35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732" h="354734">
                  <a:moveTo>
                    <a:pt x="429525" y="57514"/>
                  </a:moveTo>
                  <a:cubicBezTo>
                    <a:pt x="276793" y="4779"/>
                    <a:pt x="110229" y="85843"/>
                    <a:pt x="57494" y="238575"/>
                  </a:cubicBezTo>
                  <a:cubicBezTo>
                    <a:pt x="46899" y="269261"/>
                    <a:pt x="41485" y="301497"/>
                    <a:pt x="41474" y="333960"/>
                  </a:cubicBezTo>
                  <a:cubicBezTo>
                    <a:pt x="41474" y="345422"/>
                    <a:pt x="32183" y="354713"/>
                    <a:pt x="20721" y="354713"/>
                  </a:cubicBezTo>
                  <a:cubicBezTo>
                    <a:pt x="9259" y="354713"/>
                    <a:pt x="-32" y="345422"/>
                    <a:pt x="-32" y="333960"/>
                  </a:cubicBezTo>
                  <a:cubicBezTo>
                    <a:pt x="45" y="149430"/>
                    <a:pt x="149699" y="-99"/>
                    <a:pt x="334229" y="-22"/>
                  </a:cubicBezTo>
                  <a:cubicBezTo>
                    <a:pt x="370786" y="-6"/>
                    <a:pt x="407092" y="6008"/>
                    <a:pt x="441701" y="17782"/>
                  </a:cubicBezTo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21855B0-5617-40C9-86A8-88D716FE06F1}"/>
                </a:ext>
              </a:extLst>
            </p:cNvPr>
            <p:cNvSpPr/>
            <p:nvPr/>
          </p:nvSpPr>
          <p:spPr>
            <a:xfrm>
              <a:off x="9077757" y="3341649"/>
              <a:ext cx="238390" cy="336931"/>
            </a:xfrm>
            <a:custGeom>
              <a:avLst/>
              <a:gdLst>
                <a:gd name="connsiteX0" fmla="*/ 12144 w 238390"/>
                <a:gd name="connsiteY0" fmla="*/ -22 h 336931"/>
                <a:gd name="connsiteX1" fmla="*/ 238359 w 238390"/>
                <a:gd name="connsiteY1" fmla="*/ 316157 h 336931"/>
                <a:gd name="connsiteX2" fmla="*/ 217605 w 238390"/>
                <a:gd name="connsiteY2" fmla="*/ 336910 h 336931"/>
                <a:gd name="connsiteX3" fmla="*/ 196852 w 238390"/>
                <a:gd name="connsiteY3" fmla="*/ 316157 h 336931"/>
                <a:gd name="connsiteX4" fmla="*/ -32 w 238390"/>
                <a:gd name="connsiteY4" fmla="*/ 39710 h 33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90" h="336931">
                  <a:moveTo>
                    <a:pt x="12144" y="-22"/>
                  </a:moveTo>
                  <a:cubicBezTo>
                    <a:pt x="147329" y="46252"/>
                    <a:pt x="238206" y="173271"/>
                    <a:pt x="238359" y="316157"/>
                  </a:cubicBezTo>
                  <a:cubicBezTo>
                    <a:pt x="238359" y="327618"/>
                    <a:pt x="229067" y="336910"/>
                    <a:pt x="217605" y="336910"/>
                  </a:cubicBezTo>
                  <a:cubicBezTo>
                    <a:pt x="206144" y="336910"/>
                    <a:pt x="196852" y="327618"/>
                    <a:pt x="196852" y="316157"/>
                  </a:cubicBezTo>
                  <a:cubicBezTo>
                    <a:pt x="196705" y="191511"/>
                    <a:pt x="117716" y="80602"/>
                    <a:pt x="-32" y="39710"/>
                  </a:cubicBezTo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BE943F5-9C3A-48F0-96E3-29916AC26C35}"/>
                </a:ext>
              </a:extLst>
            </p:cNvPr>
            <p:cNvSpPr/>
            <p:nvPr/>
          </p:nvSpPr>
          <p:spPr>
            <a:xfrm>
              <a:off x="8915527" y="3510139"/>
              <a:ext cx="133293" cy="128019"/>
            </a:xfrm>
            <a:custGeom>
              <a:avLst/>
              <a:gdLst>
                <a:gd name="connsiteX0" fmla="*/ 97375 w 133293"/>
                <a:gd name="connsiteY0" fmla="*/ -22 h 128019"/>
                <a:gd name="connsiteX1" fmla="*/ 97030 w 133293"/>
                <a:gd name="connsiteY1" fmla="*/ -22 h 128019"/>
                <a:gd name="connsiteX2" fmla="*/ 66615 w 133293"/>
                <a:gd name="connsiteY2" fmla="*/ 16640 h 128019"/>
                <a:gd name="connsiteX3" fmla="*/ 36200 w 133293"/>
                <a:gd name="connsiteY3" fmla="*/ -22 h 128019"/>
                <a:gd name="connsiteX4" fmla="*/ 35855 w 133293"/>
                <a:gd name="connsiteY4" fmla="*/ -22 h 128019"/>
                <a:gd name="connsiteX5" fmla="*/ -32 w 133293"/>
                <a:gd name="connsiteY5" fmla="*/ 36161 h 128019"/>
                <a:gd name="connsiteX6" fmla="*/ 15299 w 133293"/>
                <a:gd name="connsiteY6" fmla="*/ 78703 h 128019"/>
                <a:gd name="connsiteX7" fmla="*/ 66615 w 133293"/>
                <a:gd name="connsiteY7" fmla="*/ 127998 h 128019"/>
                <a:gd name="connsiteX8" fmla="*/ 117931 w 133293"/>
                <a:gd name="connsiteY8" fmla="*/ 78703 h 128019"/>
                <a:gd name="connsiteX9" fmla="*/ 133262 w 133293"/>
                <a:gd name="connsiteY9" fmla="*/ 36161 h 128019"/>
                <a:gd name="connsiteX10" fmla="*/ 97375 w 133293"/>
                <a:gd name="connsiteY10" fmla="*/ -22 h 12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93" h="128019">
                  <a:moveTo>
                    <a:pt x="97375" y="-22"/>
                  </a:moveTo>
                  <a:lnTo>
                    <a:pt x="97030" y="-22"/>
                  </a:lnTo>
                  <a:cubicBezTo>
                    <a:pt x="84724" y="23"/>
                    <a:pt x="73277" y="6294"/>
                    <a:pt x="66615" y="16640"/>
                  </a:cubicBezTo>
                  <a:cubicBezTo>
                    <a:pt x="59952" y="6294"/>
                    <a:pt x="48506" y="23"/>
                    <a:pt x="36200" y="-22"/>
                  </a:cubicBezTo>
                  <a:lnTo>
                    <a:pt x="35855" y="-22"/>
                  </a:lnTo>
                  <a:cubicBezTo>
                    <a:pt x="15987" y="141"/>
                    <a:pt x="-33" y="16293"/>
                    <a:pt x="-32" y="36161"/>
                  </a:cubicBezTo>
                  <a:cubicBezTo>
                    <a:pt x="756" y="51546"/>
                    <a:pt x="6091" y="66352"/>
                    <a:pt x="15299" y="78703"/>
                  </a:cubicBezTo>
                  <a:cubicBezTo>
                    <a:pt x="34573" y="105075"/>
                    <a:pt x="66615" y="127998"/>
                    <a:pt x="66615" y="127998"/>
                  </a:cubicBezTo>
                  <a:cubicBezTo>
                    <a:pt x="66615" y="127998"/>
                    <a:pt x="98656" y="104928"/>
                    <a:pt x="117931" y="78703"/>
                  </a:cubicBezTo>
                  <a:cubicBezTo>
                    <a:pt x="127138" y="66352"/>
                    <a:pt x="132474" y="51546"/>
                    <a:pt x="133262" y="36161"/>
                  </a:cubicBezTo>
                  <a:cubicBezTo>
                    <a:pt x="133262" y="16293"/>
                    <a:pt x="117242" y="141"/>
                    <a:pt x="97375" y="-22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971CB3-40B0-4F97-80C5-B1F96F51F2DD}"/>
                </a:ext>
              </a:extLst>
            </p:cNvPr>
            <p:cNvSpPr/>
            <p:nvPr/>
          </p:nvSpPr>
          <p:spPr>
            <a:xfrm>
              <a:off x="9628481" y="2930972"/>
              <a:ext cx="1263875" cy="939908"/>
            </a:xfrm>
            <a:custGeom>
              <a:avLst/>
              <a:gdLst>
                <a:gd name="connsiteX0" fmla="*/ 0 w 1263875"/>
                <a:gd name="connsiteY0" fmla="*/ 0 h 939908"/>
                <a:gd name="connsiteX1" fmla="*/ 1263876 w 1263875"/>
                <a:gd name="connsiteY1" fmla="*/ 0 h 939908"/>
                <a:gd name="connsiteX2" fmla="*/ 1263876 w 1263875"/>
                <a:gd name="connsiteY2" fmla="*/ 939908 h 939908"/>
                <a:gd name="connsiteX3" fmla="*/ 0 w 1263875"/>
                <a:gd name="connsiteY3" fmla="*/ 939908 h 93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875" h="939908">
                  <a:moveTo>
                    <a:pt x="0" y="0"/>
                  </a:moveTo>
                  <a:lnTo>
                    <a:pt x="1263876" y="0"/>
                  </a:lnTo>
                  <a:lnTo>
                    <a:pt x="1263876" y="939908"/>
                  </a:lnTo>
                  <a:lnTo>
                    <a:pt x="0" y="939908"/>
                  </a:lnTo>
                  <a:close/>
                </a:path>
              </a:pathLst>
            </a:custGeom>
            <a:solidFill>
              <a:srgbClr val="DFE3E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15CE0D2-00F7-4E2E-8E13-53E174C47825}"/>
                </a:ext>
              </a:extLst>
            </p:cNvPr>
            <p:cNvSpPr/>
            <p:nvPr/>
          </p:nvSpPr>
          <p:spPr>
            <a:xfrm>
              <a:off x="9758570" y="3638257"/>
              <a:ext cx="51759" cy="173469"/>
            </a:xfrm>
            <a:custGeom>
              <a:avLst/>
              <a:gdLst>
                <a:gd name="connsiteX0" fmla="*/ 0 w 51759"/>
                <a:gd name="connsiteY0" fmla="*/ 0 h 173469"/>
                <a:gd name="connsiteX1" fmla="*/ 51760 w 51759"/>
                <a:gd name="connsiteY1" fmla="*/ 0 h 173469"/>
                <a:gd name="connsiteX2" fmla="*/ 51760 w 51759"/>
                <a:gd name="connsiteY2" fmla="*/ 173469 h 173469"/>
                <a:gd name="connsiteX3" fmla="*/ 0 w 51759"/>
                <a:gd name="connsiteY3" fmla="*/ 173469 h 17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173469">
                  <a:moveTo>
                    <a:pt x="0" y="0"/>
                  </a:moveTo>
                  <a:lnTo>
                    <a:pt x="51760" y="0"/>
                  </a:lnTo>
                  <a:lnTo>
                    <a:pt x="51760" y="173469"/>
                  </a:lnTo>
                  <a:lnTo>
                    <a:pt x="0" y="173469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6E3ADCB-DA3D-4C35-A672-293B321ACB78}"/>
                </a:ext>
              </a:extLst>
            </p:cNvPr>
            <p:cNvSpPr/>
            <p:nvPr/>
          </p:nvSpPr>
          <p:spPr>
            <a:xfrm>
              <a:off x="9857160" y="3423528"/>
              <a:ext cx="51759" cy="388198"/>
            </a:xfrm>
            <a:custGeom>
              <a:avLst/>
              <a:gdLst>
                <a:gd name="connsiteX0" fmla="*/ 0 w 51759"/>
                <a:gd name="connsiteY0" fmla="*/ 0 h 388198"/>
                <a:gd name="connsiteX1" fmla="*/ 51760 w 51759"/>
                <a:gd name="connsiteY1" fmla="*/ 0 h 388198"/>
                <a:gd name="connsiteX2" fmla="*/ 51760 w 51759"/>
                <a:gd name="connsiteY2" fmla="*/ 388198 h 388198"/>
                <a:gd name="connsiteX3" fmla="*/ 0 w 51759"/>
                <a:gd name="connsiteY3" fmla="*/ 388198 h 38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388198">
                  <a:moveTo>
                    <a:pt x="0" y="0"/>
                  </a:moveTo>
                  <a:lnTo>
                    <a:pt x="51760" y="0"/>
                  </a:lnTo>
                  <a:lnTo>
                    <a:pt x="51760" y="388198"/>
                  </a:lnTo>
                  <a:lnTo>
                    <a:pt x="0" y="388198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B164C77-C75E-499F-810A-83713A7EA288}"/>
                </a:ext>
              </a:extLst>
            </p:cNvPr>
            <p:cNvSpPr/>
            <p:nvPr/>
          </p:nvSpPr>
          <p:spPr>
            <a:xfrm>
              <a:off x="9955750" y="3230045"/>
              <a:ext cx="51759" cy="581681"/>
            </a:xfrm>
            <a:custGeom>
              <a:avLst/>
              <a:gdLst>
                <a:gd name="connsiteX0" fmla="*/ 0 w 51759"/>
                <a:gd name="connsiteY0" fmla="*/ 0 h 581681"/>
                <a:gd name="connsiteX1" fmla="*/ 51760 w 51759"/>
                <a:gd name="connsiteY1" fmla="*/ 0 h 581681"/>
                <a:gd name="connsiteX2" fmla="*/ 51760 w 51759"/>
                <a:gd name="connsiteY2" fmla="*/ 581681 h 581681"/>
                <a:gd name="connsiteX3" fmla="*/ 0 w 51759"/>
                <a:gd name="connsiteY3" fmla="*/ 581681 h 58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581681">
                  <a:moveTo>
                    <a:pt x="0" y="0"/>
                  </a:moveTo>
                  <a:lnTo>
                    <a:pt x="51760" y="0"/>
                  </a:lnTo>
                  <a:lnTo>
                    <a:pt x="51760" y="581681"/>
                  </a:lnTo>
                  <a:lnTo>
                    <a:pt x="0" y="581681"/>
                  </a:lnTo>
                  <a:close/>
                </a:path>
              </a:pathLst>
            </a:custGeom>
            <a:solidFill>
              <a:srgbClr val="DFE3E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A6BD292-4F62-4C62-89E5-6FAAA3A8BE8C}"/>
                </a:ext>
              </a:extLst>
            </p:cNvPr>
            <p:cNvSpPr/>
            <p:nvPr/>
          </p:nvSpPr>
          <p:spPr>
            <a:xfrm>
              <a:off x="10054340" y="3092019"/>
              <a:ext cx="51759" cy="719707"/>
            </a:xfrm>
            <a:custGeom>
              <a:avLst/>
              <a:gdLst>
                <a:gd name="connsiteX0" fmla="*/ 0 w 51759"/>
                <a:gd name="connsiteY0" fmla="*/ 0 h 719707"/>
                <a:gd name="connsiteX1" fmla="*/ 51760 w 51759"/>
                <a:gd name="connsiteY1" fmla="*/ 0 h 719707"/>
                <a:gd name="connsiteX2" fmla="*/ 51760 w 51759"/>
                <a:gd name="connsiteY2" fmla="*/ 719708 h 719707"/>
                <a:gd name="connsiteX3" fmla="*/ 0 w 51759"/>
                <a:gd name="connsiteY3" fmla="*/ 719708 h 71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719707">
                  <a:moveTo>
                    <a:pt x="0" y="0"/>
                  </a:moveTo>
                  <a:lnTo>
                    <a:pt x="51760" y="0"/>
                  </a:lnTo>
                  <a:lnTo>
                    <a:pt x="51760" y="719708"/>
                  </a:lnTo>
                  <a:lnTo>
                    <a:pt x="0" y="719708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AA6879E-D291-4647-A3C0-4B9CBF7DE2BB}"/>
                </a:ext>
              </a:extLst>
            </p:cNvPr>
            <p:cNvSpPr/>
            <p:nvPr/>
          </p:nvSpPr>
          <p:spPr>
            <a:xfrm>
              <a:off x="9955750" y="3092019"/>
              <a:ext cx="51759" cy="719707"/>
            </a:xfrm>
            <a:custGeom>
              <a:avLst/>
              <a:gdLst>
                <a:gd name="connsiteX0" fmla="*/ 0 w 51759"/>
                <a:gd name="connsiteY0" fmla="*/ 0 h 719707"/>
                <a:gd name="connsiteX1" fmla="*/ 51760 w 51759"/>
                <a:gd name="connsiteY1" fmla="*/ 0 h 719707"/>
                <a:gd name="connsiteX2" fmla="*/ 51760 w 51759"/>
                <a:gd name="connsiteY2" fmla="*/ 719708 h 719707"/>
                <a:gd name="connsiteX3" fmla="*/ 0 w 51759"/>
                <a:gd name="connsiteY3" fmla="*/ 719708 h 71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719707">
                  <a:moveTo>
                    <a:pt x="0" y="0"/>
                  </a:moveTo>
                  <a:lnTo>
                    <a:pt x="51760" y="0"/>
                  </a:lnTo>
                  <a:lnTo>
                    <a:pt x="51760" y="719708"/>
                  </a:lnTo>
                  <a:lnTo>
                    <a:pt x="0" y="719708"/>
                  </a:ln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E5C194-A7EA-440E-9E39-20780A536CCD}"/>
                </a:ext>
              </a:extLst>
            </p:cNvPr>
            <p:cNvSpPr/>
            <p:nvPr/>
          </p:nvSpPr>
          <p:spPr>
            <a:xfrm>
              <a:off x="10152931" y="3416133"/>
              <a:ext cx="51759" cy="395592"/>
            </a:xfrm>
            <a:custGeom>
              <a:avLst/>
              <a:gdLst>
                <a:gd name="connsiteX0" fmla="*/ 0 w 51759"/>
                <a:gd name="connsiteY0" fmla="*/ 0 h 395592"/>
                <a:gd name="connsiteX1" fmla="*/ 51760 w 51759"/>
                <a:gd name="connsiteY1" fmla="*/ 0 h 395592"/>
                <a:gd name="connsiteX2" fmla="*/ 51760 w 51759"/>
                <a:gd name="connsiteY2" fmla="*/ 395593 h 395592"/>
                <a:gd name="connsiteX3" fmla="*/ 0 w 51759"/>
                <a:gd name="connsiteY3" fmla="*/ 395593 h 3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395592">
                  <a:moveTo>
                    <a:pt x="0" y="0"/>
                  </a:moveTo>
                  <a:lnTo>
                    <a:pt x="51760" y="0"/>
                  </a:lnTo>
                  <a:lnTo>
                    <a:pt x="51760" y="395593"/>
                  </a:lnTo>
                  <a:lnTo>
                    <a:pt x="0" y="395593"/>
                  </a:ln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AE2425E-C6CE-4C28-A309-7246F0BF191C}"/>
                </a:ext>
              </a:extLst>
            </p:cNvPr>
            <p:cNvSpPr/>
            <p:nvPr/>
          </p:nvSpPr>
          <p:spPr>
            <a:xfrm>
              <a:off x="10251521" y="3313846"/>
              <a:ext cx="51759" cy="497879"/>
            </a:xfrm>
            <a:custGeom>
              <a:avLst/>
              <a:gdLst>
                <a:gd name="connsiteX0" fmla="*/ 0 w 51759"/>
                <a:gd name="connsiteY0" fmla="*/ 0 h 497879"/>
                <a:gd name="connsiteX1" fmla="*/ 51760 w 51759"/>
                <a:gd name="connsiteY1" fmla="*/ 0 h 497879"/>
                <a:gd name="connsiteX2" fmla="*/ 51760 w 51759"/>
                <a:gd name="connsiteY2" fmla="*/ 497880 h 497879"/>
                <a:gd name="connsiteX3" fmla="*/ 0 w 51759"/>
                <a:gd name="connsiteY3" fmla="*/ 497880 h 49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497879">
                  <a:moveTo>
                    <a:pt x="0" y="0"/>
                  </a:moveTo>
                  <a:lnTo>
                    <a:pt x="51760" y="0"/>
                  </a:lnTo>
                  <a:lnTo>
                    <a:pt x="51760" y="497880"/>
                  </a:lnTo>
                  <a:lnTo>
                    <a:pt x="0" y="497880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1574A16-6C8F-44BD-AF1E-B0E2F1840368}"/>
                </a:ext>
              </a:extLst>
            </p:cNvPr>
            <p:cNvSpPr/>
            <p:nvPr/>
          </p:nvSpPr>
          <p:spPr>
            <a:xfrm>
              <a:off x="10350111" y="3158567"/>
              <a:ext cx="51759" cy="653159"/>
            </a:xfrm>
            <a:custGeom>
              <a:avLst/>
              <a:gdLst>
                <a:gd name="connsiteX0" fmla="*/ 0 w 51759"/>
                <a:gd name="connsiteY0" fmla="*/ 0 h 653159"/>
                <a:gd name="connsiteX1" fmla="*/ 51760 w 51759"/>
                <a:gd name="connsiteY1" fmla="*/ 0 h 653159"/>
                <a:gd name="connsiteX2" fmla="*/ 51760 w 51759"/>
                <a:gd name="connsiteY2" fmla="*/ 653159 h 653159"/>
                <a:gd name="connsiteX3" fmla="*/ 0 w 51759"/>
                <a:gd name="connsiteY3" fmla="*/ 653159 h 65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653159">
                  <a:moveTo>
                    <a:pt x="0" y="0"/>
                  </a:moveTo>
                  <a:lnTo>
                    <a:pt x="51760" y="0"/>
                  </a:lnTo>
                  <a:lnTo>
                    <a:pt x="51760" y="653159"/>
                  </a:lnTo>
                  <a:lnTo>
                    <a:pt x="0" y="653159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6B5741-A753-4A6E-BC89-6761B3E90CE7}"/>
                </a:ext>
              </a:extLst>
            </p:cNvPr>
            <p:cNvSpPr/>
            <p:nvPr/>
          </p:nvSpPr>
          <p:spPr>
            <a:xfrm>
              <a:off x="10448701" y="3520885"/>
              <a:ext cx="51759" cy="290840"/>
            </a:xfrm>
            <a:custGeom>
              <a:avLst/>
              <a:gdLst>
                <a:gd name="connsiteX0" fmla="*/ 0 w 51759"/>
                <a:gd name="connsiteY0" fmla="*/ 0 h 290840"/>
                <a:gd name="connsiteX1" fmla="*/ 51760 w 51759"/>
                <a:gd name="connsiteY1" fmla="*/ 0 h 290840"/>
                <a:gd name="connsiteX2" fmla="*/ 51760 w 51759"/>
                <a:gd name="connsiteY2" fmla="*/ 290841 h 290840"/>
                <a:gd name="connsiteX3" fmla="*/ 0 w 51759"/>
                <a:gd name="connsiteY3" fmla="*/ 290841 h 29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290840">
                  <a:moveTo>
                    <a:pt x="0" y="0"/>
                  </a:moveTo>
                  <a:lnTo>
                    <a:pt x="51760" y="0"/>
                  </a:lnTo>
                  <a:lnTo>
                    <a:pt x="51760" y="290841"/>
                  </a:lnTo>
                  <a:lnTo>
                    <a:pt x="0" y="290841"/>
                  </a:lnTo>
                  <a:close/>
                </a:path>
              </a:pathLst>
            </a:custGeom>
            <a:solidFill>
              <a:srgbClr val="FFD200">
                <a:alpha val="2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CA0B1B4-517C-430C-AA88-2776C03DABFA}"/>
                </a:ext>
              </a:extLst>
            </p:cNvPr>
            <p:cNvSpPr/>
            <p:nvPr/>
          </p:nvSpPr>
          <p:spPr>
            <a:xfrm>
              <a:off x="10547291" y="3386556"/>
              <a:ext cx="51759" cy="425169"/>
            </a:xfrm>
            <a:custGeom>
              <a:avLst/>
              <a:gdLst>
                <a:gd name="connsiteX0" fmla="*/ 0 w 51759"/>
                <a:gd name="connsiteY0" fmla="*/ 0 h 425169"/>
                <a:gd name="connsiteX1" fmla="*/ 51760 w 51759"/>
                <a:gd name="connsiteY1" fmla="*/ 0 h 425169"/>
                <a:gd name="connsiteX2" fmla="*/ 51760 w 51759"/>
                <a:gd name="connsiteY2" fmla="*/ 425170 h 425169"/>
                <a:gd name="connsiteX3" fmla="*/ 0 w 51759"/>
                <a:gd name="connsiteY3" fmla="*/ 425170 h 42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425169">
                  <a:moveTo>
                    <a:pt x="0" y="0"/>
                  </a:moveTo>
                  <a:lnTo>
                    <a:pt x="51760" y="0"/>
                  </a:lnTo>
                  <a:lnTo>
                    <a:pt x="51760" y="425170"/>
                  </a:lnTo>
                  <a:lnTo>
                    <a:pt x="0" y="425170"/>
                  </a:lnTo>
                  <a:close/>
                </a:path>
              </a:pathLst>
            </a:custGeom>
            <a:solidFill>
              <a:srgbClr val="FFD200">
                <a:alpha val="2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3A6DFE7-EBBF-4EF2-9607-C4FC5A6E9B18}"/>
                </a:ext>
              </a:extLst>
            </p:cNvPr>
            <p:cNvSpPr/>
            <p:nvPr/>
          </p:nvSpPr>
          <p:spPr>
            <a:xfrm>
              <a:off x="10645881" y="3230045"/>
              <a:ext cx="51759" cy="581681"/>
            </a:xfrm>
            <a:custGeom>
              <a:avLst/>
              <a:gdLst>
                <a:gd name="connsiteX0" fmla="*/ 0 w 51759"/>
                <a:gd name="connsiteY0" fmla="*/ 0 h 581681"/>
                <a:gd name="connsiteX1" fmla="*/ 51760 w 51759"/>
                <a:gd name="connsiteY1" fmla="*/ 0 h 581681"/>
                <a:gd name="connsiteX2" fmla="*/ 51760 w 51759"/>
                <a:gd name="connsiteY2" fmla="*/ 581681 h 581681"/>
                <a:gd name="connsiteX3" fmla="*/ 0 w 51759"/>
                <a:gd name="connsiteY3" fmla="*/ 581681 h 58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581681">
                  <a:moveTo>
                    <a:pt x="0" y="0"/>
                  </a:moveTo>
                  <a:lnTo>
                    <a:pt x="51760" y="0"/>
                  </a:lnTo>
                  <a:lnTo>
                    <a:pt x="51760" y="581681"/>
                  </a:lnTo>
                  <a:lnTo>
                    <a:pt x="0" y="581681"/>
                  </a:lnTo>
                  <a:close/>
                </a:path>
              </a:pathLst>
            </a:custGeom>
            <a:solidFill>
              <a:srgbClr val="FFD200">
                <a:alpha val="2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39AFC65-A219-40C2-BFA2-E629ED1D16B2}"/>
                </a:ext>
              </a:extLst>
            </p:cNvPr>
            <p:cNvSpPr/>
            <p:nvPr/>
          </p:nvSpPr>
          <p:spPr>
            <a:xfrm>
              <a:off x="10744471" y="3230045"/>
              <a:ext cx="51759" cy="581681"/>
            </a:xfrm>
            <a:custGeom>
              <a:avLst/>
              <a:gdLst>
                <a:gd name="connsiteX0" fmla="*/ 0 w 51759"/>
                <a:gd name="connsiteY0" fmla="*/ 0 h 581681"/>
                <a:gd name="connsiteX1" fmla="*/ 51760 w 51759"/>
                <a:gd name="connsiteY1" fmla="*/ 0 h 581681"/>
                <a:gd name="connsiteX2" fmla="*/ 51760 w 51759"/>
                <a:gd name="connsiteY2" fmla="*/ 581681 h 581681"/>
                <a:gd name="connsiteX3" fmla="*/ 0 w 51759"/>
                <a:gd name="connsiteY3" fmla="*/ 581681 h 58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581681">
                  <a:moveTo>
                    <a:pt x="0" y="0"/>
                  </a:moveTo>
                  <a:lnTo>
                    <a:pt x="51760" y="0"/>
                  </a:lnTo>
                  <a:lnTo>
                    <a:pt x="51760" y="581681"/>
                  </a:lnTo>
                  <a:lnTo>
                    <a:pt x="0" y="581681"/>
                  </a:lnTo>
                  <a:close/>
                </a:path>
              </a:pathLst>
            </a:custGeom>
            <a:solidFill>
              <a:srgbClr val="FFD200">
                <a:alpha val="2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E5BABCB-CE2C-41E8-A853-8D6254E6536F}"/>
                </a:ext>
              </a:extLst>
            </p:cNvPr>
            <p:cNvSpPr/>
            <p:nvPr/>
          </p:nvSpPr>
          <p:spPr>
            <a:xfrm>
              <a:off x="11033636" y="2811678"/>
              <a:ext cx="549343" cy="2305577"/>
            </a:xfrm>
            <a:custGeom>
              <a:avLst/>
              <a:gdLst>
                <a:gd name="connsiteX0" fmla="*/ 0 w 549343"/>
                <a:gd name="connsiteY0" fmla="*/ 28493 h 2305577"/>
                <a:gd name="connsiteX1" fmla="*/ 50675 w 549343"/>
                <a:gd name="connsiteY1" fmla="*/ 0 h 2305577"/>
                <a:gd name="connsiteX2" fmla="*/ 74435 w 549343"/>
                <a:gd name="connsiteY2" fmla="*/ 14246 h 2305577"/>
                <a:gd name="connsiteX3" fmla="*/ 549344 w 549343"/>
                <a:gd name="connsiteY3" fmla="*/ 2300156 h 2305577"/>
                <a:gd name="connsiteX4" fmla="*/ 520901 w 549343"/>
                <a:gd name="connsiteY4" fmla="*/ 2305578 h 2305577"/>
                <a:gd name="connsiteX5" fmla="*/ 461549 w 549343"/>
                <a:gd name="connsiteY5" fmla="*/ 2254065 h 2305577"/>
                <a:gd name="connsiteX6" fmla="*/ 0 w 549343"/>
                <a:gd name="connsiteY6" fmla="*/ 28493 h 230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343" h="2305577">
                  <a:moveTo>
                    <a:pt x="0" y="28493"/>
                  </a:moveTo>
                  <a:lnTo>
                    <a:pt x="50675" y="0"/>
                  </a:lnTo>
                  <a:lnTo>
                    <a:pt x="74435" y="14246"/>
                  </a:lnTo>
                  <a:lnTo>
                    <a:pt x="549344" y="2300156"/>
                  </a:lnTo>
                  <a:lnTo>
                    <a:pt x="520901" y="2305578"/>
                  </a:lnTo>
                  <a:lnTo>
                    <a:pt x="461549" y="2254065"/>
                  </a:lnTo>
                  <a:lnTo>
                    <a:pt x="0" y="28493"/>
                  </a:ln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D9C7F56-5307-4660-9FB8-F92410EA8ADA}"/>
                </a:ext>
              </a:extLst>
            </p:cNvPr>
            <p:cNvSpPr/>
            <p:nvPr/>
          </p:nvSpPr>
          <p:spPr>
            <a:xfrm>
              <a:off x="11084311" y="2811678"/>
              <a:ext cx="498668" cy="2305577"/>
            </a:xfrm>
            <a:custGeom>
              <a:avLst/>
              <a:gdLst>
                <a:gd name="connsiteX0" fmla="*/ 0 w 498668"/>
                <a:gd name="connsiteY0" fmla="*/ 0 h 2305577"/>
                <a:gd name="connsiteX1" fmla="*/ 470225 w 498668"/>
                <a:gd name="connsiteY1" fmla="*/ 2305578 h 2305577"/>
                <a:gd name="connsiteX2" fmla="*/ 498669 w 498668"/>
                <a:gd name="connsiteY2" fmla="*/ 2300156 h 2305577"/>
                <a:gd name="connsiteX3" fmla="*/ 23760 w 498668"/>
                <a:gd name="connsiteY3" fmla="*/ 14246 h 2305577"/>
                <a:gd name="connsiteX4" fmla="*/ 0 w 498668"/>
                <a:gd name="connsiteY4" fmla="*/ 0 h 230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668" h="2305577">
                  <a:moveTo>
                    <a:pt x="0" y="0"/>
                  </a:moveTo>
                  <a:lnTo>
                    <a:pt x="470225" y="2305578"/>
                  </a:lnTo>
                  <a:lnTo>
                    <a:pt x="498669" y="2300156"/>
                  </a:lnTo>
                  <a:lnTo>
                    <a:pt x="23760" y="14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EB6B707-35AE-498E-9BBA-2B850ABC1114}"/>
                </a:ext>
              </a:extLst>
            </p:cNvPr>
            <p:cNvSpPr/>
            <p:nvPr/>
          </p:nvSpPr>
          <p:spPr>
            <a:xfrm>
              <a:off x="10734760" y="2936641"/>
              <a:ext cx="361431" cy="62555"/>
            </a:xfrm>
            <a:custGeom>
              <a:avLst/>
              <a:gdLst>
                <a:gd name="connsiteX0" fmla="*/ 0 w 361431"/>
                <a:gd name="connsiteY0" fmla="*/ 0 h 62555"/>
                <a:gd name="connsiteX1" fmla="*/ 361431 w 361431"/>
                <a:gd name="connsiteY1" fmla="*/ 34605 h 62555"/>
                <a:gd name="connsiteX2" fmla="*/ 361431 w 361431"/>
                <a:gd name="connsiteY2" fmla="*/ 62555 h 62555"/>
                <a:gd name="connsiteX3" fmla="*/ 1923 w 361431"/>
                <a:gd name="connsiteY3" fmla="*/ 31253 h 62555"/>
                <a:gd name="connsiteX4" fmla="*/ 0 w 361431"/>
                <a:gd name="connsiteY4" fmla="*/ 0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431" h="62555">
                  <a:moveTo>
                    <a:pt x="0" y="0"/>
                  </a:moveTo>
                  <a:lnTo>
                    <a:pt x="361431" y="34605"/>
                  </a:lnTo>
                  <a:lnTo>
                    <a:pt x="361431" y="62555"/>
                  </a:lnTo>
                  <a:lnTo>
                    <a:pt x="1923" y="31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3E64D00-B7D7-4254-9F93-EC8D9C4915FC}"/>
                </a:ext>
              </a:extLst>
            </p:cNvPr>
            <p:cNvSpPr/>
            <p:nvPr/>
          </p:nvSpPr>
          <p:spPr>
            <a:xfrm>
              <a:off x="10768133" y="3277171"/>
              <a:ext cx="388198" cy="40914"/>
            </a:xfrm>
            <a:custGeom>
              <a:avLst/>
              <a:gdLst>
                <a:gd name="connsiteX0" fmla="*/ 4930 w 388198"/>
                <a:gd name="connsiteY0" fmla="*/ 0 h 40914"/>
                <a:gd name="connsiteX1" fmla="*/ 388198 w 388198"/>
                <a:gd name="connsiteY1" fmla="*/ 0 h 40914"/>
                <a:gd name="connsiteX2" fmla="*/ 388198 w 388198"/>
                <a:gd name="connsiteY2" fmla="*/ 40915 h 40914"/>
                <a:gd name="connsiteX3" fmla="*/ 0 w 388198"/>
                <a:gd name="connsiteY3" fmla="*/ 40915 h 40914"/>
                <a:gd name="connsiteX4" fmla="*/ 4930 w 388198"/>
                <a:gd name="connsiteY4" fmla="*/ 0 h 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198" h="40914">
                  <a:moveTo>
                    <a:pt x="4930" y="0"/>
                  </a:moveTo>
                  <a:lnTo>
                    <a:pt x="388198" y="0"/>
                  </a:lnTo>
                  <a:lnTo>
                    <a:pt x="388198" y="40915"/>
                  </a:lnTo>
                  <a:lnTo>
                    <a:pt x="0" y="40915"/>
                  </a:lnTo>
                  <a:lnTo>
                    <a:pt x="4930" y="0"/>
                  </a:ln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3E89B30-B2EB-4FAC-B9E6-5B8B5E394419}"/>
                </a:ext>
              </a:extLst>
            </p:cNvPr>
            <p:cNvSpPr/>
            <p:nvPr/>
          </p:nvSpPr>
          <p:spPr>
            <a:xfrm>
              <a:off x="10808210" y="3618835"/>
              <a:ext cx="435324" cy="59696"/>
            </a:xfrm>
            <a:custGeom>
              <a:avLst/>
              <a:gdLst>
                <a:gd name="connsiteX0" fmla="*/ 0 w 435324"/>
                <a:gd name="connsiteY0" fmla="*/ 15380 h 59696"/>
                <a:gd name="connsiteX1" fmla="*/ 386917 w 435324"/>
                <a:gd name="connsiteY1" fmla="*/ 0 h 59696"/>
                <a:gd name="connsiteX2" fmla="*/ 435324 w 435324"/>
                <a:gd name="connsiteY2" fmla="*/ 15380 h 59696"/>
                <a:gd name="connsiteX3" fmla="*/ 435324 w 435324"/>
                <a:gd name="connsiteY3" fmla="*/ 41605 h 59696"/>
                <a:gd name="connsiteX4" fmla="*/ 91541 w 435324"/>
                <a:gd name="connsiteY4" fmla="*/ 59696 h 59696"/>
                <a:gd name="connsiteX5" fmla="*/ 3155 w 435324"/>
                <a:gd name="connsiteY5" fmla="*/ 59696 h 59696"/>
                <a:gd name="connsiteX6" fmla="*/ 0 w 435324"/>
                <a:gd name="connsiteY6" fmla="*/ 15380 h 5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324" h="59696">
                  <a:moveTo>
                    <a:pt x="0" y="15380"/>
                  </a:moveTo>
                  <a:lnTo>
                    <a:pt x="386917" y="0"/>
                  </a:lnTo>
                  <a:lnTo>
                    <a:pt x="435324" y="15380"/>
                  </a:lnTo>
                  <a:lnTo>
                    <a:pt x="435324" y="41605"/>
                  </a:lnTo>
                  <a:lnTo>
                    <a:pt x="91541" y="59696"/>
                  </a:lnTo>
                  <a:lnTo>
                    <a:pt x="3155" y="59696"/>
                  </a:lnTo>
                  <a:lnTo>
                    <a:pt x="0" y="15380"/>
                  </a:ln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17F7E1C-41A8-49C1-9885-C97928DF6BBB}"/>
                </a:ext>
              </a:extLst>
            </p:cNvPr>
            <p:cNvSpPr/>
            <p:nvPr/>
          </p:nvSpPr>
          <p:spPr>
            <a:xfrm>
              <a:off x="10899750" y="3634215"/>
              <a:ext cx="343783" cy="44316"/>
            </a:xfrm>
            <a:custGeom>
              <a:avLst/>
              <a:gdLst>
                <a:gd name="connsiteX0" fmla="*/ 4930 w 343783"/>
                <a:gd name="connsiteY0" fmla="*/ 21295 h 44316"/>
                <a:gd name="connsiteX1" fmla="*/ 343784 w 343783"/>
                <a:gd name="connsiteY1" fmla="*/ 0 h 44316"/>
                <a:gd name="connsiteX2" fmla="*/ 343784 w 343783"/>
                <a:gd name="connsiteY2" fmla="*/ 26225 h 44316"/>
                <a:gd name="connsiteX3" fmla="*/ 0 w 343783"/>
                <a:gd name="connsiteY3" fmla="*/ 44316 h 44316"/>
                <a:gd name="connsiteX4" fmla="*/ 4930 w 343783"/>
                <a:gd name="connsiteY4" fmla="*/ 21295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783" h="44316">
                  <a:moveTo>
                    <a:pt x="4930" y="21295"/>
                  </a:moveTo>
                  <a:lnTo>
                    <a:pt x="343784" y="0"/>
                  </a:lnTo>
                  <a:lnTo>
                    <a:pt x="343784" y="26225"/>
                  </a:lnTo>
                  <a:lnTo>
                    <a:pt x="0" y="44316"/>
                  </a:lnTo>
                  <a:lnTo>
                    <a:pt x="4930" y="21295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3F9B58A-8AA3-4B18-88B7-56B33F22657F}"/>
                </a:ext>
              </a:extLst>
            </p:cNvPr>
            <p:cNvSpPr/>
            <p:nvPr/>
          </p:nvSpPr>
          <p:spPr>
            <a:xfrm>
              <a:off x="10808210" y="3634215"/>
              <a:ext cx="96470" cy="44316"/>
            </a:xfrm>
            <a:custGeom>
              <a:avLst/>
              <a:gdLst>
                <a:gd name="connsiteX0" fmla="*/ 0 w 96470"/>
                <a:gd name="connsiteY0" fmla="*/ 0 h 44316"/>
                <a:gd name="connsiteX1" fmla="*/ 96470 w 96470"/>
                <a:gd name="connsiteY1" fmla="*/ 21295 h 44316"/>
                <a:gd name="connsiteX2" fmla="*/ 91541 w 96470"/>
                <a:gd name="connsiteY2" fmla="*/ 44316 h 44316"/>
                <a:gd name="connsiteX3" fmla="*/ 3155 w 96470"/>
                <a:gd name="connsiteY3" fmla="*/ 44316 h 44316"/>
                <a:gd name="connsiteX4" fmla="*/ 0 w 96470"/>
                <a:gd name="connsiteY4" fmla="*/ 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70" h="44316">
                  <a:moveTo>
                    <a:pt x="0" y="0"/>
                  </a:moveTo>
                  <a:lnTo>
                    <a:pt x="96470" y="21295"/>
                  </a:lnTo>
                  <a:lnTo>
                    <a:pt x="91541" y="44316"/>
                  </a:lnTo>
                  <a:lnTo>
                    <a:pt x="3155" y="44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628460-2490-491E-AA59-CE73D2AAC2C2}"/>
                </a:ext>
              </a:extLst>
            </p:cNvPr>
            <p:cNvSpPr/>
            <p:nvPr/>
          </p:nvSpPr>
          <p:spPr>
            <a:xfrm>
              <a:off x="10843258" y="3982090"/>
              <a:ext cx="474267" cy="87942"/>
            </a:xfrm>
            <a:custGeom>
              <a:avLst/>
              <a:gdLst>
                <a:gd name="connsiteX0" fmla="*/ 0 w 474267"/>
                <a:gd name="connsiteY0" fmla="*/ 39633 h 87942"/>
                <a:gd name="connsiteX1" fmla="*/ 427191 w 474267"/>
                <a:gd name="connsiteY1" fmla="*/ 0 h 87942"/>
                <a:gd name="connsiteX2" fmla="*/ 474267 w 474267"/>
                <a:gd name="connsiteY2" fmla="*/ 12274 h 87942"/>
                <a:gd name="connsiteX3" fmla="*/ 474267 w 474267"/>
                <a:gd name="connsiteY3" fmla="*/ 39633 h 87942"/>
                <a:gd name="connsiteX4" fmla="*/ 92675 w 474267"/>
                <a:gd name="connsiteY4" fmla="*/ 79710 h 87942"/>
                <a:gd name="connsiteX5" fmla="*/ 0 w 474267"/>
                <a:gd name="connsiteY5" fmla="*/ 87942 h 87942"/>
                <a:gd name="connsiteX6" fmla="*/ 0 w 474267"/>
                <a:gd name="connsiteY6" fmla="*/ 39633 h 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67" h="87942">
                  <a:moveTo>
                    <a:pt x="0" y="39633"/>
                  </a:moveTo>
                  <a:lnTo>
                    <a:pt x="427191" y="0"/>
                  </a:lnTo>
                  <a:lnTo>
                    <a:pt x="474267" y="12274"/>
                  </a:lnTo>
                  <a:lnTo>
                    <a:pt x="474267" y="39633"/>
                  </a:lnTo>
                  <a:lnTo>
                    <a:pt x="92675" y="79710"/>
                  </a:lnTo>
                  <a:lnTo>
                    <a:pt x="0" y="87942"/>
                  </a:lnTo>
                  <a:lnTo>
                    <a:pt x="0" y="39633"/>
                  </a:ln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324CD9A-8910-46C6-9392-170862DCF27E}"/>
                </a:ext>
              </a:extLst>
            </p:cNvPr>
            <p:cNvSpPr/>
            <p:nvPr/>
          </p:nvSpPr>
          <p:spPr>
            <a:xfrm>
              <a:off x="10934306" y="3994364"/>
              <a:ext cx="383219" cy="67435"/>
            </a:xfrm>
            <a:custGeom>
              <a:avLst/>
              <a:gdLst>
                <a:gd name="connsiteX0" fmla="*/ 0 w 383219"/>
                <a:gd name="connsiteY0" fmla="*/ 44415 h 67435"/>
                <a:gd name="connsiteX1" fmla="*/ 340777 w 383219"/>
                <a:gd name="connsiteY1" fmla="*/ 10155 h 67435"/>
                <a:gd name="connsiteX2" fmla="*/ 383220 w 383219"/>
                <a:gd name="connsiteY2" fmla="*/ 0 h 67435"/>
                <a:gd name="connsiteX3" fmla="*/ 383220 w 383219"/>
                <a:gd name="connsiteY3" fmla="*/ 27359 h 67435"/>
                <a:gd name="connsiteX4" fmla="*/ 1627 w 383219"/>
                <a:gd name="connsiteY4" fmla="*/ 67436 h 67435"/>
                <a:gd name="connsiteX5" fmla="*/ 0 w 383219"/>
                <a:gd name="connsiteY5" fmla="*/ 44415 h 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219" h="67435">
                  <a:moveTo>
                    <a:pt x="0" y="44415"/>
                  </a:moveTo>
                  <a:lnTo>
                    <a:pt x="340777" y="10155"/>
                  </a:lnTo>
                  <a:lnTo>
                    <a:pt x="383220" y="0"/>
                  </a:lnTo>
                  <a:lnTo>
                    <a:pt x="383220" y="27359"/>
                  </a:lnTo>
                  <a:lnTo>
                    <a:pt x="1627" y="67436"/>
                  </a:lnTo>
                  <a:lnTo>
                    <a:pt x="0" y="44415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DB8B349-010A-4B7B-8B2B-90D8EE4E7337}"/>
                </a:ext>
              </a:extLst>
            </p:cNvPr>
            <p:cNvSpPr/>
            <p:nvPr/>
          </p:nvSpPr>
          <p:spPr>
            <a:xfrm>
              <a:off x="10837540" y="4038779"/>
              <a:ext cx="98392" cy="31252"/>
            </a:xfrm>
            <a:custGeom>
              <a:avLst/>
              <a:gdLst>
                <a:gd name="connsiteX0" fmla="*/ 0 w 98392"/>
                <a:gd name="connsiteY0" fmla="*/ 5028 h 31252"/>
                <a:gd name="connsiteX1" fmla="*/ 96766 w 98392"/>
                <a:gd name="connsiteY1" fmla="*/ 0 h 31252"/>
                <a:gd name="connsiteX2" fmla="*/ 98393 w 98392"/>
                <a:gd name="connsiteY2" fmla="*/ 23021 h 31252"/>
                <a:gd name="connsiteX3" fmla="*/ 5718 w 98392"/>
                <a:gd name="connsiteY3" fmla="*/ 31253 h 31252"/>
                <a:gd name="connsiteX4" fmla="*/ 0 w 98392"/>
                <a:gd name="connsiteY4" fmla="*/ 5028 h 3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92" h="31252">
                  <a:moveTo>
                    <a:pt x="0" y="5028"/>
                  </a:moveTo>
                  <a:lnTo>
                    <a:pt x="96766" y="0"/>
                  </a:lnTo>
                  <a:lnTo>
                    <a:pt x="98393" y="23021"/>
                  </a:lnTo>
                  <a:lnTo>
                    <a:pt x="5718" y="31253"/>
                  </a:lnTo>
                  <a:lnTo>
                    <a:pt x="0" y="502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FB92CFA-48CF-4083-9957-B9854C22D59B}"/>
                </a:ext>
              </a:extLst>
            </p:cNvPr>
            <p:cNvSpPr/>
            <p:nvPr/>
          </p:nvSpPr>
          <p:spPr>
            <a:xfrm>
              <a:off x="10863568" y="4343127"/>
              <a:ext cx="523069" cy="110174"/>
            </a:xfrm>
            <a:custGeom>
              <a:avLst/>
              <a:gdLst>
                <a:gd name="connsiteX0" fmla="*/ 0 w 523069"/>
                <a:gd name="connsiteY0" fmla="*/ 63985 h 110174"/>
                <a:gd name="connsiteX1" fmla="*/ 481760 w 523069"/>
                <a:gd name="connsiteY1" fmla="*/ 0 h 110174"/>
                <a:gd name="connsiteX2" fmla="*/ 523070 w 523069"/>
                <a:gd name="connsiteY2" fmla="*/ 16415 h 110174"/>
                <a:gd name="connsiteX3" fmla="*/ 523070 w 523069"/>
                <a:gd name="connsiteY3" fmla="*/ 47668 h 110174"/>
                <a:gd name="connsiteX4" fmla="*/ 107512 w 523069"/>
                <a:gd name="connsiteY4" fmla="*/ 110174 h 110174"/>
                <a:gd name="connsiteX5" fmla="*/ 9859 w 523069"/>
                <a:gd name="connsiteY5" fmla="*/ 110174 h 110174"/>
                <a:gd name="connsiteX6" fmla="*/ 0 w 523069"/>
                <a:gd name="connsiteY6" fmla="*/ 63985 h 11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069" h="110174">
                  <a:moveTo>
                    <a:pt x="0" y="63985"/>
                  </a:moveTo>
                  <a:lnTo>
                    <a:pt x="481760" y="0"/>
                  </a:lnTo>
                  <a:lnTo>
                    <a:pt x="523070" y="16415"/>
                  </a:lnTo>
                  <a:lnTo>
                    <a:pt x="523070" y="47668"/>
                  </a:lnTo>
                  <a:lnTo>
                    <a:pt x="107512" y="110174"/>
                  </a:lnTo>
                  <a:lnTo>
                    <a:pt x="9859" y="110174"/>
                  </a:lnTo>
                  <a:lnTo>
                    <a:pt x="0" y="63985"/>
                  </a:ln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7131CE7-EC5B-44C8-AD99-81A4F875E843}"/>
                </a:ext>
              </a:extLst>
            </p:cNvPr>
            <p:cNvSpPr/>
            <p:nvPr/>
          </p:nvSpPr>
          <p:spPr>
            <a:xfrm>
              <a:off x="10971080" y="4359542"/>
              <a:ext cx="415557" cy="93758"/>
            </a:xfrm>
            <a:custGeom>
              <a:avLst/>
              <a:gdLst>
                <a:gd name="connsiteX0" fmla="*/ 0 w 415557"/>
                <a:gd name="connsiteY0" fmla="*/ 73992 h 93758"/>
                <a:gd name="connsiteX1" fmla="*/ 415557 w 415557"/>
                <a:gd name="connsiteY1" fmla="*/ 0 h 93758"/>
                <a:gd name="connsiteX2" fmla="*/ 415557 w 415557"/>
                <a:gd name="connsiteY2" fmla="*/ 31253 h 93758"/>
                <a:gd name="connsiteX3" fmla="*/ 0 w 415557"/>
                <a:gd name="connsiteY3" fmla="*/ 93759 h 93758"/>
                <a:gd name="connsiteX4" fmla="*/ 0 w 415557"/>
                <a:gd name="connsiteY4" fmla="*/ 73992 h 9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557" h="93758">
                  <a:moveTo>
                    <a:pt x="0" y="73992"/>
                  </a:moveTo>
                  <a:lnTo>
                    <a:pt x="415557" y="0"/>
                  </a:lnTo>
                  <a:lnTo>
                    <a:pt x="415557" y="31253"/>
                  </a:lnTo>
                  <a:lnTo>
                    <a:pt x="0" y="93759"/>
                  </a:lnTo>
                  <a:lnTo>
                    <a:pt x="0" y="7399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A93E53B-F353-4459-BCA9-0988AD524ECB}"/>
                </a:ext>
              </a:extLst>
            </p:cNvPr>
            <p:cNvSpPr/>
            <p:nvPr/>
          </p:nvSpPr>
          <p:spPr>
            <a:xfrm>
              <a:off x="10869335" y="4433534"/>
              <a:ext cx="101745" cy="19767"/>
            </a:xfrm>
            <a:custGeom>
              <a:avLst/>
              <a:gdLst>
                <a:gd name="connsiteX0" fmla="*/ 0 w 101745"/>
                <a:gd name="connsiteY0" fmla="*/ 542 h 19767"/>
                <a:gd name="connsiteX1" fmla="*/ 101745 w 101745"/>
                <a:gd name="connsiteY1" fmla="*/ 0 h 19767"/>
                <a:gd name="connsiteX2" fmla="*/ 101745 w 101745"/>
                <a:gd name="connsiteY2" fmla="*/ 19767 h 19767"/>
                <a:gd name="connsiteX3" fmla="*/ 4092 w 101745"/>
                <a:gd name="connsiteY3" fmla="*/ 19767 h 19767"/>
                <a:gd name="connsiteX4" fmla="*/ 0 w 101745"/>
                <a:gd name="connsiteY4" fmla="*/ 542 h 1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45" h="19767">
                  <a:moveTo>
                    <a:pt x="0" y="542"/>
                  </a:moveTo>
                  <a:lnTo>
                    <a:pt x="101745" y="0"/>
                  </a:lnTo>
                  <a:lnTo>
                    <a:pt x="101745" y="19767"/>
                  </a:lnTo>
                  <a:lnTo>
                    <a:pt x="4092" y="19767"/>
                  </a:lnTo>
                  <a:lnTo>
                    <a:pt x="0" y="54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6CFBEB8-9E03-4E3D-B496-70E8C5DDC1EA}"/>
                </a:ext>
              </a:extLst>
            </p:cNvPr>
            <p:cNvSpPr/>
            <p:nvPr/>
          </p:nvSpPr>
          <p:spPr>
            <a:xfrm>
              <a:off x="10892011" y="4705396"/>
              <a:ext cx="575223" cy="168983"/>
            </a:xfrm>
            <a:custGeom>
              <a:avLst/>
              <a:gdLst>
                <a:gd name="connsiteX0" fmla="*/ 0 w 575223"/>
                <a:gd name="connsiteY0" fmla="*/ 98541 h 168983"/>
                <a:gd name="connsiteX1" fmla="*/ 528443 w 575223"/>
                <a:gd name="connsiteY1" fmla="*/ 0 h 168983"/>
                <a:gd name="connsiteX2" fmla="*/ 575224 w 575223"/>
                <a:gd name="connsiteY2" fmla="*/ 27507 h 168983"/>
                <a:gd name="connsiteX3" fmla="*/ 575224 w 575223"/>
                <a:gd name="connsiteY3" fmla="*/ 49246 h 168983"/>
                <a:gd name="connsiteX4" fmla="*/ 111554 w 575223"/>
                <a:gd name="connsiteY4" fmla="*/ 161737 h 168983"/>
                <a:gd name="connsiteX5" fmla="*/ 15972 w 575223"/>
                <a:gd name="connsiteY5" fmla="*/ 168984 h 168983"/>
                <a:gd name="connsiteX6" fmla="*/ 0 w 575223"/>
                <a:gd name="connsiteY6" fmla="*/ 98541 h 1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223" h="168983">
                  <a:moveTo>
                    <a:pt x="0" y="98541"/>
                  </a:moveTo>
                  <a:lnTo>
                    <a:pt x="528443" y="0"/>
                  </a:lnTo>
                  <a:lnTo>
                    <a:pt x="575224" y="27507"/>
                  </a:lnTo>
                  <a:lnTo>
                    <a:pt x="575224" y="49246"/>
                  </a:lnTo>
                  <a:lnTo>
                    <a:pt x="111554" y="161737"/>
                  </a:lnTo>
                  <a:lnTo>
                    <a:pt x="15972" y="168984"/>
                  </a:lnTo>
                  <a:lnTo>
                    <a:pt x="0" y="98541"/>
                  </a:ln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1531587-1A36-492A-84F8-019F8EC99486}"/>
                </a:ext>
              </a:extLst>
            </p:cNvPr>
            <p:cNvSpPr/>
            <p:nvPr/>
          </p:nvSpPr>
          <p:spPr>
            <a:xfrm>
              <a:off x="11003566" y="4732902"/>
              <a:ext cx="463669" cy="134230"/>
            </a:xfrm>
            <a:custGeom>
              <a:avLst/>
              <a:gdLst>
                <a:gd name="connsiteX0" fmla="*/ 0 w 463669"/>
                <a:gd name="connsiteY0" fmla="*/ 111850 h 134230"/>
                <a:gd name="connsiteX1" fmla="*/ 463669 w 463669"/>
                <a:gd name="connsiteY1" fmla="*/ 0 h 134230"/>
                <a:gd name="connsiteX2" fmla="*/ 463669 w 463669"/>
                <a:gd name="connsiteY2" fmla="*/ 21739 h 134230"/>
                <a:gd name="connsiteX3" fmla="*/ 0 w 463669"/>
                <a:gd name="connsiteY3" fmla="*/ 134230 h 134230"/>
                <a:gd name="connsiteX4" fmla="*/ 0 w 463669"/>
                <a:gd name="connsiteY4" fmla="*/ 111850 h 13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69" h="134230">
                  <a:moveTo>
                    <a:pt x="0" y="111850"/>
                  </a:moveTo>
                  <a:lnTo>
                    <a:pt x="463669" y="0"/>
                  </a:lnTo>
                  <a:lnTo>
                    <a:pt x="463669" y="21739"/>
                  </a:lnTo>
                  <a:lnTo>
                    <a:pt x="0" y="134230"/>
                  </a:lnTo>
                  <a:lnTo>
                    <a:pt x="0" y="11185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C86B2A5-0EF7-43E5-BE25-19641DFCDDB4}"/>
                </a:ext>
              </a:extLst>
            </p:cNvPr>
            <p:cNvSpPr/>
            <p:nvPr/>
          </p:nvSpPr>
          <p:spPr>
            <a:xfrm>
              <a:off x="10902412" y="4844753"/>
              <a:ext cx="101153" cy="29626"/>
            </a:xfrm>
            <a:custGeom>
              <a:avLst/>
              <a:gdLst>
                <a:gd name="connsiteX0" fmla="*/ 0 w 101153"/>
                <a:gd name="connsiteY0" fmla="*/ 5077 h 29626"/>
                <a:gd name="connsiteX1" fmla="*/ 101153 w 101153"/>
                <a:gd name="connsiteY1" fmla="*/ 0 h 29626"/>
                <a:gd name="connsiteX2" fmla="*/ 101153 w 101153"/>
                <a:gd name="connsiteY2" fmla="*/ 22380 h 29626"/>
                <a:gd name="connsiteX3" fmla="*/ 5570 w 101153"/>
                <a:gd name="connsiteY3" fmla="*/ 29626 h 29626"/>
                <a:gd name="connsiteX4" fmla="*/ 0 w 101153"/>
                <a:gd name="connsiteY4" fmla="*/ 5077 h 2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53" h="29626">
                  <a:moveTo>
                    <a:pt x="0" y="5077"/>
                  </a:moveTo>
                  <a:lnTo>
                    <a:pt x="101153" y="0"/>
                  </a:lnTo>
                  <a:lnTo>
                    <a:pt x="101153" y="22380"/>
                  </a:lnTo>
                  <a:lnTo>
                    <a:pt x="5570" y="29626"/>
                  </a:lnTo>
                  <a:lnTo>
                    <a:pt x="0" y="5077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9170187-EDEC-4B65-B990-5127E7DEAD57}"/>
                </a:ext>
              </a:extLst>
            </p:cNvPr>
            <p:cNvSpPr/>
            <p:nvPr/>
          </p:nvSpPr>
          <p:spPr>
            <a:xfrm>
              <a:off x="10725689" y="2783185"/>
              <a:ext cx="235137" cy="2484173"/>
            </a:xfrm>
            <a:custGeom>
              <a:avLst/>
              <a:gdLst>
                <a:gd name="connsiteX0" fmla="*/ 42739 w 235137"/>
                <a:gd name="connsiteY0" fmla="*/ 0 h 2484173"/>
                <a:gd name="connsiteX1" fmla="*/ 0 w 235137"/>
                <a:gd name="connsiteY1" fmla="*/ 9514 h 2484173"/>
                <a:gd name="connsiteX2" fmla="*/ 154392 w 235137"/>
                <a:gd name="connsiteY2" fmla="*/ 2467561 h 2484173"/>
                <a:gd name="connsiteX3" fmla="*/ 199497 w 235137"/>
                <a:gd name="connsiteY3" fmla="*/ 2484174 h 2484173"/>
                <a:gd name="connsiteX4" fmla="*/ 235137 w 235137"/>
                <a:gd name="connsiteY4" fmla="*/ 2484174 h 2484173"/>
                <a:gd name="connsiteX5" fmla="*/ 42739 w 235137"/>
                <a:gd name="connsiteY5" fmla="*/ 0 h 248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137" h="2484173">
                  <a:moveTo>
                    <a:pt x="42739" y="0"/>
                  </a:moveTo>
                  <a:lnTo>
                    <a:pt x="0" y="9514"/>
                  </a:lnTo>
                  <a:lnTo>
                    <a:pt x="154392" y="2467561"/>
                  </a:lnTo>
                  <a:lnTo>
                    <a:pt x="199497" y="2484174"/>
                  </a:lnTo>
                  <a:lnTo>
                    <a:pt x="235137" y="2484174"/>
                  </a:lnTo>
                  <a:lnTo>
                    <a:pt x="42739" y="0"/>
                  </a:lnTo>
                  <a:close/>
                </a:path>
              </a:pathLst>
            </a:custGeom>
            <a:solidFill>
              <a:srgbClr val="65617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B838B6B-C64C-4967-8130-6D4CD77B3C21}"/>
                </a:ext>
              </a:extLst>
            </p:cNvPr>
            <p:cNvSpPr/>
            <p:nvPr/>
          </p:nvSpPr>
          <p:spPr>
            <a:xfrm>
              <a:off x="10747576" y="2783185"/>
              <a:ext cx="213250" cy="2484173"/>
            </a:xfrm>
            <a:custGeom>
              <a:avLst/>
              <a:gdLst>
                <a:gd name="connsiteX0" fmla="*/ 0 w 213250"/>
                <a:gd name="connsiteY0" fmla="*/ 4634 h 2484173"/>
                <a:gd name="connsiteX1" fmla="*/ 177610 w 213250"/>
                <a:gd name="connsiteY1" fmla="*/ 2484174 h 2484173"/>
                <a:gd name="connsiteX2" fmla="*/ 213250 w 213250"/>
                <a:gd name="connsiteY2" fmla="*/ 2484174 h 2484173"/>
                <a:gd name="connsiteX3" fmla="*/ 20852 w 213250"/>
                <a:gd name="connsiteY3" fmla="*/ 0 h 2484173"/>
                <a:gd name="connsiteX4" fmla="*/ 0 w 213250"/>
                <a:gd name="connsiteY4" fmla="*/ 4634 h 248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50" h="2484173">
                  <a:moveTo>
                    <a:pt x="0" y="4634"/>
                  </a:moveTo>
                  <a:lnTo>
                    <a:pt x="177610" y="2484174"/>
                  </a:lnTo>
                  <a:lnTo>
                    <a:pt x="213250" y="2484174"/>
                  </a:lnTo>
                  <a:lnTo>
                    <a:pt x="20852" y="0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CE3E733-83F5-4A92-B2E3-ED68D65848F9}"/>
                </a:ext>
              </a:extLst>
            </p:cNvPr>
            <p:cNvSpPr/>
            <p:nvPr/>
          </p:nvSpPr>
          <p:spPr>
            <a:xfrm rot="-2226600">
              <a:off x="10604435" y="2356240"/>
              <a:ext cx="364783" cy="378191"/>
            </a:xfrm>
            <a:custGeom>
              <a:avLst/>
              <a:gdLst>
                <a:gd name="connsiteX0" fmla="*/ -32 w 364783"/>
                <a:gd name="connsiteY0" fmla="*/ -22 h 378191"/>
                <a:gd name="connsiteX1" fmla="*/ 364751 w 364783"/>
                <a:gd name="connsiteY1" fmla="*/ -22 h 378191"/>
                <a:gd name="connsiteX2" fmla="*/ 364751 w 364783"/>
                <a:gd name="connsiteY2" fmla="*/ 378170 h 378191"/>
                <a:gd name="connsiteX3" fmla="*/ -32 w 364783"/>
                <a:gd name="connsiteY3" fmla="*/ 378170 h 37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783" h="378191">
                  <a:moveTo>
                    <a:pt x="-32" y="-22"/>
                  </a:moveTo>
                  <a:lnTo>
                    <a:pt x="364751" y="-22"/>
                  </a:lnTo>
                  <a:lnTo>
                    <a:pt x="364751" y="378170"/>
                  </a:lnTo>
                  <a:lnTo>
                    <a:pt x="-32" y="378170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1526DD7-B046-4AE8-AEF5-C9D3016EA294}"/>
                </a:ext>
              </a:extLst>
            </p:cNvPr>
            <p:cNvSpPr/>
            <p:nvPr/>
          </p:nvSpPr>
          <p:spPr>
            <a:xfrm rot="-2226600">
              <a:off x="10604435" y="2356240"/>
              <a:ext cx="364783" cy="378191"/>
            </a:xfrm>
            <a:custGeom>
              <a:avLst/>
              <a:gdLst>
                <a:gd name="connsiteX0" fmla="*/ -32 w 364783"/>
                <a:gd name="connsiteY0" fmla="*/ -22 h 378191"/>
                <a:gd name="connsiteX1" fmla="*/ 364751 w 364783"/>
                <a:gd name="connsiteY1" fmla="*/ -22 h 378191"/>
                <a:gd name="connsiteX2" fmla="*/ 364751 w 364783"/>
                <a:gd name="connsiteY2" fmla="*/ 378170 h 378191"/>
                <a:gd name="connsiteX3" fmla="*/ -32 w 364783"/>
                <a:gd name="connsiteY3" fmla="*/ 378170 h 37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783" h="378191">
                  <a:moveTo>
                    <a:pt x="-32" y="-22"/>
                  </a:moveTo>
                  <a:lnTo>
                    <a:pt x="364751" y="-22"/>
                  </a:lnTo>
                  <a:lnTo>
                    <a:pt x="364751" y="378170"/>
                  </a:lnTo>
                  <a:lnTo>
                    <a:pt x="-32" y="378170"/>
                  </a:lnTo>
                  <a:close/>
                </a:path>
              </a:pathLst>
            </a:custGeom>
            <a:solidFill>
              <a:srgbClr val="DFE3E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3386C6C-7771-4AB1-9B68-1135E91449D1}"/>
                </a:ext>
              </a:extLst>
            </p:cNvPr>
            <p:cNvSpPr/>
            <p:nvPr/>
          </p:nvSpPr>
          <p:spPr>
            <a:xfrm>
              <a:off x="10806090" y="2581864"/>
              <a:ext cx="70590" cy="74238"/>
            </a:xfrm>
            <a:custGeom>
              <a:avLst/>
              <a:gdLst>
                <a:gd name="connsiteX0" fmla="*/ 66368 w 70590"/>
                <a:gd name="connsiteY0" fmla="*/ 67513 h 74238"/>
                <a:gd name="connsiteX1" fmla="*/ 25749 w 70590"/>
                <a:gd name="connsiteY1" fmla="*/ 13682 h 74238"/>
                <a:gd name="connsiteX2" fmla="*/ 69227 w 70590"/>
                <a:gd name="connsiteY2" fmla="*/ 19696 h 74238"/>
                <a:gd name="connsiteX3" fmla="*/ 70558 w 70590"/>
                <a:gd name="connsiteY3" fmla="*/ 8605 h 74238"/>
                <a:gd name="connsiteX4" fmla="*/ 8446 w 70590"/>
                <a:gd name="connsiteY4" fmla="*/ -22 h 74238"/>
                <a:gd name="connsiteX5" fmla="*/ -32 w 70590"/>
                <a:gd name="connsiteY5" fmla="*/ 62238 h 74238"/>
                <a:gd name="connsiteX6" fmla="*/ 10813 w 70590"/>
                <a:gd name="connsiteY6" fmla="*/ 63766 h 74238"/>
                <a:gd name="connsiteX7" fmla="*/ 17024 w 70590"/>
                <a:gd name="connsiteY7" fmla="*/ 20485 h 74238"/>
                <a:gd name="connsiteX8" fmla="*/ 57692 w 70590"/>
                <a:gd name="connsiteY8" fmla="*/ 74217 h 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0" h="74238">
                  <a:moveTo>
                    <a:pt x="66368" y="67513"/>
                  </a:moveTo>
                  <a:lnTo>
                    <a:pt x="25749" y="13682"/>
                  </a:lnTo>
                  <a:lnTo>
                    <a:pt x="69227" y="19696"/>
                  </a:lnTo>
                  <a:lnTo>
                    <a:pt x="70558" y="8605"/>
                  </a:lnTo>
                  <a:lnTo>
                    <a:pt x="8446" y="-22"/>
                  </a:lnTo>
                  <a:lnTo>
                    <a:pt x="-32" y="62238"/>
                  </a:lnTo>
                  <a:lnTo>
                    <a:pt x="10813" y="63766"/>
                  </a:lnTo>
                  <a:lnTo>
                    <a:pt x="17024" y="20485"/>
                  </a:lnTo>
                  <a:lnTo>
                    <a:pt x="57692" y="74217"/>
                  </a:ln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D50ADB8-2D3A-4636-9695-1D5B75659A00}"/>
                </a:ext>
              </a:extLst>
            </p:cNvPr>
            <p:cNvSpPr/>
            <p:nvPr/>
          </p:nvSpPr>
          <p:spPr>
            <a:xfrm>
              <a:off x="10684902" y="2430505"/>
              <a:ext cx="112962" cy="113002"/>
            </a:xfrm>
            <a:custGeom>
              <a:avLst/>
              <a:gdLst>
                <a:gd name="connsiteX0" fmla="*/ 91579 w 112962"/>
                <a:gd name="connsiteY0" fmla="*/ 101402 h 113002"/>
                <a:gd name="connsiteX1" fmla="*/ 11544 w 112962"/>
                <a:gd name="connsiteY1" fmla="*/ 90322 h 113002"/>
                <a:gd name="connsiteX2" fmla="*/ 629 w 112962"/>
                <a:gd name="connsiteY2" fmla="*/ 47177 h 113002"/>
                <a:gd name="connsiteX3" fmla="*/ 5849 w 112962"/>
                <a:gd name="connsiteY3" fmla="*/ 43332 h 113002"/>
                <a:gd name="connsiteX4" fmla="*/ 5855 w 112962"/>
                <a:gd name="connsiteY4" fmla="*/ 43332 h 113002"/>
                <a:gd name="connsiteX5" fmla="*/ 9700 w 112962"/>
                <a:gd name="connsiteY5" fmla="*/ 48607 h 113002"/>
                <a:gd name="connsiteX6" fmla="*/ 49649 w 112962"/>
                <a:gd name="connsiteY6" fmla="*/ 103427 h 113002"/>
                <a:gd name="connsiteX7" fmla="*/ 86008 w 112962"/>
                <a:gd name="connsiteY7" fmla="*/ 94304 h 113002"/>
                <a:gd name="connsiteX8" fmla="*/ 93874 w 112962"/>
                <a:gd name="connsiteY8" fmla="*/ 26930 h 113002"/>
                <a:gd name="connsiteX9" fmla="*/ 31784 w 112962"/>
                <a:gd name="connsiteY9" fmla="*/ 15432 h 113002"/>
                <a:gd name="connsiteX10" fmla="*/ 42579 w 112962"/>
                <a:gd name="connsiteY10" fmla="*/ 29678 h 113002"/>
                <a:gd name="connsiteX11" fmla="*/ 41024 w 112962"/>
                <a:gd name="connsiteY11" fmla="*/ 36044 h 113002"/>
                <a:gd name="connsiteX12" fmla="*/ 35235 w 112962"/>
                <a:gd name="connsiteY12" fmla="*/ 35248 h 113002"/>
                <a:gd name="connsiteX13" fmla="*/ 21530 w 112962"/>
                <a:gd name="connsiteY13" fmla="*/ 17157 h 113002"/>
                <a:gd name="connsiteX14" fmla="*/ 22418 w 112962"/>
                <a:gd name="connsiteY14" fmla="*/ 10699 h 113002"/>
                <a:gd name="connsiteX15" fmla="*/ 102211 w 112962"/>
                <a:gd name="connsiteY15" fmla="*/ 23837 h 113002"/>
                <a:gd name="connsiteX16" fmla="*/ 91431 w 112962"/>
                <a:gd name="connsiteY16" fmla="*/ 101846 h 11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962" h="113002">
                  <a:moveTo>
                    <a:pt x="91579" y="101402"/>
                  </a:moveTo>
                  <a:cubicBezTo>
                    <a:pt x="66418" y="120443"/>
                    <a:pt x="30585" y="115483"/>
                    <a:pt x="11544" y="90322"/>
                  </a:cubicBezTo>
                  <a:cubicBezTo>
                    <a:pt x="2224" y="78007"/>
                    <a:pt x="-1714" y="62443"/>
                    <a:pt x="629" y="47177"/>
                  </a:cubicBezTo>
                  <a:cubicBezTo>
                    <a:pt x="1009" y="44674"/>
                    <a:pt x="3346" y="42952"/>
                    <a:pt x="5849" y="43332"/>
                  </a:cubicBezTo>
                  <a:cubicBezTo>
                    <a:pt x="5851" y="43332"/>
                    <a:pt x="5853" y="43332"/>
                    <a:pt x="5855" y="43332"/>
                  </a:cubicBezTo>
                  <a:cubicBezTo>
                    <a:pt x="8367" y="43737"/>
                    <a:pt x="10084" y="46091"/>
                    <a:pt x="9700" y="48607"/>
                  </a:cubicBezTo>
                  <a:cubicBezTo>
                    <a:pt x="5593" y="74777"/>
                    <a:pt x="23479" y="99320"/>
                    <a:pt x="49649" y="103427"/>
                  </a:cubicBezTo>
                  <a:cubicBezTo>
                    <a:pt x="62504" y="105444"/>
                    <a:pt x="75628" y="102151"/>
                    <a:pt x="86008" y="94304"/>
                  </a:cubicBezTo>
                  <a:cubicBezTo>
                    <a:pt x="106785" y="77871"/>
                    <a:pt x="110307" y="47707"/>
                    <a:pt x="93874" y="26930"/>
                  </a:cubicBezTo>
                  <a:cubicBezTo>
                    <a:pt x="78975" y="8092"/>
                    <a:pt x="52440" y="3178"/>
                    <a:pt x="31784" y="15432"/>
                  </a:cubicBezTo>
                  <a:lnTo>
                    <a:pt x="42579" y="29678"/>
                  </a:lnTo>
                  <a:cubicBezTo>
                    <a:pt x="43908" y="31865"/>
                    <a:pt x="43212" y="34715"/>
                    <a:pt x="41024" y="36044"/>
                  </a:cubicBezTo>
                  <a:cubicBezTo>
                    <a:pt x="39149" y="37182"/>
                    <a:pt x="36733" y="36850"/>
                    <a:pt x="35235" y="35248"/>
                  </a:cubicBezTo>
                  <a:lnTo>
                    <a:pt x="21530" y="17157"/>
                  </a:lnTo>
                  <a:cubicBezTo>
                    <a:pt x="20006" y="15125"/>
                    <a:pt x="20402" y="12245"/>
                    <a:pt x="22418" y="10699"/>
                  </a:cubicBezTo>
                  <a:cubicBezTo>
                    <a:pt x="48080" y="-7707"/>
                    <a:pt x="83805" y="-1825"/>
                    <a:pt x="102211" y="23837"/>
                  </a:cubicBezTo>
                  <a:cubicBezTo>
                    <a:pt x="119948" y="48566"/>
                    <a:pt x="115210" y="82854"/>
                    <a:pt x="91431" y="101846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6A92487-2419-40B1-9B54-0EF32ACFFDA4}"/>
                </a:ext>
              </a:extLst>
            </p:cNvPr>
            <p:cNvSpPr/>
            <p:nvPr/>
          </p:nvSpPr>
          <p:spPr>
            <a:xfrm>
              <a:off x="10704948" y="2477811"/>
              <a:ext cx="47259" cy="17253"/>
            </a:xfrm>
            <a:custGeom>
              <a:avLst/>
              <a:gdLst>
                <a:gd name="connsiteX0" fmla="*/ 2766 w 47259"/>
                <a:gd name="connsiteY0" fmla="*/ 858 h 17253"/>
                <a:gd name="connsiteX1" fmla="*/ 37765 w 47259"/>
                <a:gd name="connsiteY1" fmla="*/ 19 h 17253"/>
                <a:gd name="connsiteX2" fmla="*/ 47186 w 47259"/>
                <a:gd name="connsiteY2" fmla="*/ 7771 h 17253"/>
                <a:gd name="connsiteX3" fmla="*/ 39434 w 47259"/>
                <a:gd name="connsiteY3" fmla="*/ 17192 h 17253"/>
                <a:gd name="connsiteX4" fmla="*/ 38209 w 47259"/>
                <a:gd name="connsiteY4" fmla="*/ 17223 h 17253"/>
                <a:gd name="connsiteX5" fmla="*/ 35449 w 47259"/>
                <a:gd name="connsiteY5" fmla="*/ 16829 h 17253"/>
                <a:gd name="connsiteX6" fmla="*/ 1977 w 47259"/>
                <a:gd name="connsiteY6" fmla="*/ 6477 h 17253"/>
                <a:gd name="connsiteX7" fmla="*/ 98 w 47259"/>
                <a:gd name="connsiteY7" fmla="*/ 2897 h 17253"/>
                <a:gd name="connsiteX8" fmla="*/ 104 w 47259"/>
                <a:gd name="connsiteY8" fmla="*/ 2879 h 17253"/>
                <a:gd name="connsiteX9" fmla="*/ 2766 w 47259"/>
                <a:gd name="connsiteY9" fmla="*/ 858 h 1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59" h="17253">
                  <a:moveTo>
                    <a:pt x="2766" y="858"/>
                  </a:moveTo>
                  <a:lnTo>
                    <a:pt x="37765" y="19"/>
                  </a:lnTo>
                  <a:cubicBezTo>
                    <a:pt x="42507" y="-441"/>
                    <a:pt x="46725" y="3029"/>
                    <a:pt x="47186" y="7771"/>
                  </a:cubicBezTo>
                  <a:cubicBezTo>
                    <a:pt x="47647" y="12513"/>
                    <a:pt x="44176" y="16731"/>
                    <a:pt x="39434" y="17192"/>
                  </a:cubicBezTo>
                  <a:cubicBezTo>
                    <a:pt x="39027" y="17231"/>
                    <a:pt x="38618" y="17242"/>
                    <a:pt x="38209" y="17223"/>
                  </a:cubicBezTo>
                  <a:cubicBezTo>
                    <a:pt x="37273" y="17248"/>
                    <a:pt x="36340" y="17115"/>
                    <a:pt x="35449" y="16829"/>
                  </a:cubicBezTo>
                  <a:lnTo>
                    <a:pt x="1977" y="6477"/>
                  </a:lnTo>
                  <a:cubicBezTo>
                    <a:pt x="469" y="6007"/>
                    <a:pt x="-372" y="4404"/>
                    <a:pt x="98" y="2897"/>
                  </a:cubicBezTo>
                  <a:cubicBezTo>
                    <a:pt x="100" y="2891"/>
                    <a:pt x="102" y="2885"/>
                    <a:pt x="104" y="2879"/>
                  </a:cubicBezTo>
                  <a:cubicBezTo>
                    <a:pt x="477" y="1711"/>
                    <a:pt x="1541" y="903"/>
                    <a:pt x="2766" y="858"/>
                  </a:cubicBez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861E430-7F10-4FD0-BAFC-2315924D3454}"/>
                </a:ext>
              </a:extLst>
            </p:cNvPr>
            <p:cNvSpPr/>
            <p:nvPr/>
          </p:nvSpPr>
          <p:spPr>
            <a:xfrm>
              <a:off x="10558879" y="2516493"/>
              <a:ext cx="593328" cy="1157974"/>
            </a:xfrm>
            <a:custGeom>
              <a:avLst/>
              <a:gdLst>
                <a:gd name="connsiteX0" fmla="*/ 593131 w 593328"/>
                <a:gd name="connsiteY0" fmla="*/ 1125686 h 1157974"/>
                <a:gd name="connsiteX1" fmla="*/ 587117 w 593328"/>
                <a:gd name="connsiteY1" fmla="*/ 1101038 h 1157974"/>
                <a:gd name="connsiteX2" fmla="*/ 580363 w 593328"/>
                <a:gd name="connsiteY2" fmla="*/ 1075849 h 1157974"/>
                <a:gd name="connsiteX3" fmla="*/ 580363 w 593328"/>
                <a:gd name="connsiteY3" fmla="*/ 1072201 h 1157974"/>
                <a:gd name="connsiteX4" fmla="*/ 580363 w 593328"/>
                <a:gd name="connsiteY4" fmla="*/ 1072201 h 1157974"/>
                <a:gd name="connsiteX5" fmla="*/ 579328 w 593328"/>
                <a:gd name="connsiteY5" fmla="*/ 1045384 h 1157974"/>
                <a:gd name="connsiteX6" fmla="*/ 585589 w 593328"/>
                <a:gd name="connsiteY6" fmla="*/ 1031089 h 1157974"/>
                <a:gd name="connsiteX7" fmla="*/ 584061 w 593328"/>
                <a:gd name="connsiteY7" fmla="*/ 991653 h 1157974"/>
                <a:gd name="connsiteX8" fmla="*/ 567793 w 593328"/>
                <a:gd name="connsiteY8" fmla="*/ 920964 h 1157974"/>
                <a:gd name="connsiteX9" fmla="*/ 526287 w 593328"/>
                <a:gd name="connsiteY9" fmla="*/ 799698 h 1157974"/>
                <a:gd name="connsiteX10" fmla="*/ 529097 w 593328"/>
                <a:gd name="connsiteY10" fmla="*/ 772388 h 1157974"/>
                <a:gd name="connsiteX11" fmla="*/ 529392 w 593328"/>
                <a:gd name="connsiteY11" fmla="*/ 766670 h 1157974"/>
                <a:gd name="connsiteX12" fmla="*/ 529392 w 593328"/>
                <a:gd name="connsiteY12" fmla="*/ 765980 h 1157974"/>
                <a:gd name="connsiteX13" fmla="*/ 529392 w 593328"/>
                <a:gd name="connsiteY13" fmla="*/ 765980 h 1157974"/>
                <a:gd name="connsiteX14" fmla="*/ 512336 w 593328"/>
                <a:gd name="connsiteY14" fmla="*/ 714171 h 1157974"/>
                <a:gd name="connsiteX15" fmla="*/ 511794 w 593328"/>
                <a:gd name="connsiteY15" fmla="*/ 649003 h 1157974"/>
                <a:gd name="connsiteX16" fmla="*/ 502526 w 593328"/>
                <a:gd name="connsiteY16" fmla="*/ 559335 h 1157974"/>
                <a:gd name="connsiteX17" fmla="*/ 490104 w 593328"/>
                <a:gd name="connsiteY17" fmla="*/ 516251 h 1157974"/>
                <a:gd name="connsiteX18" fmla="*/ 489315 w 593328"/>
                <a:gd name="connsiteY18" fmla="*/ 512653 h 1157974"/>
                <a:gd name="connsiteX19" fmla="*/ 543540 w 593328"/>
                <a:gd name="connsiteY19" fmla="*/ 501906 h 1157974"/>
                <a:gd name="connsiteX20" fmla="*/ 510118 w 593328"/>
                <a:gd name="connsiteY20" fmla="*/ 415049 h 1157974"/>
                <a:gd name="connsiteX21" fmla="*/ 486259 w 593328"/>
                <a:gd name="connsiteY21" fmla="*/ 361564 h 1157974"/>
                <a:gd name="connsiteX22" fmla="*/ 487491 w 593328"/>
                <a:gd name="connsiteY22" fmla="*/ 292994 h 1157974"/>
                <a:gd name="connsiteX23" fmla="*/ 497350 w 593328"/>
                <a:gd name="connsiteY23" fmla="*/ 250403 h 1157974"/>
                <a:gd name="connsiteX24" fmla="*/ 522540 w 593328"/>
                <a:gd name="connsiteY24" fmla="*/ 225066 h 1157974"/>
                <a:gd name="connsiteX25" fmla="*/ 528998 w 593328"/>
                <a:gd name="connsiteY25" fmla="*/ 191496 h 1157974"/>
                <a:gd name="connsiteX26" fmla="*/ 526237 w 593328"/>
                <a:gd name="connsiteY26" fmla="*/ 170052 h 1157974"/>
                <a:gd name="connsiteX27" fmla="*/ 522146 w 593328"/>
                <a:gd name="connsiteY27" fmla="*/ 139243 h 1157974"/>
                <a:gd name="connsiteX28" fmla="*/ 523378 w 593328"/>
                <a:gd name="connsiteY28" fmla="*/ 131060 h 1157974"/>
                <a:gd name="connsiteX29" fmla="*/ 523378 w 593328"/>
                <a:gd name="connsiteY29" fmla="*/ 130813 h 1157974"/>
                <a:gd name="connsiteX30" fmla="*/ 523378 w 593328"/>
                <a:gd name="connsiteY30" fmla="*/ 130813 h 1157974"/>
                <a:gd name="connsiteX31" fmla="*/ 520519 w 593328"/>
                <a:gd name="connsiteY31" fmla="*/ 108926 h 1157974"/>
                <a:gd name="connsiteX32" fmla="*/ 497055 w 593328"/>
                <a:gd name="connsiteY32" fmla="*/ 97490 h 1157974"/>
                <a:gd name="connsiteX33" fmla="*/ 496463 w 593328"/>
                <a:gd name="connsiteY33" fmla="*/ 95518 h 1157974"/>
                <a:gd name="connsiteX34" fmla="*/ 494935 w 593328"/>
                <a:gd name="connsiteY34" fmla="*/ 90293 h 1157974"/>
                <a:gd name="connsiteX35" fmla="*/ 492618 w 593328"/>
                <a:gd name="connsiteY35" fmla="*/ 89061 h 1157974"/>
                <a:gd name="connsiteX36" fmla="*/ 492618 w 593328"/>
                <a:gd name="connsiteY36" fmla="*/ 87138 h 1157974"/>
                <a:gd name="connsiteX37" fmla="*/ 492125 w 593328"/>
                <a:gd name="connsiteY37" fmla="*/ 79547 h 1157974"/>
                <a:gd name="connsiteX38" fmla="*/ 495132 w 593328"/>
                <a:gd name="connsiteY38" fmla="*/ 62293 h 1157974"/>
                <a:gd name="connsiteX39" fmla="*/ 461266 w 593328"/>
                <a:gd name="connsiteY39" fmla="*/ 29364 h 1157974"/>
                <a:gd name="connsiteX40" fmla="*/ 449288 w 593328"/>
                <a:gd name="connsiteY40" fmla="*/ 19900 h 1157974"/>
                <a:gd name="connsiteX41" fmla="*/ 453527 w 593328"/>
                <a:gd name="connsiteY41" fmla="*/ 67568 h 1157974"/>
                <a:gd name="connsiteX42" fmla="*/ 470140 w 593328"/>
                <a:gd name="connsiteY42" fmla="*/ 91476 h 1157974"/>
                <a:gd name="connsiteX43" fmla="*/ 470140 w 593328"/>
                <a:gd name="connsiteY43" fmla="*/ 91476 h 1157974"/>
                <a:gd name="connsiteX44" fmla="*/ 470830 w 593328"/>
                <a:gd name="connsiteY44" fmla="*/ 92659 h 1157974"/>
                <a:gd name="connsiteX45" fmla="*/ 469105 w 593328"/>
                <a:gd name="connsiteY45" fmla="*/ 94631 h 1157974"/>
                <a:gd name="connsiteX46" fmla="*/ 471027 w 593328"/>
                <a:gd name="connsiteY46" fmla="*/ 104884 h 1157974"/>
                <a:gd name="connsiteX47" fmla="*/ 471323 w 593328"/>
                <a:gd name="connsiteY47" fmla="*/ 106462 h 1157974"/>
                <a:gd name="connsiteX48" fmla="*/ 465407 w 593328"/>
                <a:gd name="connsiteY48" fmla="*/ 117504 h 1157974"/>
                <a:gd name="connsiteX49" fmla="*/ 471865 w 593328"/>
                <a:gd name="connsiteY49" fmla="*/ 134116 h 1157974"/>
                <a:gd name="connsiteX50" fmla="*/ 475020 w 593328"/>
                <a:gd name="connsiteY50" fmla="*/ 154623 h 1157974"/>
                <a:gd name="connsiteX51" fmla="*/ 464224 w 593328"/>
                <a:gd name="connsiteY51" fmla="*/ 150384 h 1157974"/>
                <a:gd name="connsiteX52" fmla="*/ 445098 w 593328"/>
                <a:gd name="connsiteY52" fmla="*/ 156743 h 1157974"/>
                <a:gd name="connsiteX53" fmla="*/ 435584 w 593328"/>
                <a:gd name="connsiteY53" fmla="*/ 161327 h 1157974"/>
                <a:gd name="connsiteX54" fmla="*/ 428830 w 593328"/>
                <a:gd name="connsiteY54" fmla="*/ 174242 h 1157974"/>
                <a:gd name="connsiteX55" fmla="*/ 399253 w 593328"/>
                <a:gd name="connsiteY55" fmla="*/ 148264 h 1157974"/>
                <a:gd name="connsiteX56" fmla="*/ 398317 w 593328"/>
                <a:gd name="connsiteY56" fmla="*/ 145799 h 1157974"/>
                <a:gd name="connsiteX57" fmla="*/ 395408 w 593328"/>
                <a:gd name="connsiteY57" fmla="*/ 134067 h 1157974"/>
                <a:gd name="connsiteX58" fmla="*/ 404429 w 593328"/>
                <a:gd name="connsiteY58" fmla="*/ 130764 h 1157974"/>
                <a:gd name="connsiteX59" fmla="*/ 412169 w 593328"/>
                <a:gd name="connsiteY59" fmla="*/ 125391 h 1157974"/>
                <a:gd name="connsiteX60" fmla="*/ 416260 w 593328"/>
                <a:gd name="connsiteY60" fmla="*/ 112919 h 1157974"/>
                <a:gd name="connsiteX61" fmla="*/ 426119 w 593328"/>
                <a:gd name="connsiteY61" fmla="*/ 88814 h 1157974"/>
                <a:gd name="connsiteX62" fmla="*/ 430211 w 593328"/>
                <a:gd name="connsiteY62" fmla="*/ 46075 h 1157974"/>
                <a:gd name="connsiteX63" fmla="*/ 425281 w 593328"/>
                <a:gd name="connsiteY63" fmla="*/ 33801 h 1157974"/>
                <a:gd name="connsiteX64" fmla="*/ 405563 w 593328"/>
                <a:gd name="connsiteY64" fmla="*/ 20393 h 1157974"/>
                <a:gd name="connsiteX65" fmla="*/ 387620 w 593328"/>
                <a:gd name="connsiteY65" fmla="*/ 4273 h 1157974"/>
                <a:gd name="connsiteX66" fmla="*/ 365831 w 593328"/>
                <a:gd name="connsiteY66" fmla="*/ 3238 h 1157974"/>
                <a:gd name="connsiteX67" fmla="*/ 325557 w 593328"/>
                <a:gd name="connsiteY67" fmla="*/ 19900 h 1157974"/>
                <a:gd name="connsiteX68" fmla="*/ 312198 w 593328"/>
                <a:gd name="connsiteY68" fmla="*/ 24829 h 1157974"/>
                <a:gd name="connsiteX69" fmla="*/ 302339 w 593328"/>
                <a:gd name="connsiteY69" fmla="*/ 18026 h 1157974"/>
                <a:gd name="connsiteX70" fmla="*/ 302339 w 593328"/>
                <a:gd name="connsiteY70" fmla="*/ 17632 h 1157974"/>
                <a:gd name="connsiteX71" fmla="*/ 302044 w 593328"/>
                <a:gd name="connsiteY71" fmla="*/ 17238 h 1157974"/>
                <a:gd name="connsiteX72" fmla="*/ 298396 w 593328"/>
                <a:gd name="connsiteY72" fmla="*/ 38829 h 1157974"/>
                <a:gd name="connsiteX73" fmla="*/ 298692 w 593328"/>
                <a:gd name="connsiteY73" fmla="*/ 42230 h 1157974"/>
                <a:gd name="connsiteX74" fmla="*/ 298692 w 593328"/>
                <a:gd name="connsiteY74" fmla="*/ 43413 h 1157974"/>
                <a:gd name="connsiteX75" fmla="*/ 298692 w 593328"/>
                <a:gd name="connsiteY75" fmla="*/ 44448 h 1157974"/>
                <a:gd name="connsiteX76" fmla="*/ 298692 w 593328"/>
                <a:gd name="connsiteY76" fmla="*/ 44449 h 1157974"/>
                <a:gd name="connsiteX77" fmla="*/ 298692 w 593328"/>
                <a:gd name="connsiteY77" fmla="*/ 45977 h 1157974"/>
                <a:gd name="connsiteX78" fmla="*/ 296128 w 593328"/>
                <a:gd name="connsiteY78" fmla="*/ 49920 h 1157974"/>
                <a:gd name="connsiteX79" fmla="*/ 293959 w 593328"/>
                <a:gd name="connsiteY79" fmla="*/ 53174 h 1157974"/>
                <a:gd name="connsiteX80" fmla="*/ 294304 w 593328"/>
                <a:gd name="connsiteY80" fmla="*/ 51991 h 1157974"/>
                <a:gd name="connsiteX81" fmla="*/ 291642 w 593328"/>
                <a:gd name="connsiteY81" fmla="*/ 61160 h 1157974"/>
                <a:gd name="connsiteX82" fmla="*/ 294058 w 593328"/>
                <a:gd name="connsiteY82" fmla="*/ 67519 h 1157974"/>
                <a:gd name="connsiteX83" fmla="*/ 298987 w 593328"/>
                <a:gd name="connsiteY83" fmla="*/ 71068 h 1157974"/>
                <a:gd name="connsiteX84" fmla="*/ 298494 w 593328"/>
                <a:gd name="connsiteY84" fmla="*/ 80631 h 1157974"/>
                <a:gd name="connsiteX85" fmla="*/ 327234 w 593328"/>
                <a:gd name="connsiteY85" fmla="*/ 126821 h 1157974"/>
                <a:gd name="connsiteX86" fmla="*/ 328318 w 593328"/>
                <a:gd name="connsiteY86" fmla="*/ 129236 h 1157974"/>
                <a:gd name="connsiteX87" fmla="*/ 334726 w 593328"/>
                <a:gd name="connsiteY87" fmla="*/ 160193 h 1157974"/>
                <a:gd name="connsiteX88" fmla="*/ 334430 w 593328"/>
                <a:gd name="connsiteY88" fmla="*/ 162510 h 1157974"/>
                <a:gd name="connsiteX89" fmla="*/ 333444 w 593328"/>
                <a:gd name="connsiteY89" fmla="*/ 163743 h 1157974"/>
                <a:gd name="connsiteX90" fmla="*/ 333444 w 593328"/>
                <a:gd name="connsiteY90" fmla="*/ 163743 h 1157974"/>
                <a:gd name="connsiteX91" fmla="*/ 274734 w 593328"/>
                <a:gd name="connsiteY91" fmla="*/ 156348 h 1157974"/>
                <a:gd name="connsiteX92" fmla="*/ 247622 w 593328"/>
                <a:gd name="connsiteY92" fmla="*/ 182031 h 1157974"/>
                <a:gd name="connsiteX93" fmla="*/ 227312 w 593328"/>
                <a:gd name="connsiteY93" fmla="*/ 182820 h 1157974"/>
                <a:gd name="connsiteX94" fmla="*/ 204045 w 593328"/>
                <a:gd name="connsiteY94" fmla="*/ 183263 h 1157974"/>
                <a:gd name="connsiteX95" fmla="*/ 174123 w 593328"/>
                <a:gd name="connsiteY95" fmla="*/ 173404 h 1157974"/>
                <a:gd name="connsiteX96" fmla="*/ 151989 w 593328"/>
                <a:gd name="connsiteY96" fmla="*/ 162215 h 1157974"/>
                <a:gd name="connsiteX97" fmla="*/ 151989 w 593328"/>
                <a:gd name="connsiteY97" fmla="*/ 162214 h 1157974"/>
                <a:gd name="connsiteX98" fmla="*/ 151398 w 593328"/>
                <a:gd name="connsiteY98" fmla="*/ 162214 h 1157974"/>
                <a:gd name="connsiteX99" fmla="*/ 151398 w 593328"/>
                <a:gd name="connsiteY99" fmla="*/ 162214 h 1157974"/>
                <a:gd name="connsiteX100" fmla="*/ 140701 w 593328"/>
                <a:gd name="connsiteY100" fmla="*/ 161278 h 1157974"/>
                <a:gd name="connsiteX101" fmla="*/ 109547 w 593328"/>
                <a:gd name="connsiteY101" fmla="*/ 132933 h 1157974"/>
                <a:gd name="connsiteX102" fmla="*/ 68484 w 593328"/>
                <a:gd name="connsiteY102" fmla="*/ 85758 h 1157974"/>
                <a:gd name="connsiteX103" fmla="*/ 68484 w 593328"/>
                <a:gd name="connsiteY103" fmla="*/ 83934 h 1157974"/>
                <a:gd name="connsiteX104" fmla="*/ 67892 w 593328"/>
                <a:gd name="connsiteY104" fmla="*/ 78364 h 1157974"/>
                <a:gd name="connsiteX105" fmla="*/ 64984 w 593328"/>
                <a:gd name="connsiteY105" fmla="*/ 78709 h 1157974"/>
                <a:gd name="connsiteX106" fmla="*/ 64294 w 593328"/>
                <a:gd name="connsiteY106" fmla="*/ 76835 h 1157974"/>
                <a:gd name="connsiteX107" fmla="*/ 56801 w 593328"/>
                <a:gd name="connsiteY107" fmla="*/ 61357 h 1157974"/>
                <a:gd name="connsiteX108" fmla="*/ 58526 w 593328"/>
                <a:gd name="connsiteY108" fmla="*/ 52484 h 1157974"/>
                <a:gd name="connsiteX109" fmla="*/ 56604 w 593328"/>
                <a:gd name="connsiteY109" fmla="*/ 24977 h 1157974"/>
                <a:gd name="connsiteX110" fmla="*/ 16477 w 593328"/>
                <a:gd name="connsiteY110" fmla="*/ 14132 h 1157974"/>
                <a:gd name="connsiteX111" fmla="*/ 12731 w 593328"/>
                <a:gd name="connsiteY111" fmla="*/ 65498 h 1157974"/>
                <a:gd name="connsiteX112" fmla="*/ 26682 w 593328"/>
                <a:gd name="connsiteY112" fmla="*/ 75357 h 1157974"/>
                <a:gd name="connsiteX113" fmla="*/ 35160 w 593328"/>
                <a:gd name="connsiteY113" fmla="*/ 91772 h 1157974"/>
                <a:gd name="connsiteX114" fmla="*/ 36491 w 593328"/>
                <a:gd name="connsiteY114" fmla="*/ 94187 h 1157974"/>
                <a:gd name="connsiteX115" fmla="*/ 36146 w 593328"/>
                <a:gd name="connsiteY115" fmla="*/ 94483 h 1157974"/>
                <a:gd name="connsiteX116" fmla="*/ 36787 w 593328"/>
                <a:gd name="connsiteY116" fmla="*/ 99067 h 1157974"/>
                <a:gd name="connsiteX117" fmla="*/ 36787 w 593328"/>
                <a:gd name="connsiteY117" fmla="*/ 100842 h 1157974"/>
                <a:gd name="connsiteX118" fmla="*/ 28653 w 593328"/>
                <a:gd name="connsiteY118" fmla="*/ 109912 h 1157974"/>
                <a:gd name="connsiteX119" fmla="*/ 32547 w 593328"/>
                <a:gd name="connsiteY119" fmla="*/ 122384 h 1157974"/>
                <a:gd name="connsiteX120" fmla="*/ 81843 w 593328"/>
                <a:gd name="connsiteY120" fmla="*/ 194158 h 1157974"/>
                <a:gd name="connsiteX121" fmla="*/ 231157 w 593328"/>
                <a:gd name="connsiteY121" fmla="*/ 258783 h 1157974"/>
                <a:gd name="connsiteX122" fmla="*/ 226228 w 593328"/>
                <a:gd name="connsiteY122" fmla="*/ 291762 h 1157974"/>
                <a:gd name="connsiteX123" fmla="*/ 225784 w 593328"/>
                <a:gd name="connsiteY123" fmla="*/ 318529 h 1157974"/>
                <a:gd name="connsiteX124" fmla="*/ 222925 w 593328"/>
                <a:gd name="connsiteY124" fmla="*/ 357571 h 1157974"/>
                <a:gd name="connsiteX125" fmla="*/ 213362 w 593328"/>
                <a:gd name="connsiteY125" fmla="*/ 411401 h 1157974"/>
                <a:gd name="connsiteX126" fmla="*/ 210355 w 593328"/>
                <a:gd name="connsiteY126" fmla="*/ 446252 h 1157974"/>
                <a:gd name="connsiteX127" fmla="*/ 204637 w 593328"/>
                <a:gd name="connsiteY127" fmla="*/ 486329 h 1157974"/>
                <a:gd name="connsiteX128" fmla="*/ 204637 w 593328"/>
                <a:gd name="connsiteY128" fmla="*/ 526209 h 1157974"/>
                <a:gd name="connsiteX129" fmla="*/ 230812 w 593328"/>
                <a:gd name="connsiteY129" fmla="*/ 538779 h 1157974"/>
                <a:gd name="connsiteX130" fmla="*/ 277248 w 593328"/>
                <a:gd name="connsiteY130" fmla="*/ 534786 h 1157974"/>
                <a:gd name="connsiteX131" fmla="*/ 277248 w 593328"/>
                <a:gd name="connsiteY131" fmla="*/ 537300 h 1157974"/>
                <a:gd name="connsiteX132" fmla="*/ 277248 w 593328"/>
                <a:gd name="connsiteY132" fmla="*/ 547603 h 1157974"/>
                <a:gd name="connsiteX133" fmla="*/ 281044 w 593328"/>
                <a:gd name="connsiteY133" fmla="*/ 630172 h 1157974"/>
                <a:gd name="connsiteX134" fmla="*/ 301649 w 593328"/>
                <a:gd name="connsiteY134" fmla="*/ 762135 h 1157974"/>
                <a:gd name="connsiteX135" fmla="*/ 303325 w 593328"/>
                <a:gd name="connsiteY135" fmla="*/ 806501 h 1157974"/>
                <a:gd name="connsiteX136" fmla="*/ 302537 w 593328"/>
                <a:gd name="connsiteY136" fmla="*/ 819219 h 1157974"/>
                <a:gd name="connsiteX137" fmla="*/ 316142 w 593328"/>
                <a:gd name="connsiteY137" fmla="*/ 863042 h 1157974"/>
                <a:gd name="connsiteX138" fmla="*/ 320677 w 593328"/>
                <a:gd name="connsiteY138" fmla="*/ 892619 h 1157974"/>
                <a:gd name="connsiteX139" fmla="*/ 329994 w 593328"/>
                <a:gd name="connsiteY139" fmla="*/ 923330 h 1157974"/>
                <a:gd name="connsiteX140" fmla="*/ 329747 w 593328"/>
                <a:gd name="connsiteY140" fmla="*/ 926189 h 1157974"/>
                <a:gd name="connsiteX141" fmla="*/ 329747 w 593328"/>
                <a:gd name="connsiteY141" fmla="*/ 930724 h 1157974"/>
                <a:gd name="connsiteX142" fmla="*/ 339114 w 593328"/>
                <a:gd name="connsiteY142" fmla="*/ 975878 h 1157974"/>
                <a:gd name="connsiteX143" fmla="*/ 345768 w 593328"/>
                <a:gd name="connsiteY143" fmla="*/ 1009843 h 1157974"/>
                <a:gd name="connsiteX144" fmla="*/ 338226 w 593328"/>
                <a:gd name="connsiteY144" fmla="*/ 1033652 h 1157974"/>
                <a:gd name="connsiteX145" fmla="*/ 338226 w 593328"/>
                <a:gd name="connsiteY145" fmla="*/ 1032765 h 1157974"/>
                <a:gd name="connsiteX146" fmla="*/ 337684 w 593328"/>
                <a:gd name="connsiteY146" fmla="*/ 1033751 h 1157974"/>
                <a:gd name="connsiteX147" fmla="*/ 336451 w 593328"/>
                <a:gd name="connsiteY147" fmla="*/ 1041983 h 1157974"/>
                <a:gd name="connsiteX148" fmla="*/ 342268 w 593328"/>
                <a:gd name="connsiteY148" fmla="*/ 1053124 h 1157974"/>
                <a:gd name="connsiteX149" fmla="*/ 349071 w 593328"/>
                <a:gd name="connsiteY149" fmla="*/ 1065053 h 1157974"/>
                <a:gd name="connsiteX150" fmla="*/ 340641 w 593328"/>
                <a:gd name="connsiteY150" fmla="*/ 1067173 h 1157974"/>
                <a:gd name="connsiteX151" fmla="*/ 340198 w 593328"/>
                <a:gd name="connsiteY151" fmla="*/ 1066137 h 1157974"/>
                <a:gd name="connsiteX152" fmla="*/ 337191 w 593328"/>
                <a:gd name="connsiteY152" fmla="*/ 1071905 h 1157974"/>
                <a:gd name="connsiteX153" fmla="*/ 340494 w 593328"/>
                <a:gd name="connsiteY153" fmla="*/ 1082750 h 1157974"/>
                <a:gd name="connsiteX154" fmla="*/ 354543 w 593328"/>
                <a:gd name="connsiteY154" fmla="*/ 1106116 h 1157974"/>
                <a:gd name="connsiteX155" fmla="*/ 358240 w 593328"/>
                <a:gd name="connsiteY155" fmla="*/ 1105573 h 1157974"/>
                <a:gd name="connsiteX156" fmla="*/ 356219 w 593328"/>
                <a:gd name="connsiteY156" fmla="*/ 1109665 h 1157974"/>
                <a:gd name="connsiteX157" fmla="*/ 350944 w 593328"/>
                <a:gd name="connsiteY157" fmla="*/ 1114594 h 1157974"/>
                <a:gd name="connsiteX158" fmla="*/ 344437 w 593328"/>
                <a:gd name="connsiteY158" fmla="*/ 1117158 h 1157974"/>
                <a:gd name="connsiteX159" fmla="*/ 330980 w 593328"/>
                <a:gd name="connsiteY159" fmla="*/ 1124355 h 1157974"/>
                <a:gd name="connsiteX160" fmla="*/ 333494 w 593328"/>
                <a:gd name="connsiteY160" fmla="*/ 1146488 h 1157974"/>
                <a:gd name="connsiteX161" fmla="*/ 368592 w 593328"/>
                <a:gd name="connsiteY161" fmla="*/ 1157087 h 1157974"/>
                <a:gd name="connsiteX162" fmla="*/ 424640 w 593328"/>
                <a:gd name="connsiteY162" fmla="*/ 1148756 h 1157974"/>
                <a:gd name="connsiteX163" fmla="*/ 418577 w 593328"/>
                <a:gd name="connsiteY163" fmla="*/ 1124108 h 1157974"/>
                <a:gd name="connsiteX164" fmla="*/ 412859 w 593328"/>
                <a:gd name="connsiteY164" fmla="*/ 1100595 h 1157974"/>
                <a:gd name="connsiteX165" fmla="*/ 410591 w 593328"/>
                <a:gd name="connsiteY165" fmla="*/ 1097193 h 1157974"/>
                <a:gd name="connsiteX166" fmla="*/ 412711 w 593328"/>
                <a:gd name="connsiteY166" fmla="*/ 1096898 h 1157974"/>
                <a:gd name="connsiteX167" fmla="*/ 421485 w 593328"/>
                <a:gd name="connsiteY167" fmla="*/ 1061356 h 1157974"/>
                <a:gd name="connsiteX168" fmla="*/ 422718 w 593328"/>
                <a:gd name="connsiteY168" fmla="*/ 1058250 h 1157974"/>
                <a:gd name="connsiteX169" fmla="*/ 419711 w 593328"/>
                <a:gd name="connsiteY169" fmla="*/ 1055293 h 1157974"/>
                <a:gd name="connsiteX170" fmla="*/ 419366 w 593328"/>
                <a:gd name="connsiteY170" fmla="*/ 1056476 h 1157974"/>
                <a:gd name="connsiteX171" fmla="*/ 413549 w 593328"/>
                <a:gd name="connsiteY171" fmla="*/ 1056032 h 1157974"/>
                <a:gd name="connsiteX172" fmla="*/ 417098 w 593328"/>
                <a:gd name="connsiteY172" fmla="*/ 1034786 h 1157974"/>
                <a:gd name="connsiteX173" fmla="*/ 418133 w 593328"/>
                <a:gd name="connsiteY173" fmla="*/ 1030152 h 1157974"/>
                <a:gd name="connsiteX174" fmla="*/ 417246 w 593328"/>
                <a:gd name="connsiteY174" fmla="*/ 1023892 h 1157974"/>
                <a:gd name="connsiteX175" fmla="*/ 417246 w 593328"/>
                <a:gd name="connsiteY175" fmla="*/ 1024237 h 1157974"/>
                <a:gd name="connsiteX176" fmla="*/ 401915 w 593328"/>
                <a:gd name="connsiteY176" fmla="*/ 988498 h 1157974"/>
                <a:gd name="connsiteX177" fmla="*/ 404577 w 593328"/>
                <a:gd name="connsiteY177" fmla="*/ 968780 h 1157974"/>
                <a:gd name="connsiteX178" fmla="*/ 401126 w 593328"/>
                <a:gd name="connsiteY178" fmla="*/ 892471 h 1157974"/>
                <a:gd name="connsiteX179" fmla="*/ 396197 w 593328"/>
                <a:gd name="connsiteY179" fmla="*/ 842436 h 1157974"/>
                <a:gd name="connsiteX180" fmla="*/ 400190 w 593328"/>
                <a:gd name="connsiteY180" fmla="*/ 807585 h 1157974"/>
                <a:gd name="connsiteX181" fmla="*/ 400190 w 593328"/>
                <a:gd name="connsiteY181" fmla="*/ 806599 h 1157974"/>
                <a:gd name="connsiteX182" fmla="*/ 400190 w 593328"/>
                <a:gd name="connsiteY182" fmla="*/ 806599 h 1157974"/>
                <a:gd name="connsiteX183" fmla="*/ 399401 w 593328"/>
                <a:gd name="connsiteY183" fmla="*/ 801226 h 1157974"/>
                <a:gd name="connsiteX184" fmla="*/ 399401 w 593328"/>
                <a:gd name="connsiteY184" fmla="*/ 801571 h 1157974"/>
                <a:gd name="connsiteX185" fmla="*/ 393930 w 593328"/>
                <a:gd name="connsiteY185" fmla="*/ 768691 h 1157974"/>
                <a:gd name="connsiteX186" fmla="*/ 392056 w 593328"/>
                <a:gd name="connsiteY186" fmla="*/ 706382 h 1157974"/>
                <a:gd name="connsiteX187" fmla="*/ 399894 w 593328"/>
                <a:gd name="connsiteY187" fmla="*/ 684052 h 1157974"/>
                <a:gd name="connsiteX188" fmla="*/ 416852 w 593328"/>
                <a:gd name="connsiteY188" fmla="*/ 721368 h 1157974"/>
                <a:gd name="connsiteX189" fmla="*/ 435239 w 593328"/>
                <a:gd name="connsiteY189" fmla="*/ 771304 h 1157974"/>
                <a:gd name="connsiteX190" fmla="*/ 444408 w 593328"/>
                <a:gd name="connsiteY190" fmla="*/ 792501 h 1157974"/>
                <a:gd name="connsiteX191" fmla="*/ 444408 w 593328"/>
                <a:gd name="connsiteY191" fmla="*/ 794078 h 1157974"/>
                <a:gd name="connsiteX192" fmla="*/ 444408 w 593328"/>
                <a:gd name="connsiteY192" fmla="*/ 797479 h 1157974"/>
                <a:gd name="connsiteX193" fmla="*/ 450126 w 593328"/>
                <a:gd name="connsiteY193" fmla="*/ 815324 h 1157974"/>
                <a:gd name="connsiteX194" fmla="*/ 462400 w 593328"/>
                <a:gd name="connsiteY194" fmla="*/ 844901 h 1157974"/>
                <a:gd name="connsiteX195" fmla="*/ 469844 w 593328"/>
                <a:gd name="connsiteY195" fmla="*/ 862450 h 1157974"/>
                <a:gd name="connsiteX196" fmla="*/ 483499 w 593328"/>
                <a:gd name="connsiteY196" fmla="*/ 902724 h 1157974"/>
                <a:gd name="connsiteX197" fmla="*/ 487837 w 593328"/>
                <a:gd name="connsiteY197" fmla="*/ 926139 h 1157974"/>
                <a:gd name="connsiteX198" fmla="*/ 487837 w 593328"/>
                <a:gd name="connsiteY198" fmla="*/ 926139 h 1157974"/>
                <a:gd name="connsiteX199" fmla="*/ 487837 w 593328"/>
                <a:gd name="connsiteY199" fmla="*/ 927421 h 1157974"/>
                <a:gd name="connsiteX200" fmla="*/ 489808 w 593328"/>
                <a:gd name="connsiteY200" fmla="*/ 950195 h 1157974"/>
                <a:gd name="connsiteX201" fmla="*/ 489808 w 593328"/>
                <a:gd name="connsiteY201" fmla="*/ 953597 h 1157974"/>
                <a:gd name="connsiteX202" fmla="*/ 488724 w 593328"/>
                <a:gd name="connsiteY202" fmla="*/ 961435 h 1157974"/>
                <a:gd name="connsiteX203" fmla="*/ 488724 w 593328"/>
                <a:gd name="connsiteY203" fmla="*/ 961928 h 1157974"/>
                <a:gd name="connsiteX204" fmla="*/ 488724 w 593328"/>
                <a:gd name="connsiteY204" fmla="*/ 960153 h 1157974"/>
                <a:gd name="connsiteX205" fmla="*/ 487097 w 593328"/>
                <a:gd name="connsiteY205" fmla="*/ 981843 h 1157974"/>
                <a:gd name="connsiteX206" fmla="*/ 497696 w 593328"/>
                <a:gd name="connsiteY206" fmla="*/ 1017385 h 1157974"/>
                <a:gd name="connsiteX207" fmla="*/ 519484 w 593328"/>
                <a:gd name="connsiteY207" fmla="*/ 1029659 h 1157974"/>
                <a:gd name="connsiteX208" fmla="*/ 506322 w 593328"/>
                <a:gd name="connsiteY208" fmla="*/ 1052680 h 1157974"/>
                <a:gd name="connsiteX209" fmla="*/ 505534 w 593328"/>
                <a:gd name="connsiteY209" fmla="*/ 1053271 h 1157974"/>
                <a:gd name="connsiteX210" fmla="*/ 505534 w 593328"/>
                <a:gd name="connsiteY210" fmla="*/ 1052187 h 1157974"/>
                <a:gd name="connsiteX211" fmla="*/ 503513 w 593328"/>
                <a:gd name="connsiteY211" fmla="*/ 1059236 h 1157974"/>
                <a:gd name="connsiteX212" fmla="*/ 514160 w 593328"/>
                <a:gd name="connsiteY212" fmla="*/ 1086644 h 1157974"/>
                <a:gd name="connsiteX213" fmla="*/ 520864 w 593328"/>
                <a:gd name="connsiteY213" fmla="*/ 1090193 h 1157974"/>
                <a:gd name="connsiteX214" fmla="*/ 519681 w 593328"/>
                <a:gd name="connsiteY214" fmla="*/ 1090982 h 1157974"/>
                <a:gd name="connsiteX215" fmla="*/ 517068 w 593328"/>
                <a:gd name="connsiteY215" fmla="*/ 1092362 h 1157974"/>
                <a:gd name="connsiteX216" fmla="*/ 513125 w 593328"/>
                <a:gd name="connsiteY216" fmla="*/ 1093545 h 1157974"/>
                <a:gd name="connsiteX217" fmla="*/ 499668 w 593328"/>
                <a:gd name="connsiteY217" fmla="*/ 1100742 h 1157974"/>
                <a:gd name="connsiteX218" fmla="*/ 502231 w 593328"/>
                <a:gd name="connsiteY218" fmla="*/ 1122876 h 1157974"/>
                <a:gd name="connsiteX219" fmla="*/ 537279 w 593328"/>
                <a:gd name="connsiteY219" fmla="*/ 1133474 h 1157974"/>
                <a:gd name="connsiteX220" fmla="*/ 593131 w 593328"/>
                <a:gd name="connsiteY220" fmla="*/ 1125686 h 115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593328" h="1157974">
                  <a:moveTo>
                    <a:pt x="593131" y="1125686"/>
                  </a:moveTo>
                  <a:cubicBezTo>
                    <a:pt x="589483" y="1112475"/>
                    <a:pt x="587117" y="1101038"/>
                    <a:pt x="587117" y="1101038"/>
                  </a:cubicBezTo>
                  <a:cubicBezTo>
                    <a:pt x="587044" y="1092204"/>
                    <a:pt x="584720" y="1083534"/>
                    <a:pt x="580363" y="1075849"/>
                  </a:cubicBezTo>
                  <a:lnTo>
                    <a:pt x="580363" y="1072201"/>
                  </a:lnTo>
                  <a:lnTo>
                    <a:pt x="580363" y="1072201"/>
                  </a:lnTo>
                  <a:lnTo>
                    <a:pt x="579328" y="1045384"/>
                  </a:lnTo>
                  <a:cubicBezTo>
                    <a:pt x="581005" y="1040450"/>
                    <a:pt x="583099" y="1035667"/>
                    <a:pt x="585589" y="1031089"/>
                  </a:cubicBezTo>
                  <a:cubicBezTo>
                    <a:pt x="590074" y="1022462"/>
                    <a:pt x="584061" y="991653"/>
                    <a:pt x="584061" y="991653"/>
                  </a:cubicBezTo>
                  <a:cubicBezTo>
                    <a:pt x="584061" y="991653"/>
                    <a:pt x="564343" y="948766"/>
                    <a:pt x="567793" y="920964"/>
                  </a:cubicBezTo>
                  <a:cubicBezTo>
                    <a:pt x="571244" y="893161"/>
                    <a:pt x="526287" y="799698"/>
                    <a:pt x="526287" y="799698"/>
                  </a:cubicBezTo>
                  <a:cubicBezTo>
                    <a:pt x="526171" y="790517"/>
                    <a:pt x="527114" y="781353"/>
                    <a:pt x="529097" y="772388"/>
                  </a:cubicBezTo>
                  <a:cubicBezTo>
                    <a:pt x="529456" y="770505"/>
                    <a:pt x="529555" y="768581"/>
                    <a:pt x="529392" y="766670"/>
                  </a:cubicBezTo>
                  <a:cubicBezTo>
                    <a:pt x="529417" y="766441"/>
                    <a:pt x="529417" y="766209"/>
                    <a:pt x="529392" y="765980"/>
                  </a:cubicBezTo>
                  <a:lnTo>
                    <a:pt x="529392" y="765980"/>
                  </a:lnTo>
                  <a:cubicBezTo>
                    <a:pt x="528061" y="747790"/>
                    <a:pt x="512336" y="714171"/>
                    <a:pt x="512336" y="714171"/>
                  </a:cubicBezTo>
                  <a:lnTo>
                    <a:pt x="511794" y="649003"/>
                  </a:lnTo>
                  <a:cubicBezTo>
                    <a:pt x="511794" y="649003"/>
                    <a:pt x="519484" y="610257"/>
                    <a:pt x="502526" y="559335"/>
                  </a:cubicBezTo>
                  <a:cubicBezTo>
                    <a:pt x="496562" y="541540"/>
                    <a:pt x="492667" y="527293"/>
                    <a:pt x="490104" y="516251"/>
                  </a:cubicBezTo>
                  <a:cubicBezTo>
                    <a:pt x="489808" y="515019"/>
                    <a:pt x="489562" y="513787"/>
                    <a:pt x="489315" y="512653"/>
                  </a:cubicBezTo>
                  <a:cubicBezTo>
                    <a:pt x="519977" y="506737"/>
                    <a:pt x="543540" y="501906"/>
                    <a:pt x="543540" y="501906"/>
                  </a:cubicBezTo>
                  <a:cubicBezTo>
                    <a:pt x="543540" y="501906"/>
                    <a:pt x="522738" y="427668"/>
                    <a:pt x="510118" y="415049"/>
                  </a:cubicBezTo>
                  <a:cubicBezTo>
                    <a:pt x="497499" y="402429"/>
                    <a:pt x="486259" y="361564"/>
                    <a:pt x="486259" y="361564"/>
                  </a:cubicBezTo>
                  <a:cubicBezTo>
                    <a:pt x="486259" y="361564"/>
                    <a:pt x="477928" y="308867"/>
                    <a:pt x="487491" y="292994"/>
                  </a:cubicBezTo>
                  <a:cubicBezTo>
                    <a:pt x="497055" y="277121"/>
                    <a:pt x="497350" y="250403"/>
                    <a:pt x="497350" y="250403"/>
                  </a:cubicBezTo>
                  <a:cubicBezTo>
                    <a:pt x="497350" y="250403"/>
                    <a:pt x="519928" y="232657"/>
                    <a:pt x="522540" y="225066"/>
                  </a:cubicBezTo>
                  <a:cubicBezTo>
                    <a:pt x="526232" y="214228"/>
                    <a:pt x="528406" y="202930"/>
                    <a:pt x="528998" y="191496"/>
                  </a:cubicBezTo>
                  <a:cubicBezTo>
                    <a:pt x="528653" y="182623"/>
                    <a:pt x="525449" y="174735"/>
                    <a:pt x="526237" y="170052"/>
                  </a:cubicBezTo>
                  <a:cubicBezTo>
                    <a:pt x="527026" y="165369"/>
                    <a:pt x="518597" y="147820"/>
                    <a:pt x="522146" y="139243"/>
                  </a:cubicBezTo>
                  <a:cubicBezTo>
                    <a:pt x="523066" y="136617"/>
                    <a:pt x="523485" y="133841"/>
                    <a:pt x="523378" y="131060"/>
                  </a:cubicBezTo>
                  <a:cubicBezTo>
                    <a:pt x="523378" y="131060"/>
                    <a:pt x="523378" y="131060"/>
                    <a:pt x="523378" y="130813"/>
                  </a:cubicBezTo>
                  <a:lnTo>
                    <a:pt x="523378" y="130813"/>
                  </a:lnTo>
                  <a:cubicBezTo>
                    <a:pt x="523130" y="123443"/>
                    <a:pt x="522173" y="116113"/>
                    <a:pt x="520519" y="108926"/>
                  </a:cubicBezTo>
                  <a:cubicBezTo>
                    <a:pt x="513587" y="103509"/>
                    <a:pt x="505592" y="99613"/>
                    <a:pt x="497055" y="97490"/>
                  </a:cubicBezTo>
                  <a:lnTo>
                    <a:pt x="496463" y="95518"/>
                  </a:lnTo>
                  <a:lnTo>
                    <a:pt x="494935" y="90293"/>
                  </a:lnTo>
                  <a:cubicBezTo>
                    <a:pt x="494189" y="89835"/>
                    <a:pt x="493415" y="89423"/>
                    <a:pt x="492618" y="89061"/>
                  </a:cubicBezTo>
                  <a:lnTo>
                    <a:pt x="492618" y="87138"/>
                  </a:lnTo>
                  <a:lnTo>
                    <a:pt x="492125" y="79547"/>
                  </a:lnTo>
                  <a:lnTo>
                    <a:pt x="495132" y="62293"/>
                  </a:lnTo>
                  <a:cubicBezTo>
                    <a:pt x="501097" y="32273"/>
                    <a:pt x="461266" y="29364"/>
                    <a:pt x="461266" y="29364"/>
                  </a:cubicBezTo>
                  <a:cubicBezTo>
                    <a:pt x="458606" y="24815"/>
                    <a:pt x="454329" y="21436"/>
                    <a:pt x="449288" y="19900"/>
                  </a:cubicBezTo>
                  <a:cubicBezTo>
                    <a:pt x="441203" y="17386"/>
                    <a:pt x="449682" y="64659"/>
                    <a:pt x="453527" y="67568"/>
                  </a:cubicBezTo>
                  <a:cubicBezTo>
                    <a:pt x="459701" y="75076"/>
                    <a:pt x="465256" y="83071"/>
                    <a:pt x="470140" y="91476"/>
                  </a:cubicBezTo>
                  <a:lnTo>
                    <a:pt x="470140" y="91476"/>
                  </a:lnTo>
                  <a:lnTo>
                    <a:pt x="470830" y="92659"/>
                  </a:lnTo>
                  <a:cubicBezTo>
                    <a:pt x="470205" y="93271"/>
                    <a:pt x="469628" y="93930"/>
                    <a:pt x="469105" y="94631"/>
                  </a:cubicBezTo>
                  <a:lnTo>
                    <a:pt x="471027" y="104884"/>
                  </a:lnTo>
                  <a:lnTo>
                    <a:pt x="471323" y="106462"/>
                  </a:lnTo>
                  <a:cubicBezTo>
                    <a:pt x="468800" y="109819"/>
                    <a:pt x="466805" y="113543"/>
                    <a:pt x="465407" y="117504"/>
                  </a:cubicBezTo>
                  <a:cubicBezTo>
                    <a:pt x="469689" y="121959"/>
                    <a:pt x="472013" y="127939"/>
                    <a:pt x="471865" y="134116"/>
                  </a:cubicBezTo>
                  <a:cubicBezTo>
                    <a:pt x="471561" y="141093"/>
                    <a:pt x="472633" y="148060"/>
                    <a:pt x="475020" y="154623"/>
                  </a:cubicBezTo>
                  <a:cubicBezTo>
                    <a:pt x="474576" y="154179"/>
                    <a:pt x="469252" y="148806"/>
                    <a:pt x="464224" y="150384"/>
                  </a:cubicBezTo>
                  <a:cubicBezTo>
                    <a:pt x="459196" y="151961"/>
                    <a:pt x="445098" y="156743"/>
                    <a:pt x="445098" y="156743"/>
                  </a:cubicBezTo>
                  <a:cubicBezTo>
                    <a:pt x="445098" y="156743"/>
                    <a:pt x="434499" y="159010"/>
                    <a:pt x="435584" y="161327"/>
                  </a:cubicBezTo>
                  <a:cubicBezTo>
                    <a:pt x="436668" y="163644"/>
                    <a:pt x="428830" y="174242"/>
                    <a:pt x="428830" y="174242"/>
                  </a:cubicBezTo>
                  <a:lnTo>
                    <a:pt x="399253" y="148264"/>
                  </a:lnTo>
                  <a:cubicBezTo>
                    <a:pt x="398957" y="147426"/>
                    <a:pt x="398612" y="146637"/>
                    <a:pt x="398317" y="145799"/>
                  </a:cubicBezTo>
                  <a:cubicBezTo>
                    <a:pt x="397001" y="141982"/>
                    <a:pt x="396028" y="138056"/>
                    <a:pt x="395408" y="134067"/>
                  </a:cubicBezTo>
                  <a:cubicBezTo>
                    <a:pt x="398489" y="133179"/>
                    <a:pt x="401503" y="132075"/>
                    <a:pt x="404429" y="130764"/>
                  </a:cubicBezTo>
                  <a:cubicBezTo>
                    <a:pt x="407405" y="129625"/>
                    <a:pt x="410061" y="127781"/>
                    <a:pt x="412169" y="125391"/>
                  </a:cubicBezTo>
                  <a:cubicBezTo>
                    <a:pt x="414412" y="121576"/>
                    <a:pt x="415808" y="117322"/>
                    <a:pt x="416260" y="112919"/>
                  </a:cubicBezTo>
                  <a:cubicBezTo>
                    <a:pt x="418972" y="104661"/>
                    <a:pt x="422267" y="96606"/>
                    <a:pt x="426119" y="88814"/>
                  </a:cubicBezTo>
                  <a:cubicBezTo>
                    <a:pt x="431497" y="75241"/>
                    <a:pt x="432916" y="60422"/>
                    <a:pt x="430211" y="46075"/>
                  </a:cubicBezTo>
                  <a:cubicBezTo>
                    <a:pt x="429557" y="41653"/>
                    <a:pt x="427868" y="37447"/>
                    <a:pt x="425281" y="33801"/>
                  </a:cubicBezTo>
                  <a:cubicBezTo>
                    <a:pt x="420352" y="27590"/>
                    <a:pt x="411774" y="25273"/>
                    <a:pt x="405563" y="20393"/>
                  </a:cubicBezTo>
                  <a:cubicBezTo>
                    <a:pt x="399352" y="15512"/>
                    <a:pt x="394965" y="7822"/>
                    <a:pt x="387620" y="4273"/>
                  </a:cubicBezTo>
                  <a:cubicBezTo>
                    <a:pt x="380664" y="1560"/>
                    <a:pt x="373013" y="1196"/>
                    <a:pt x="365831" y="3238"/>
                  </a:cubicBezTo>
                  <a:cubicBezTo>
                    <a:pt x="351484" y="6226"/>
                    <a:pt x="337823" y="11878"/>
                    <a:pt x="325557" y="19900"/>
                  </a:cubicBezTo>
                  <a:cubicBezTo>
                    <a:pt x="321827" y="23071"/>
                    <a:pt x="317094" y="24817"/>
                    <a:pt x="312198" y="24829"/>
                  </a:cubicBezTo>
                  <a:cubicBezTo>
                    <a:pt x="308240" y="23736"/>
                    <a:pt x="304766" y="21339"/>
                    <a:pt x="302339" y="18026"/>
                  </a:cubicBezTo>
                  <a:cubicBezTo>
                    <a:pt x="302339" y="18026"/>
                    <a:pt x="302339" y="17731"/>
                    <a:pt x="302339" y="17632"/>
                  </a:cubicBezTo>
                  <a:lnTo>
                    <a:pt x="302044" y="17238"/>
                  </a:lnTo>
                  <a:cubicBezTo>
                    <a:pt x="299245" y="24076"/>
                    <a:pt x="297999" y="31451"/>
                    <a:pt x="298396" y="38829"/>
                  </a:cubicBezTo>
                  <a:cubicBezTo>
                    <a:pt x="298396" y="39946"/>
                    <a:pt x="298494" y="41080"/>
                    <a:pt x="298692" y="42230"/>
                  </a:cubicBezTo>
                  <a:cubicBezTo>
                    <a:pt x="298667" y="42624"/>
                    <a:pt x="298667" y="43019"/>
                    <a:pt x="298692" y="43413"/>
                  </a:cubicBezTo>
                  <a:cubicBezTo>
                    <a:pt x="298716" y="43758"/>
                    <a:pt x="298716" y="44104"/>
                    <a:pt x="298692" y="44448"/>
                  </a:cubicBezTo>
                  <a:lnTo>
                    <a:pt x="298692" y="44449"/>
                  </a:lnTo>
                  <a:cubicBezTo>
                    <a:pt x="298738" y="44957"/>
                    <a:pt x="298738" y="45468"/>
                    <a:pt x="298692" y="45977"/>
                  </a:cubicBezTo>
                  <a:cubicBezTo>
                    <a:pt x="298129" y="47459"/>
                    <a:pt x="297255" y="48804"/>
                    <a:pt x="296128" y="49920"/>
                  </a:cubicBezTo>
                  <a:cubicBezTo>
                    <a:pt x="295320" y="50946"/>
                    <a:pt x="294595" y="52034"/>
                    <a:pt x="293959" y="53174"/>
                  </a:cubicBezTo>
                  <a:cubicBezTo>
                    <a:pt x="294051" y="52773"/>
                    <a:pt x="294166" y="52378"/>
                    <a:pt x="294304" y="51991"/>
                  </a:cubicBezTo>
                  <a:cubicBezTo>
                    <a:pt x="292567" y="54734"/>
                    <a:pt x="291644" y="57913"/>
                    <a:pt x="291642" y="61160"/>
                  </a:cubicBezTo>
                  <a:cubicBezTo>
                    <a:pt x="291617" y="63508"/>
                    <a:pt x="292480" y="65779"/>
                    <a:pt x="294058" y="67519"/>
                  </a:cubicBezTo>
                  <a:cubicBezTo>
                    <a:pt x="295582" y="68859"/>
                    <a:pt x="297233" y="70048"/>
                    <a:pt x="298987" y="71068"/>
                  </a:cubicBezTo>
                  <a:cubicBezTo>
                    <a:pt x="298526" y="74233"/>
                    <a:pt x="298361" y="77435"/>
                    <a:pt x="298494" y="80631"/>
                  </a:cubicBezTo>
                  <a:cubicBezTo>
                    <a:pt x="299317" y="100000"/>
                    <a:pt x="310221" y="117525"/>
                    <a:pt x="327234" y="126821"/>
                  </a:cubicBezTo>
                  <a:cubicBezTo>
                    <a:pt x="327628" y="127609"/>
                    <a:pt x="327973" y="128398"/>
                    <a:pt x="328318" y="129236"/>
                  </a:cubicBezTo>
                  <a:cubicBezTo>
                    <a:pt x="332834" y="138916"/>
                    <a:pt x="335029" y="149516"/>
                    <a:pt x="334726" y="160193"/>
                  </a:cubicBezTo>
                  <a:cubicBezTo>
                    <a:pt x="334726" y="160982"/>
                    <a:pt x="334726" y="161721"/>
                    <a:pt x="334430" y="162510"/>
                  </a:cubicBezTo>
                  <a:lnTo>
                    <a:pt x="333444" y="163743"/>
                  </a:lnTo>
                  <a:lnTo>
                    <a:pt x="333444" y="163743"/>
                  </a:lnTo>
                  <a:cubicBezTo>
                    <a:pt x="333444" y="163743"/>
                    <a:pt x="286269" y="166010"/>
                    <a:pt x="274734" y="156348"/>
                  </a:cubicBezTo>
                  <a:cubicBezTo>
                    <a:pt x="263199" y="146686"/>
                    <a:pt x="247622" y="182031"/>
                    <a:pt x="247622" y="182031"/>
                  </a:cubicBezTo>
                  <a:cubicBezTo>
                    <a:pt x="247622" y="182031"/>
                    <a:pt x="230812" y="185975"/>
                    <a:pt x="227312" y="182820"/>
                  </a:cubicBezTo>
                  <a:cubicBezTo>
                    <a:pt x="223812" y="179665"/>
                    <a:pt x="204045" y="183263"/>
                    <a:pt x="204045" y="183263"/>
                  </a:cubicBezTo>
                  <a:cubicBezTo>
                    <a:pt x="195690" y="176287"/>
                    <a:pt x="184989" y="172761"/>
                    <a:pt x="174123" y="173404"/>
                  </a:cubicBezTo>
                  <a:cubicBezTo>
                    <a:pt x="167313" y="168644"/>
                    <a:pt x="159861" y="164876"/>
                    <a:pt x="151989" y="162215"/>
                  </a:cubicBezTo>
                  <a:lnTo>
                    <a:pt x="151989" y="162214"/>
                  </a:lnTo>
                  <a:lnTo>
                    <a:pt x="151398" y="162214"/>
                  </a:lnTo>
                  <a:lnTo>
                    <a:pt x="151398" y="162214"/>
                  </a:lnTo>
                  <a:cubicBezTo>
                    <a:pt x="147945" y="161120"/>
                    <a:pt x="144292" y="160800"/>
                    <a:pt x="140701" y="161278"/>
                  </a:cubicBezTo>
                  <a:cubicBezTo>
                    <a:pt x="140701" y="161278"/>
                    <a:pt x="116743" y="142989"/>
                    <a:pt x="109547" y="132933"/>
                  </a:cubicBezTo>
                  <a:cubicBezTo>
                    <a:pt x="102349" y="122877"/>
                    <a:pt x="68681" y="85906"/>
                    <a:pt x="68484" y="85758"/>
                  </a:cubicBezTo>
                  <a:lnTo>
                    <a:pt x="68484" y="83934"/>
                  </a:lnTo>
                  <a:lnTo>
                    <a:pt x="67892" y="78364"/>
                  </a:lnTo>
                  <a:cubicBezTo>
                    <a:pt x="66934" y="78562"/>
                    <a:pt x="65961" y="78678"/>
                    <a:pt x="64984" y="78709"/>
                  </a:cubicBezTo>
                  <a:lnTo>
                    <a:pt x="64294" y="76835"/>
                  </a:lnTo>
                  <a:cubicBezTo>
                    <a:pt x="62235" y="71475"/>
                    <a:pt x="59729" y="66297"/>
                    <a:pt x="56801" y="61357"/>
                  </a:cubicBezTo>
                  <a:cubicBezTo>
                    <a:pt x="56801" y="61357"/>
                    <a:pt x="56801" y="54308"/>
                    <a:pt x="58526" y="52484"/>
                  </a:cubicBezTo>
                  <a:cubicBezTo>
                    <a:pt x="60251" y="50660"/>
                    <a:pt x="56604" y="24977"/>
                    <a:pt x="56604" y="24977"/>
                  </a:cubicBezTo>
                  <a:cubicBezTo>
                    <a:pt x="56604" y="24977"/>
                    <a:pt x="33829" y="-23135"/>
                    <a:pt x="16477" y="14132"/>
                  </a:cubicBezTo>
                  <a:cubicBezTo>
                    <a:pt x="16477" y="14132"/>
                    <a:pt x="-18029" y="39125"/>
                    <a:pt x="12731" y="65498"/>
                  </a:cubicBezTo>
                  <a:cubicBezTo>
                    <a:pt x="12731" y="65498"/>
                    <a:pt x="24808" y="70772"/>
                    <a:pt x="26682" y="75357"/>
                  </a:cubicBezTo>
                  <a:cubicBezTo>
                    <a:pt x="27914" y="78314"/>
                    <a:pt x="32252" y="86399"/>
                    <a:pt x="35160" y="91772"/>
                  </a:cubicBezTo>
                  <a:lnTo>
                    <a:pt x="36491" y="94187"/>
                  </a:lnTo>
                  <a:lnTo>
                    <a:pt x="36146" y="94483"/>
                  </a:lnTo>
                  <a:lnTo>
                    <a:pt x="36787" y="99067"/>
                  </a:lnTo>
                  <a:lnTo>
                    <a:pt x="36787" y="100842"/>
                  </a:lnTo>
                  <a:cubicBezTo>
                    <a:pt x="31315" y="104243"/>
                    <a:pt x="27667" y="107546"/>
                    <a:pt x="28653" y="109912"/>
                  </a:cubicBezTo>
                  <a:cubicBezTo>
                    <a:pt x="30470" y="113889"/>
                    <a:pt x="31779" y="118080"/>
                    <a:pt x="32547" y="122384"/>
                  </a:cubicBezTo>
                  <a:cubicBezTo>
                    <a:pt x="32548" y="122384"/>
                    <a:pt x="75681" y="172320"/>
                    <a:pt x="81843" y="194158"/>
                  </a:cubicBezTo>
                  <a:cubicBezTo>
                    <a:pt x="81843" y="194158"/>
                    <a:pt x="194679" y="255481"/>
                    <a:pt x="231157" y="258783"/>
                  </a:cubicBezTo>
                  <a:lnTo>
                    <a:pt x="226228" y="291762"/>
                  </a:lnTo>
                  <a:cubicBezTo>
                    <a:pt x="226228" y="291762"/>
                    <a:pt x="225045" y="311480"/>
                    <a:pt x="225784" y="318529"/>
                  </a:cubicBezTo>
                  <a:cubicBezTo>
                    <a:pt x="226524" y="325578"/>
                    <a:pt x="222925" y="357571"/>
                    <a:pt x="222925" y="357571"/>
                  </a:cubicBezTo>
                  <a:cubicBezTo>
                    <a:pt x="222925" y="357571"/>
                    <a:pt x="218439" y="404647"/>
                    <a:pt x="213362" y="411401"/>
                  </a:cubicBezTo>
                  <a:cubicBezTo>
                    <a:pt x="208284" y="418154"/>
                    <a:pt x="210355" y="446252"/>
                    <a:pt x="210355" y="446252"/>
                  </a:cubicBezTo>
                  <a:cubicBezTo>
                    <a:pt x="209599" y="459750"/>
                    <a:pt x="207686" y="473159"/>
                    <a:pt x="204637" y="486329"/>
                  </a:cubicBezTo>
                  <a:cubicBezTo>
                    <a:pt x="202011" y="499493"/>
                    <a:pt x="202011" y="513045"/>
                    <a:pt x="204637" y="526209"/>
                  </a:cubicBezTo>
                  <a:cubicBezTo>
                    <a:pt x="204637" y="526209"/>
                    <a:pt x="187876" y="569046"/>
                    <a:pt x="230812" y="538779"/>
                  </a:cubicBezTo>
                  <a:cubicBezTo>
                    <a:pt x="230812" y="538779"/>
                    <a:pt x="252403" y="536610"/>
                    <a:pt x="277248" y="534786"/>
                  </a:cubicBezTo>
                  <a:cubicBezTo>
                    <a:pt x="277248" y="535624"/>
                    <a:pt x="277248" y="536462"/>
                    <a:pt x="277248" y="537300"/>
                  </a:cubicBezTo>
                  <a:cubicBezTo>
                    <a:pt x="277248" y="540504"/>
                    <a:pt x="277248" y="543955"/>
                    <a:pt x="277248" y="547603"/>
                  </a:cubicBezTo>
                  <a:cubicBezTo>
                    <a:pt x="277840" y="571758"/>
                    <a:pt x="278974" y="605032"/>
                    <a:pt x="281044" y="630172"/>
                  </a:cubicBezTo>
                  <a:cubicBezTo>
                    <a:pt x="284692" y="674538"/>
                    <a:pt x="301649" y="762135"/>
                    <a:pt x="301649" y="762135"/>
                  </a:cubicBezTo>
                  <a:lnTo>
                    <a:pt x="303325" y="806501"/>
                  </a:lnTo>
                  <a:cubicBezTo>
                    <a:pt x="302641" y="810703"/>
                    <a:pt x="302376" y="814964"/>
                    <a:pt x="302537" y="819219"/>
                  </a:cubicBezTo>
                  <a:cubicBezTo>
                    <a:pt x="302824" y="834821"/>
                    <a:pt x="307543" y="850020"/>
                    <a:pt x="316142" y="863042"/>
                  </a:cubicBezTo>
                  <a:lnTo>
                    <a:pt x="320677" y="892619"/>
                  </a:lnTo>
                  <a:cubicBezTo>
                    <a:pt x="320677" y="892619"/>
                    <a:pt x="329402" y="911745"/>
                    <a:pt x="329994" y="923330"/>
                  </a:cubicBezTo>
                  <a:cubicBezTo>
                    <a:pt x="329992" y="924288"/>
                    <a:pt x="329909" y="925244"/>
                    <a:pt x="329747" y="926189"/>
                  </a:cubicBezTo>
                  <a:cubicBezTo>
                    <a:pt x="329559" y="927695"/>
                    <a:pt x="329559" y="929218"/>
                    <a:pt x="329747" y="930724"/>
                  </a:cubicBezTo>
                  <a:cubicBezTo>
                    <a:pt x="329747" y="944132"/>
                    <a:pt x="339114" y="975878"/>
                    <a:pt x="339114" y="975878"/>
                  </a:cubicBezTo>
                  <a:cubicBezTo>
                    <a:pt x="339114" y="975878"/>
                    <a:pt x="340839" y="1008166"/>
                    <a:pt x="345768" y="1009843"/>
                  </a:cubicBezTo>
                  <a:cubicBezTo>
                    <a:pt x="350698" y="1011519"/>
                    <a:pt x="340839" y="1028673"/>
                    <a:pt x="338226" y="1033652"/>
                  </a:cubicBezTo>
                  <a:cubicBezTo>
                    <a:pt x="338226" y="1033356"/>
                    <a:pt x="338226" y="1033060"/>
                    <a:pt x="338226" y="1032765"/>
                  </a:cubicBezTo>
                  <a:lnTo>
                    <a:pt x="337684" y="1033751"/>
                  </a:lnTo>
                  <a:cubicBezTo>
                    <a:pt x="336791" y="1036401"/>
                    <a:pt x="336373" y="1039188"/>
                    <a:pt x="336451" y="1041983"/>
                  </a:cubicBezTo>
                  <a:cubicBezTo>
                    <a:pt x="336095" y="1046504"/>
                    <a:pt x="338354" y="1050832"/>
                    <a:pt x="342268" y="1053124"/>
                  </a:cubicBezTo>
                  <a:cubicBezTo>
                    <a:pt x="351684" y="1058398"/>
                    <a:pt x="356810" y="1062983"/>
                    <a:pt x="349071" y="1065053"/>
                  </a:cubicBezTo>
                  <a:cubicBezTo>
                    <a:pt x="346226" y="1065613"/>
                    <a:pt x="343413" y="1066321"/>
                    <a:pt x="340641" y="1067173"/>
                  </a:cubicBezTo>
                  <a:cubicBezTo>
                    <a:pt x="340642" y="1066828"/>
                    <a:pt x="340297" y="1066433"/>
                    <a:pt x="340198" y="1066137"/>
                  </a:cubicBezTo>
                  <a:cubicBezTo>
                    <a:pt x="337890" y="1067032"/>
                    <a:pt x="336603" y="1069500"/>
                    <a:pt x="337191" y="1071905"/>
                  </a:cubicBezTo>
                  <a:cubicBezTo>
                    <a:pt x="337434" y="1075727"/>
                    <a:pt x="338565" y="1079441"/>
                    <a:pt x="340494" y="1082750"/>
                  </a:cubicBezTo>
                  <a:cubicBezTo>
                    <a:pt x="344257" y="1091056"/>
                    <a:pt x="348972" y="1098897"/>
                    <a:pt x="354543" y="1106116"/>
                  </a:cubicBezTo>
                  <a:lnTo>
                    <a:pt x="358240" y="1105573"/>
                  </a:lnTo>
                  <a:cubicBezTo>
                    <a:pt x="357738" y="1107015"/>
                    <a:pt x="357059" y="1108390"/>
                    <a:pt x="356219" y="1109665"/>
                  </a:cubicBezTo>
                  <a:cubicBezTo>
                    <a:pt x="354881" y="1111707"/>
                    <a:pt x="353072" y="1113398"/>
                    <a:pt x="350944" y="1114594"/>
                  </a:cubicBezTo>
                  <a:cubicBezTo>
                    <a:pt x="348966" y="1115870"/>
                    <a:pt x="346754" y="1116741"/>
                    <a:pt x="344437" y="1117158"/>
                  </a:cubicBezTo>
                  <a:cubicBezTo>
                    <a:pt x="339124" y="1117507"/>
                    <a:pt x="334220" y="1120129"/>
                    <a:pt x="330980" y="1124355"/>
                  </a:cubicBezTo>
                  <a:cubicBezTo>
                    <a:pt x="326395" y="1130763"/>
                    <a:pt x="323684" y="1139390"/>
                    <a:pt x="333494" y="1146488"/>
                  </a:cubicBezTo>
                  <a:lnTo>
                    <a:pt x="368592" y="1157087"/>
                  </a:lnTo>
                  <a:cubicBezTo>
                    <a:pt x="368592" y="1157087"/>
                    <a:pt x="428091" y="1161918"/>
                    <a:pt x="424640" y="1148756"/>
                  </a:cubicBezTo>
                  <a:cubicBezTo>
                    <a:pt x="421190" y="1135594"/>
                    <a:pt x="418577" y="1124108"/>
                    <a:pt x="418577" y="1124108"/>
                  </a:cubicBezTo>
                  <a:cubicBezTo>
                    <a:pt x="418493" y="1115937"/>
                    <a:pt x="416536" y="1107893"/>
                    <a:pt x="412859" y="1100595"/>
                  </a:cubicBezTo>
                  <a:cubicBezTo>
                    <a:pt x="412178" y="1099413"/>
                    <a:pt x="411421" y="1098277"/>
                    <a:pt x="410591" y="1097193"/>
                  </a:cubicBezTo>
                  <a:lnTo>
                    <a:pt x="412711" y="1096898"/>
                  </a:lnTo>
                  <a:cubicBezTo>
                    <a:pt x="412711" y="1096898"/>
                    <a:pt x="415915" y="1067321"/>
                    <a:pt x="421485" y="1061356"/>
                  </a:cubicBezTo>
                  <a:cubicBezTo>
                    <a:pt x="422816" y="1060025"/>
                    <a:pt x="423063" y="1058990"/>
                    <a:pt x="422718" y="1058250"/>
                  </a:cubicBezTo>
                  <a:cubicBezTo>
                    <a:pt x="423260" y="1056623"/>
                    <a:pt x="421683" y="1055736"/>
                    <a:pt x="419711" y="1055293"/>
                  </a:cubicBezTo>
                  <a:cubicBezTo>
                    <a:pt x="419711" y="1055687"/>
                    <a:pt x="419464" y="1056032"/>
                    <a:pt x="419366" y="1056476"/>
                  </a:cubicBezTo>
                  <a:cubicBezTo>
                    <a:pt x="417446" y="1056136"/>
                    <a:pt x="415498" y="1055988"/>
                    <a:pt x="413549" y="1056032"/>
                  </a:cubicBezTo>
                  <a:cubicBezTo>
                    <a:pt x="413549" y="1056032"/>
                    <a:pt x="411035" y="1040652"/>
                    <a:pt x="417098" y="1034786"/>
                  </a:cubicBezTo>
                  <a:cubicBezTo>
                    <a:pt x="418075" y="1033454"/>
                    <a:pt x="418450" y="1031773"/>
                    <a:pt x="418133" y="1030152"/>
                  </a:cubicBezTo>
                  <a:cubicBezTo>
                    <a:pt x="418104" y="1028036"/>
                    <a:pt x="417806" y="1025932"/>
                    <a:pt x="417246" y="1023892"/>
                  </a:cubicBezTo>
                  <a:cubicBezTo>
                    <a:pt x="417230" y="1024006"/>
                    <a:pt x="417230" y="1024122"/>
                    <a:pt x="417246" y="1024237"/>
                  </a:cubicBezTo>
                  <a:cubicBezTo>
                    <a:pt x="413157" y="1011911"/>
                    <a:pt x="408029" y="999955"/>
                    <a:pt x="401915" y="988498"/>
                  </a:cubicBezTo>
                  <a:cubicBezTo>
                    <a:pt x="401915" y="988498"/>
                    <a:pt x="400929" y="974449"/>
                    <a:pt x="404577" y="968780"/>
                  </a:cubicBezTo>
                  <a:cubicBezTo>
                    <a:pt x="408225" y="963111"/>
                    <a:pt x="401126" y="892471"/>
                    <a:pt x="401126" y="892471"/>
                  </a:cubicBezTo>
                  <a:cubicBezTo>
                    <a:pt x="401126" y="892471"/>
                    <a:pt x="401126" y="858211"/>
                    <a:pt x="396197" y="842436"/>
                  </a:cubicBezTo>
                  <a:cubicBezTo>
                    <a:pt x="391267" y="826662"/>
                    <a:pt x="400190" y="807585"/>
                    <a:pt x="400190" y="807585"/>
                  </a:cubicBezTo>
                  <a:lnTo>
                    <a:pt x="400190" y="806599"/>
                  </a:lnTo>
                  <a:lnTo>
                    <a:pt x="400190" y="806599"/>
                  </a:lnTo>
                  <a:cubicBezTo>
                    <a:pt x="400190" y="806599"/>
                    <a:pt x="399894" y="804479"/>
                    <a:pt x="399401" y="801226"/>
                  </a:cubicBezTo>
                  <a:lnTo>
                    <a:pt x="399401" y="801571"/>
                  </a:lnTo>
                  <a:cubicBezTo>
                    <a:pt x="398070" y="792550"/>
                    <a:pt x="395605" y="776233"/>
                    <a:pt x="393930" y="768691"/>
                  </a:cubicBezTo>
                  <a:cubicBezTo>
                    <a:pt x="391613" y="757994"/>
                    <a:pt x="392056" y="706382"/>
                    <a:pt x="392056" y="706382"/>
                  </a:cubicBezTo>
                  <a:lnTo>
                    <a:pt x="399894" y="684052"/>
                  </a:lnTo>
                  <a:lnTo>
                    <a:pt x="416852" y="721368"/>
                  </a:lnTo>
                  <a:lnTo>
                    <a:pt x="435239" y="771304"/>
                  </a:lnTo>
                  <a:cubicBezTo>
                    <a:pt x="440161" y="777407"/>
                    <a:pt x="443330" y="784734"/>
                    <a:pt x="444408" y="792501"/>
                  </a:cubicBezTo>
                  <a:cubicBezTo>
                    <a:pt x="444408" y="793043"/>
                    <a:pt x="444408" y="793585"/>
                    <a:pt x="444408" y="794078"/>
                  </a:cubicBezTo>
                  <a:cubicBezTo>
                    <a:pt x="444335" y="795211"/>
                    <a:pt x="444335" y="796347"/>
                    <a:pt x="444408" y="797479"/>
                  </a:cubicBezTo>
                  <a:cubicBezTo>
                    <a:pt x="444381" y="803882"/>
                    <a:pt x="446383" y="810129"/>
                    <a:pt x="450126" y="815324"/>
                  </a:cubicBezTo>
                  <a:cubicBezTo>
                    <a:pt x="450126" y="815324"/>
                    <a:pt x="455400" y="839035"/>
                    <a:pt x="462400" y="844901"/>
                  </a:cubicBezTo>
                  <a:cubicBezTo>
                    <a:pt x="466928" y="849655"/>
                    <a:pt x="469573" y="855891"/>
                    <a:pt x="469844" y="862450"/>
                  </a:cubicBezTo>
                  <a:cubicBezTo>
                    <a:pt x="469844" y="862450"/>
                    <a:pt x="479407" y="896957"/>
                    <a:pt x="483499" y="902724"/>
                  </a:cubicBezTo>
                  <a:cubicBezTo>
                    <a:pt x="486999" y="907654"/>
                    <a:pt x="487689" y="921851"/>
                    <a:pt x="487837" y="926139"/>
                  </a:cubicBezTo>
                  <a:lnTo>
                    <a:pt x="487837" y="926139"/>
                  </a:lnTo>
                  <a:cubicBezTo>
                    <a:pt x="487837" y="926978"/>
                    <a:pt x="487837" y="927421"/>
                    <a:pt x="487837" y="927421"/>
                  </a:cubicBezTo>
                  <a:cubicBezTo>
                    <a:pt x="487837" y="927421"/>
                    <a:pt x="489414" y="939745"/>
                    <a:pt x="489808" y="950195"/>
                  </a:cubicBezTo>
                  <a:lnTo>
                    <a:pt x="489808" y="953597"/>
                  </a:lnTo>
                  <a:cubicBezTo>
                    <a:pt x="489716" y="956240"/>
                    <a:pt x="489352" y="958866"/>
                    <a:pt x="488724" y="961435"/>
                  </a:cubicBezTo>
                  <a:cubicBezTo>
                    <a:pt x="488701" y="961598"/>
                    <a:pt x="488701" y="961764"/>
                    <a:pt x="488724" y="961928"/>
                  </a:cubicBezTo>
                  <a:cubicBezTo>
                    <a:pt x="488724" y="961336"/>
                    <a:pt x="488724" y="960745"/>
                    <a:pt x="488724" y="960153"/>
                  </a:cubicBezTo>
                  <a:cubicBezTo>
                    <a:pt x="487285" y="967288"/>
                    <a:pt x="486739" y="974573"/>
                    <a:pt x="487097" y="981843"/>
                  </a:cubicBezTo>
                  <a:cubicBezTo>
                    <a:pt x="487343" y="994315"/>
                    <a:pt x="489808" y="1009004"/>
                    <a:pt x="497696" y="1017385"/>
                  </a:cubicBezTo>
                  <a:cubicBezTo>
                    <a:pt x="511350" y="1031877"/>
                    <a:pt x="519484" y="1029659"/>
                    <a:pt x="519484" y="1029659"/>
                  </a:cubicBezTo>
                  <a:cubicBezTo>
                    <a:pt x="519484" y="1029659"/>
                    <a:pt x="513914" y="1048638"/>
                    <a:pt x="506322" y="1052680"/>
                  </a:cubicBezTo>
                  <a:cubicBezTo>
                    <a:pt x="506029" y="1052832"/>
                    <a:pt x="505762" y="1053032"/>
                    <a:pt x="505534" y="1053271"/>
                  </a:cubicBezTo>
                  <a:cubicBezTo>
                    <a:pt x="505516" y="1052910"/>
                    <a:pt x="505516" y="1052548"/>
                    <a:pt x="505534" y="1052187"/>
                  </a:cubicBezTo>
                  <a:cubicBezTo>
                    <a:pt x="503887" y="1054142"/>
                    <a:pt x="503151" y="1056706"/>
                    <a:pt x="503513" y="1059236"/>
                  </a:cubicBezTo>
                  <a:cubicBezTo>
                    <a:pt x="504234" y="1069233"/>
                    <a:pt x="507944" y="1078782"/>
                    <a:pt x="514160" y="1086644"/>
                  </a:cubicBezTo>
                  <a:cubicBezTo>
                    <a:pt x="516066" y="1088365"/>
                    <a:pt x="518370" y="1089585"/>
                    <a:pt x="520864" y="1090193"/>
                  </a:cubicBezTo>
                  <a:lnTo>
                    <a:pt x="519681" y="1090982"/>
                  </a:lnTo>
                  <a:cubicBezTo>
                    <a:pt x="518846" y="1091507"/>
                    <a:pt x="517973" y="1091968"/>
                    <a:pt x="517068" y="1092362"/>
                  </a:cubicBezTo>
                  <a:cubicBezTo>
                    <a:pt x="515819" y="1092948"/>
                    <a:pt x="514490" y="1093347"/>
                    <a:pt x="513125" y="1093545"/>
                  </a:cubicBezTo>
                  <a:cubicBezTo>
                    <a:pt x="507815" y="1093907"/>
                    <a:pt x="502916" y="1096527"/>
                    <a:pt x="499668" y="1100742"/>
                  </a:cubicBezTo>
                  <a:cubicBezTo>
                    <a:pt x="495132" y="1107151"/>
                    <a:pt x="492421" y="1115778"/>
                    <a:pt x="502231" y="1122876"/>
                  </a:cubicBezTo>
                  <a:lnTo>
                    <a:pt x="537279" y="1133474"/>
                  </a:lnTo>
                  <a:cubicBezTo>
                    <a:pt x="537279" y="1133474"/>
                    <a:pt x="596828" y="1138897"/>
                    <a:pt x="593131" y="1125686"/>
                  </a:cubicBezTo>
                  <a:close/>
                </a:path>
              </a:pathLst>
            </a:custGeom>
            <a:solidFill>
              <a:srgbClr val="80808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42C303D-DE38-4C9F-B2AA-46DC732EA6FB}"/>
                </a:ext>
              </a:extLst>
            </p:cNvPr>
            <p:cNvSpPr/>
            <p:nvPr/>
          </p:nvSpPr>
          <p:spPr>
            <a:xfrm>
              <a:off x="10885153" y="3606547"/>
              <a:ext cx="94957" cy="67528"/>
            </a:xfrm>
            <a:custGeom>
              <a:avLst/>
              <a:gdLst>
                <a:gd name="connsiteX0" fmla="*/ 40396 w 94957"/>
                <a:gd name="connsiteY0" fmla="*/ 66491 h 67528"/>
                <a:gd name="connsiteX1" fmla="*/ 6432 w 94957"/>
                <a:gd name="connsiteY1" fmla="*/ 55843 h 67528"/>
                <a:gd name="connsiteX2" fmla="*/ 3967 w 94957"/>
                <a:gd name="connsiteY2" fmla="*/ 33710 h 67528"/>
                <a:gd name="connsiteX3" fmla="*/ 16981 w 94957"/>
                <a:gd name="connsiteY3" fmla="*/ 26513 h 67528"/>
                <a:gd name="connsiteX4" fmla="*/ 23291 w 94957"/>
                <a:gd name="connsiteY4" fmla="*/ 23999 h 67528"/>
                <a:gd name="connsiteX5" fmla="*/ 28220 w 94957"/>
                <a:gd name="connsiteY5" fmla="*/ 19069 h 67528"/>
                <a:gd name="connsiteX6" fmla="*/ 31523 w 94957"/>
                <a:gd name="connsiteY6" fmla="*/ 5957 h 67528"/>
                <a:gd name="connsiteX7" fmla="*/ 78353 w 94957"/>
                <a:gd name="connsiteY7" fmla="*/ 4182 h 67528"/>
                <a:gd name="connsiteX8" fmla="*/ 83283 w 94957"/>
                <a:gd name="connsiteY8" fmla="*/ 10541 h 67528"/>
                <a:gd name="connsiteX9" fmla="*/ 88853 w 94957"/>
                <a:gd name="connsiteY9" fmla="*/ 34006 h 67528"/>
                <a:gd name="connsiteX10" fmla="*/ 94769 w 94957"/>
                <a:gd name="connsiteY10" fmla="*/ 58653 h 67528"/>
                <a:gd name="connsiteX11" fmla="*/ 40396 w 94957"/>
                <a:gd name="connsiteY11" fmla="*/ 66491 h 6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957" h="67528">
                  <a:moveTo>
                    <a:pt x="40396" y="66491"/>
                  </a:moveTo>
                  <a:lnTo>
                    <a:pt x="6432" y="55843"/>
                  </a:lnTo>
                  <a:cubicBezTo>
                    <a:pt x="-3082" y="48745"/>
                    <a:pt x="-469" y="40118"/>
                    <a:pt x="3967" y="33710"/>
                  </a:cubicBezTo>
                  <a:cubicBezTo>
                    <a:pt x="7055" y="29536"/>
                    <a:pt x="11804" y="26910"/>
                    <a:pt x="16981" y="26513"/>
                  </a:cubicBezTo>
                  <a:cubicBezTo>
                    <a:pt x="19244" y="26149"/>
                    <a:pt x="21398" y="25291"/>
                    <a:pt x="23291" y="23999"/>
                  </a:cubicBezTo>
                  <a:cubicBezTo>
                    <a:pt x="25303" y="22772"/>
                    <a:pt x="26993" y="21082"/>
                    <a:pt x="28220" y="19069"/>
                  </a:cubicBezTo>
                  <a:cubicBezTo>
                    <a:pt x="30522" y="15092"/>
                    <a:pt x="31666" y="10550"/>
                    <a:pt x="31523" y="5957"/>
                  </a:cubicBezTo>
                  <a:cubicBezTo>
                    <a:pt x="31523" y="5957"/>
                    <a:pt x="67903" y="-6219"/>
                    <a:pt x="78353" y="4182"/>
                  </a:cubicBezTo>
                  <a:cubicBezTo>
                    <a:pt x="80320" y="6030"/>
                    <a:pt x="81983" y="8176"/>
                    <a:pt x="83283" y="10541"/>
                  </a:cubicBezTo>
                  <a:cubicBezTo>
                    <a:pt x="86877" y="17845"/>
                    <a:pt x="88781" y="25865"/>
                    <a:pt x="88853" y="34006"/>
                  </a:cubicBezTo>
                  <a:cubicBezTo>
                    <a:pt x="88853" y="34006"/>
                    <a:pt x="91219" y="45639"/>
                    <a:pt x="94769" y="58653"/>
                  </a:cubicBezTo>
                  <a:cubicBezTo>
                    <a:pt x="98318" y="71667"/>
                    <a:pt x="40396" y="66491"/>
                    <a:pt x="40396" y="66491"/>
                  </a:cubicBezTo>
                  <a:close/>
                </a:path>
              </a:pathLst>
            </a:custGeom>
            <a:solidFill>
              <a:srgbClr val="2D293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E6CA1B3-4B9F-4195-850A-E6EA7DAA28CC}"/>
                </a:ext>
              </a:extLst>
            </p:cNvPr>
            <p:cNvSpPr/>
            <p:nvPr/>
          </p:nvSpPr>
          <p:spPr>
            <a:xfrm>
              <a:off x="11048461" y="3583822"/>
              <a:ext cx="94914" cy="67635"/>
            </a:xfrm>
            <a:custGeom>
              <a:avLst/>
              <a:gdLst>
                <a:gd name="connsiteX0" fmla="*/ 40402 w 94914"/>
                <a:gd name="connsiteY0" fmla="*/ 66639 h 67635"/>
                <a:gd name="connsiteX1" fmla="*/ 6438 w 94914"/>
                <a:gd name="connsiteY1" fmla="*/ 55991 h 67635"/>
                <a:gd name="connsiteX2" fmla="*/ 3924 w 94914"/>
                <a:gd name="connsiteY2" fmla="*/ 33858 h 67635"/>
                <a:gd name="connsiteX3" fmla="*/ 16938 w 94914"/>
                <a:gd name="connsiteY3" fmla="*/ 26661 h 67635"/>
                <a:gd name="connsiteX4" fmla="*/ 20733 w 94914"/>
                <a:gd name="connsiteY4" fmla="*/ 25478 h 67635"/>
                <a:gd name="connsiteX5" fmla="*/ 23248 w 94914"/>
                <a:gd name="connsiteY5" fmla="*/ 24147 h 67635"/>
                <a:gd name="connsiteX6" fmla="*/ 31726 w 94914"/>
                <a:gd name="connsiteY6" fmla="*/ 5957 h 67635"/>
                <a:gd name="connsiteX7" fmla="*/ 78556 w 94914"/>
                <a:gd name="connsiteY7" fmla="*/ 4182 h 67635"/>
                <a:gd name="connsiteX8" fmla="*/ 82254 w 94914"/>
                <a:gd name="connsiteY8" fmla="*/ 8816 h 67635"/>
                <a:gd name="connsiteX9" fmla="*/ 88859 w 94914"/>
                <a:gd name="connsiteY9" fmla="*/ 34055 h 67635"/>
                <a:gd name="connsiteX10" fmla="*/ 94725 w 94914"/>
                <a:gd name="connsiteY10" fmla="*/ 58702 h 67635"/>
                <a:gd name="connsiteX11" fmla="*/ 40402 w 94914"/>
                <a:gd name="connsiteY11" fmla="*/ 66639 h 6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914" h="67635">
                  <a:moveTo>
                    <a:pt x="40402" y="66639"/>
                  </a:moveTo>
                  <a:lnTo>
                    <a:pt x="6438" y="55991"/>
                  </a:lnTo>
                  <a:cubicBezTo>
                    <a:pt x="-3076" y="48843"/>
                    <a:pt x="-463" y="40217"/>
                    <a:pt x="3924" y="33858"/>
                  </a:cubicBezTo>
                  <a:cubicBezTo>
                    <a:pt x="6985" y="29654"/>
                    <a:pt x="11749" y="27019"/>
                    <a:pt x="16938" y="26661"/>
                  </a:cubicBezTo>
                  <a:cubicBezTo>
                    <a:pt x="18263" y="26495"/>
                    <a:pt x="19549" y="26094"/>
                    <a:pt x="20733" y="25478"/>
                  </a:cubicBezTo>
                  <a:cubicBezTo>
                    <a:pt x="21601" y="25091"/>
                    <a:pt x="22440" y="24647"/>
                    <a:pt x="23248" y="24147"/>
                  </a:cubicBezTo>
                  <a:cubicBezTo>
                    <a:pt x="32416" y="18626"/>
                    <a:pt x="31726" y="5957"/>
                    <a:pt x="31726" y="5957"/>
                  </a:cubicBezTo>
                  <a:cubicBezTo>
                    <a:pt x="31726" y="5957"/>
                    <a:pt x="68057" y="-6219"/>
                    <a:pt x="78556" y="4182"/>
                  </a:cubicBezTo>
                  <a:cubicBezTo>
                    <a:pt x="79962" y="5580"/>
                    <a:pt x="81203" y="7135"/>
                    <a:pt x="82254" y="8816"/>
                  </a:cubicBezTo>
                  <a:cubicBezTo>
                    <a:pt x="86499" y="16557"/>
                    <a:pt x="88768" y="25226"/>
                    <a:pt x="88859" y="34055"/>
                  </a:cubicBezTo>
                  <a:cubicBezTo>
                    <a:pt x="88859" y="34055"/>
                    <a:pt x="91176" y="45689"/>
                    <a:pt x="94725" y="58702"/>
                  </a:cubicBezTo>
                  <a:cubicBezTo>
                    <a:pt x="98274" y="71716"/>
                    <a:pt x="40402" y="66639"/>
                    <a:pt x="40402" y="66639"/>
                  </a:cubicBezTo>
                  <a:close/>
                </a:path>
              </a:pathLst>
            </a:custGeom>
            <a:solidFill>
              <a:srgbClr val="2D293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A940B96-05EA-483E-AF00-F1BBF2CEE4F4}"/>
                </a:ext>
              </a:extLst>
            </p:cNvPr>
            <p:cNvSpPr/>
            <p:nvPr/>
          </p:nvSpPr>
          <p:spPr>
            <a:xfrm>
              <a:off x="10913898" y="3606448"/>
              <a:ext cx="54865" cy="19090"/>
            </a:xfrm>
            <a:custGeom>
              <a:avLst/>
              <a:gdLst>
                <a:gd name="connsiteX0" fmla="*/ 49904 w 54865"/>
                <a:gd name="connsiteY0" fmla="*/ 4182 h 19090"/>
                <a:gd name="connsiteX1" fmla="*/ 54833 w 54865"/>
                <a:gd name="connsiteY1" fmla="*/ 10541 h 19090"/>
                <a:gd name="connsiteX2" fmla="*/ 54833 w 54865"/>
                <a:gd name="connsiteY2" fmla="*/ 10541 h 19090"/>
                <a:gd name="connsiteX3" fmla="*/ -32 w 54865"/>
                <a:gd name="connsiteY3" fmla="*/ 19069 h 19090"/>
                <a:gd name="connsiteX4" fmla="*/ 3271 w 54865"/>
                <a:gd name="connsiteY4" fmla="*/ 5957 h 19090"/>
                <a:gd name="connsiteX5" fmla="*/ 49904 w 54865"/>
                <a:gd name="connsiteY5" fmla="*/ 4182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65" h="19090">
                  <a:moveTo>
                    <a:pt x="49904" y="4182"/>
                  </a:moveTo>
                  <a:cubicBezTo>
                    <a:pt x="51870" y="6030"/>
                    <a:pt x="53534" y="8176"/>
                    <a:pt x="54833" y="10541"/>
                  </a:cubicBezTo>
                  <a:lnTo>
                    <a:pt x="54833" y="10541"/>
                  </a:lnTo>
                  <a:lnTo>
                    <a:pt x="-32" y="19069"/>
                  </a:lnTo>
                  <a:cubicBezTo>
                    <a:pt x="2270" y="15092"/>
                    <a:pt x="3414" y="10550"/>
                    <a:pt x="3271" y="5957"/>
                  </a:cubicBezTo>
                  <a:cubicBezTo>
                    <a:pt x="3271" y="5957"/>
                    <a:pt x="39355" y="-6219"/>
                    <a:pt x="49904" y="418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6992E02-3D68-474A-A25D-36A5BD05671E}"/>
                </a:ext>
              </a:extLst>
            </p:cNvPr>
            <p:cNvSpPr/>
            <p:nvPr/>
          </p:nvSpPr>
          <p:spPr>
            <a:xfrm>
              <a:off x="11069227" y="3583624"/>
              <a:ext cx="61914" cy="30337"/>
            </a:xfrm>
            <a:custGeom>
              <a:avLst/>
              <a:gdLst>
                <a:gd name="connsiteX0" fmla="*/ 61488 w 61914"/>
                <a:gd name="connsiteY0" fmla="*/ 8816 h 30337"/>
                <a:gd name="connsiteX1" fmla="*/ 61882 w 61914"/>
                <a:gd name="connsiteY1" fmla="*/ 19119 h 30337"/>
                <a:gd name="connsiteX2" fmla="*/ -32 w 61914"/>
                <a:gd name="connsiteY2" fmla="*/ 25477 h 30337"/>
                <a:gd name="connsiteX3" fmla="*/ 2482 w 61914"/>
                <a:gd name="connsiteY3" fmla="*/ 24147 h 30337"/>
                <a:gd name="connsiteX4" fmla="*/ 10961 w 61914"/>
                <a:gd name="connsiteY4" fmla="*/ 5957 h 30337"/>
                <a:gd name="connsiteX5" fmla="*/ 57791 w 61914"/>
                <a:gd name="connsiteY5" fmla="*/ 4182 h 30337"/>
                <a:gd name="connsiteX6" fmla="*/ 61488 w 61914"/>
                <a:gd name="connsiteY6" fmla="*/ 8816 h 3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914" h="30337">
                  <a:moveTo>
                    <a:pt x="61488" y="8816"/>
                  </a:moveTo>
                  <a:lnTo>
                    <a:pt x="61882" y="19119"/>
                  </a:lnTo>
                  <a:cubicBezTo>
                    <a:pt x="53847" y="33611"/>
                    <a:pt x="12292" y="32083"/>
                    <a:pt x="-32" y="25477"/>
                  </a:cubicBezTo>
                  <a:cubicBezTo>
                    <a:pt x="835" y="25091"/>
                    <a:pt x="1675" y="24646"/>
                    <a:pt x="2482" y="24147"/>
                  </a:cubicBezTo>
                  <a:cubicBezTo>
                    <a:pt x="11651" y="18626"/>
                    <a:pt x="10961" y="5957"/>
                    <a:pt x="10961" y="5957"/>
                  </a:cubicBezTo>
                  <a:cubicBezTo>
                    <a:pt x="10961" y="5957"/>
                    <a:pt x="47291" y="-6219"/>
                    <a:pt x="57791" y="4182"/>
                  </a:cubicBezTo>
                  <a:cubicBezTo>
                    <a:pt x="59197" y="5580"/>
                    <a:pt x="60437" y="7135"/>
                    <a:pt x="61488" y="881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9D96534-021D-4F76-9A64-71A362122576}"/>
                </a:ext>
              </a:extLst>
            </p:cNvPr>
            <p:cNvSpPr/>
            <p:nvPr/>
          </p:nvSpPr>
          <p:spPr>
            <a:xfrm>
              <a:off x="10836258" y="3003189"/>
              <a:ext cx="300966" cy="619096"/>
            </a:xfrm>
            <a:custGeom>
              <a:avLst/>
              <a:gdLst>
                <a:gd name="connsiteX0" fmla="*/ 299287 w 300966"/>
                <a:gd name="connsiteY0" fmla="*/ 544541 h 619096"/>
                <a:gd name="connsiteX1" fmla="*/ 293274 w 300966"/>
                <a:gd name="connsiteY1" fmla="*/ 558836 h 619096"/>
                <a:gd name="connsiteX2" fmla="*/ 294703 w 300966"/>
                <a:gd name="connsiteY2" fmla="*/ 595807 h 619096"/>
                <a:gd name="connsiteX3" fmla="*/ 230126 w 300966"/>
                <a:gd name="connsiteY3" fmla="*/ 600195 h 619096"/>
                <a:gd name="connsiteX4" fmla="*/ 222732 w 300966"/>
                <a:gd name="connsiteY4" fmla="*/ 566230 h 619096"/>
                <a:gd name="connsiteX5" fmla="*/ 235450 w 300966"/>
                <a:gd name="connsiteY5" fmla="*/ 543210 h 619096"/>
                <a:gd name="connsiteX6" fmla="*/ 214352 w 300966"/>
                <a:gd name="connsiteY6" fmla="*/ 530886 h 619096"/>
                <a:gd name="connsiteX7" fmla="*/ 205627 w 300966"/>
                <a:gd name="connsiteY7" fmla="*/ 474936 h 619096"/>
                <a:gd name="connsiteX8" fmla="*/ 204296 w 300966"/>
                <a:gd name="connsiteY8" fmla="*/ 440430 h 619096"/>
                <a:gd name="connsiteX9" fmla="*/ 200057 w 300966"/>
                <a:gd name="connsiteY9" fmla="*/ 415782 h 619096"/>
                <a:gd name="connsiteX10" fmla="*/ 186796 w 300966"/>
                <a:gd name="connsiteY10" fmla="*/ 375508 h 619096"/>
                <a:gd name="connsiteX11" fmla="*/ 179550 w 300966"/>
                <a:gd name="connsiteY11" fmla="*/ 357959 h 619096"/>
                <a:gd name="connsiteX12" fmla="*/ 167620 w 300966"/>
                <a:gd name="connsiteY12" fmla="*/ 328382 h 619096"/>
                <a:gd name="connsiteX13" fmla="*/ 162149 w 300966"/>
                <a:gd name="connsiteY13" fmla="*/ 308664 h 619096"/>
                <a:gd name="connsiteX14" fmla="*/ 153275 w 300966"/>
                <a:gd name="connsiteY14" fmla="*/ 284608 h 619096"/>
                <a:gd name="connsiteX15" fmla="*/ 135381 w 300966"/>
                <a:gd name="connsiteY15" fmla="*/ 234623 h 619096"/>
                <a:gd name="connsiteX16" fmla="*/ 118966 w 300966"/>
                <a:gd name="connsiteY16" fmla="*/ 197257 h 619096"/>
                <a:gd name="connsiteX17" fmla="*/ 111375 w 300966"/>
                <a:gd name="connsiteY17" fmla="*/ 219588 h 619096"/>
                <a:gd name="connsiteX18" fmla="*/ 113297 w 300966"/>
                <a:gd name="connsiteY18" fmla="*/ 281897 h 619096"/>
                <a:gd name="connsiteX19" fmla="*/ 119508 w 300966"/>
                <a:gd name="connsiteY19" fmla="*/ 321086 h 619096"/>
                <a:gd name="connsiteX20" fmla="*/ 115663 w 300966"/>
                <a:gd name="connsiteY20" fmla="*/ 355938 h 619096"/>
                <a:gd name="connsiteX21" fmla="*/ 120593 w 300966"/>
                <a:gd name="connsiteY21" fmla="*/ 405923 h 619096"/>
                <a:gd name="connsiteX22" fmla="*/ 123994 w 300966"/>
                <a:gd name="connsiteY22" fmla="*/ 482232 h 619096"/>
                <a:gd name="connsiteX23" fmla="*/ 121480 w 300966"/>
                <a:gd name="connsiteY23" fmla="*/ 501950 h 619096"/>
                <a:gd name="connsiteX24" fmla="*/ 136269 w 300966"/>
                <a:gd name="connsiteY24" fmla="*/ 548287 h 619096"/>
                <a:gd name="connsiteX25" fmla="*/ 132867 w 300966"/>
                <a:gd name="connsiteY25" fmla="*/ 569533 h 619096"/>
                <a:gd name="connsiteX26" fmla="*/ 140557 w 300966"/>
                <a:gd name="connsiteY26" fmla="*/ 574857 h 619096"/>
                <a:gd name="connsiteX27" fmla="*/ 132078 w 300966"/>
                <a:gd name="connsiteY27" fmla="*/ 610350 h 619096"/>
                <a:gd name="connsiteX28" fmla="*/ 75685 w 300966"/>
                <a:gd name="connsiteY28" fmla="*/ 619075 h 619096"/>
                <a:gd name="connsiteX29" fmla="*/ 62079 w 300966"/>
                <a:gd name="connsiteY29" fmla="*/ 595709 h 619096"/>
                <a:gd name="connsiteX30" fmla="*/ 70361 w 300966"/>
                <a:gd name="connsiteY30" fmla="*/ 578012 h 619096"/>
                <a:gd name="connsiteX31" fmla="*/ 63756 w 300966"/>
                <a:gd name="connsiteY31" fmla="*/ 566083 h 619096"/>
                <a:gd name="connsiteX32" fmla="*/ 59319 w 300966"/>
                <a:gd name="connsiteY32" fmla="*/ 547942 h 619096"/>
                <a:gd name="connsiteX33" fmla="*/ 67256 w 300966"/>
                <a:gd name="connsiteY33" fmla="*/ 522802 h 619096"/>
                <a:gd name="connsiteX34" fmla="*/ 60798 w 300966"/>
                <a:gd name="connsiteY34" fmla="*/ 488788 h 619096"/>
                <a:gd name="connsiteX35" fmla="*/ 51925 w 300966"/>
                <a:gd name="connsiteY35" fmla="*/ 440380 h 619096"/>
                <a:gd name="connsiteX36" fmla="*/ 43052 w 300966"/>
                <a:gd name="connsiteY36" fmla="*/ 405529 h 619096"/>
                <a:gd name="connsiteX37" fmla="*/ 38664 w 300966"/>
                <a:gd name="connsiteY37" fmla="*/ 375952 h 619096"/>
                <a:gd name="connsiteX38" fmla="*/ 26193 w 300966"/>
                <a:gd name="connsiteY38" fmla="*/ 320643 h 619096"/>
                <a:gd name="connsiteX39" fmla="*/ 24468 w 300966"/>
                <a:gd name="connsiteY39" fmla="*/ 275193 h 619096"/>
                <a:gd name="connsiteX40" fmla="*/ 4355 w 300966"/>
                <a:gd name="connsiteY40" fmla="*/ 143230 h 619096"/>
                <a:gd name="connsiteX41" fmla="*/ 362 w 300966"/>
                <a:gd name="connsiteY41" fmla="*/ 51590 h 619096"/>
                <a:gd name="connsiteX42" fmla="*/ -32 w 300966"/>
                <a:gd name="connsiteY42" fmla="*/ 28964 h 619096"/>
                <a:gd name="connsiteX43" fmla="*/ 201486 w 300966"/>
                <a:gd name="connsiteY43" fmla="*/ -22 h 619096"/>
                <a:gd name="connsiteX44" fmla="*/ 206415 w 300966"/>
                <a:gd name="connsiteY44" fmla="*/ 29901 h 619096"/>
                <a:gd name="connsiteX45" fmla="*/ 218443 w 300966"/>
                <a:gd name="connsiteY45" fmla="*/ 72984 h 619096"/>
                <a:gd name="connsiteX46" fmla="*/ 227514 w 300966"/>
                <a:gd name="connsiteY46" fmla="*/ 162701 h 619096"/>
                <a:gd name="connsiteX47" fmla="*/ 228154 w 300966"/>
                <a:gd name="connsiteY47" fmla="*/ 227869 h 619096"/>
                <a:gd name="connsiteX48" fmla="*/ 244471 w 300966"/>
                <a:gd name="connsiteY48" fmla="*/ 285840 h 619096"/>
                <a:gd name="connsiteX49" fmla="*/ 241760 w 300966"/>
                <a:gd name="connsiteY49" fmla="*/ 313150 h 619096"/>
                <a:gd name="connsiteX50" fmla="*/ 282083 w 300966"/>
                <a:gd name="connsiteY50" fmla="*/ 434514 h 619096"/>
                <a:gd name="connsiteX51" fmla="*/ 297907 w 300966"/>
                <a:gd name="connsiteY51" fmla="*/ 505203 h 619096"/>
                <a:gd name="connsiteX52" fmla="*/ 299287 w 300966"/>
                <a:gd name="connsiteY52" fmla="*/ 544541 h 6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00966" h="619096">
                  <a:moveTo>
                    <a:pt x="299287" y="544541"/>
                  </a:moveTo>
                  <a:cubicBezTo>
                    <a:pt x="296891" y="549131"/>
                    <a:pt x="294879" y="553913"/>
                    <a:pt x="293274" y="558836"/>
                  </a:cubicBezTo>
                  <a:lnTo>
                    <a:pt x="294703" y="595807"/>
                  </a:lnTo>
                  <a:cubicBezTo>
                    <a:pt x="285928" y="611631"/>
                    <a:pt x="237028" y="608378"/>
                    <a:pt x="230126" y="600195"/>
                  </a:cubicBezTo>
                  <a:cubicBezTo>
                    <a:pt x="223225" y="592012"/>
                    <a:pt x="215338" y="570273"/>
                    <a:pt x="222732" y="566230"/>
                  </a:cubicBezTo>
                  <a:cubicBezTo>
                    <a:pt x="230126" y="562188"/>
                    <a:pt x="235450" y="543210"/>
                    <a:pt x="235450" y="543210"/>
                  </a:cubicBezTo>
                  <a:cubicBezTo>
                    <a:pt x="235450" y="543210"/>
                    <a:pt x="227563" y="545428"/>
                    <a:pt x="214352" y="530886"/>
                  </a:cubicBezTo>
                  <a:cubicBezTo>
                    <a:pt x="201141" y="516344"/>
                    <a:pt x="203606" y="483020"/>
                    <a:pt x="205627" y="474936"/>
                  </a:cubicBezTo>
                  <a:cubicBezTo>
                    <a:pt x="207648" y="466852"/>
                    <a:pt x="204296" y="440430"/>
                    <a:pt x="204296" y="440430"/>
                  </a:cubicBezTo>
                  <a:cubicBezTo>
                    <a:pt x="204296" y="440430"/>
                    <a:pt x="204049" y="421697"/>
                    <a:pt x="200057" y="415782"/>
                  </a:cubicBezTo>
                  <a:cubicBezTo>
                    <a:pt x="196064" y="409867"/>
                    <a:pt x="186796" y="375508"/>
                    <a:pt x="186796" y="375508"/>
                  </a:cubicBezTo>
                  <a:cubicBezTo>
                    <a:pt x="186532" y="368985"/>
                    <a:pt x="183964" y="362768"/>
                    <a:pt x="179550" y="357959"/>
                  </a:cubicBezTo>
                  <a:cubicBezTo>
                    <a:pt x="172747" y="352142"/>
                    <a:pt x="167620" y="328382"/>
                    <a:pt x="167620" y="328382"/>
                  </a:cubicBezTo>
                  <a:cubicBezTo>
                    <a:pt x="163614" y="322619"/>
                    <a:pt x="161685" y="315667"/>
                    <a:pt x="162149" y="308664"/>
                  </a:cubicBezTo>
                  <a:cubicBezTo>
                    <a:pt x="163134" y="296882"/>
                    <a:pt x="153275" y="284608"/>
                    <a:pt x="153275" y="284608"/>
                  </a:cubicBezTo>
                  <a:lnTo>
                    <a:pt x="135381" y="234623"/>
                  </a:lnTo>
                  <a:lnTo>
                    <a:pt x="118966" y="197257"/>
                  </a:lnTo>
                  <a:lnTo>
                    <a:pt x="111375" y="219588"/>
                  </a:lnTo>
                  <a:cubicBezTo>
                    <a:pt x="111375" y="219588"/>
                    <a:pt x="110980" y="271200"/>
                    <a:pt x="113297" y="281897"/>
                  </a:cubicBezTo>
                  <a:cubicBezTo>
                    <a:pt x="115614" y="292594"/>
                    <a:pt x="119508" y="321086"/>
                    <a:pt x="119508" y="321086"/>
                  </a:cubicBezTo>
                  <a:cubicBezTo>
                    <a:pt x="119508" y="321086"/>
                    <a:pt x="110832" y="340163"/>
                    <a:pt x="115663" y="355938"/>
                  </a:cubicBezTo>
                  <a:cubicBezTo>
                    <a:pt x="120494" y="371712"/>
                    <a:pt x="120593" y="405923"/>
                    <a:pt x="120593" y="405923"/>
                  </a:cubicBezTo>
                  <a:cubicBezTo>
                    <a:pt x="120593" y="405923"/>
                    <a:pt x="127543" y="476513"/>
                    <a:pt x="123994" y="482232"/>
                  </a:cubicBezTo>
                  <a:cubicBezTo>
                    <a:pt x="120445" y="487950"/>
                    <a:pt x="121480" y="501950"/>
                    <a:pt x="121480" y="501950"/>
                  </a:cubicBezTo>
                  <a:cubicBezTo>
                    <a:pt x="121480" y="501950"/>
                    <a:pt x="142283" y="542421"/>
                    <a:pt x="136269" y="548287"/>
                  </a:cubicBezTo>
                  <a:cubicBezTo>
                    <a:pt x="130255" y="554153"/>
                    <a:pt x="132867" y="569533"/>
                    <a:pt x="132867" y="569533"/>
                  </a:cubicBezTo>
                  <a:cubicBezTo>
                    <a:pt x="132867" y="569533"/>
                    <a:pt x="145980" y="568991"/>
                    <a:pt x="140557" y="574857"/>
                  </a:cubicBezTo>
                  <a:cubicBezTo>
                    <a:pt x="135135" y="580723"/>
                    <a:pt x="132078" y="610350"/>
                    <a:pt x="132078" y="610350"/>
                  </a:cubicBezTo>
                  <a:lnTo>
                    <a:pt x="75685" y="619075"/>
                  </a:lnTo>
                  <a:cubicBezTo>
                    <a:pt x="70282" y="611825"/>
                    <a:pt x="65718" y="603986"/>
                    <a:pt x="62079" y="595709"/>
                  </a:cubicBezTo>
                  <a:cubicBezTo>
                    <a:pt x="53946" y="578653"/>
                    <a:pt x="62918" y="580181"/>
                    <a:pt x="70361" y="578012"/>
                  </a:cubicBezTo>
                  <a:cubicBezTo>
                    <a:pt x="77805" y="575843"/>
                    <a:pt x="72875" y="571357"/>
                    <a:pt x="63756" y="566083"/>
                  </a:cubicBezTo>
                  <a:cubicBezTo>
                    <a:pt x="54636" y="560808"/>
                    <a:pt x="59319" y="547942"/>
                    <a:pt x="59319" y="547942"/>
                  </a:cubicBezTo>
                  <a:cubicBezTo>
                    <a:pt x="59319" y="547942"/>
                    <a:pt x="72037" y="524478"/>
                    <a:pt x="67256" y="522802"/>
                  </a:cubicBezTo>
                  <a:cubicBezTo>
                    <a:pt x="62474" y="521126"/>
                    <a:pt x="60798" y="488788"/>
                    <a:pt x="60798" y="488788"/>
                  </a:cubicBezTo>
                  <a:cubicBezTo>
                    <a:pt x="60798" y="488788"/>
                    <a:pt x="49953" y="450782"/>
                    <a:pt x="51925" y="440380"/>
                  </a:cubicBezTo>
                  <a:cubicBezTo>
                    <a:pt x="53897" y="429979"/>
                    <a:pt x="43052" y="405529"/>
                    <a:pt x="43052" y="405529"/>
                  </a:cubicBezTo>
                  <a:lnTo>
                    <a:pt x="38664" y="375952"/>
                  </a:lnTo>
                  <a:cubicBezTo>
                    <a:pt x="27991" y="359615"/>
                    <a:pt x="23564" y="339979"/>
                    <a:pt x="26193" y="320643"/>
                  </a:cubicBezTo>
                  <a:lnTo>
                    <a:pt x="24468" y="275193"/>
                  </a:lnTo>
                  <a:cubicBezTo>
                    <a:pt x="24468" y="275193"/>
                    <a:pt x="7954" y="187645"/>
                    <a:pt x="4355" y="143230"/>
                  </a:cubicBezTo>
                  <a:cubicBezTo>
                    <a:pt x="2088" y="114787"/>
                    <a:pt x="904" y="75893"/>
                    <a:pt x="362" y="51590"/>
                  </a:cubicBezTo>
                  <a:cubicBezTo>
                    <a:pt x="67" y="37985"/>
                    <a:pt x="-32" y="28964"/>
                    <a:pt x="-32" y="28964"/>
                  </a:cubicBezTo>
                  <a:lnTo>
                    <a:pt x="201486" y="-22"/>
                  </a:lnTo>
                  <a:cubicBezTo>
                    <a:pt x="202214" y="10082"/>
                    <a:pt x="203864" y="20098"/>
                    <a:pt x="206415" y="29901"/>
                  </a:cubicBezTo>
                  <a:cubicBezTo>
                    <a:pt x="208880" y="40943"/>
                    <a:pt x="212676" y="55189"/>
                    <a:pt x="218443" y="72984"/>
                  </a:cubicBezTo>
                  <a:cubicBezTo>
                    <a:pt x="234957" y="123955"/>
                    <a:pt x="227514" y="162701"/>
                    <a:pt x="227514" y="162701"/>
                  </a:cubicBezTo>
                  <a:lnTo>
                    <a:pt x="228154" y="227869"/>
                  </a:lnTo>
                  <a:cubicBezTo>
                    <a:pt x="228154" y="227869"/>
                    <a:pt x="247872" y="270756"/>
                    <a:pt x="244471" y="285840"/>
                  </a:cubicBezTo>
                  <a:cubicBezTo>
                    <a:pt x="242577" y="294818"/>
                    <a:pt x="241668" y="303975"/>
                    <a:pt x="241760" y="313150"/>
                  </a:cubicBezTo>
                  <a:cubicBezTo>
                    <a:pt x="241760" y="313150"/>
                    <a:pt x="285238" y="406810"/>
                    <a:pt x="282083" y="434514"/>
                  </a:cubicBezTo>
                  <a:cubicBezTo>
                    <a:pt x="278929" y="462218"/>
                    <a:pt x="297907" y="505203"/>
                    <a:pt x="297907" y="505203"/>
                  </a:cubicBezTo>
                  <a:cubicBezTo>
                    <a:pt x="297907" y="505203"/>
                    <a:pt x="303675" y="535914"/>
                    <a:pt x="299287" y="544541"/>
                  </a:cubicBezTo>
                  <a:close/>
                </a:path>
              </a:pathLst>
            </a:custGeom>
            <a:solidFill>
              <a:srgbClr val="57598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D3B26B1-C57B-49F2-8352-49E83D3DB683}"/>
                </a:ext>
              </a:extLst>
            </p:cNvPr>
            <p:cNvSpPr/>
            <p:nvPr/>
          </p:nvSpPr>
          <p:spPr>
            <a:xfrm>
              <a:off x="11010516" y="3297628"/>
              <a:ext cx="61273" cy="20046"/>
            </a:xfrm>
            <a:custGeom>
              <a:avLst/>
              <a:gdLst>
                <a:gd name="connsiteX0" fmla="*/ -32 w 61273"/>
                <a:gd name="connsiteY0" fmla="*/ 10527 h 20046"/>
                <a:gd name="connsiteX1" fmla="*/ 61242 w 61273"/>
                <a:gd name="connsiteY1" fmla="*/ -22 h 20046"/>
                <a:gd name="connsiteX2" fmla="*/ -32 w 61273"/>
                <a:gd name="connsiteY2" fmla="*/ 10527 h 2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3" h="20046">
                  <a:moveTo>
                    <a:pt x="-32" y="10527"/>
                  </a:moveTo>
                  <a:lnTo>
                    <a:pt x="61242" y="-22"/>
                  </a:lnTo>
                  <a:cubicBezTo>
                    <a:pt x="61242" y="-22"/>
                    <a:pt x="27721" y="36900"/>
                    <a:pt x="-32" y="10527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6CC4B1-C6FD-417B-8C29-F81D33F722F8}"/>
                </a:ext>
              </a:extLst>
            </p:cNvPr>
            <p:cNvSpPr/>
            <p:nvPr/>
          </p:nvSpPr>
          <p:spPr>
            <a:xfrm>
              <a:off x="11050691" y="3237784"/>
              <a:ext cx="14100" cy="30415"/>
            </a:xfrm>
            <a:custGeom>
              <a:avLst/>
              <a:gdLst>
                <a:gd name="connsiteX0" fmla="*/ 9828 w 14100"/>
                <a:gd name="connsiteY0" fmla="*/ -22 h 30415"/>
                <a:gd name="connsiteX1" fmla="*/ -31 w 14100"/>
                <a:gd name="connsiteY1" fmla="*/ 30394 h 30415"/>
                <a:gd name="connsiteX2" fmla="*/ 9828 w 14100"/>
                <a:gd name="connsiteY2" fmla="*/ -22 h 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00" h="30415">
                  <a:moveTo>
                    <a:pt x="9828" y="-22"/>
                  </a:moveTo>
                  <a:cubicBezTo>
                    <a:pt x="9828" y="-22"/>
                    <a:pt x="12786" y="21668"/>
                    <a:pt x="-31" y="30394"/>
                  </a:cubicBezTo>
                  <a:cubicBezTo>
                    <a:pt x="-228" y="30394"/>
                    <a:pt x="23483" y="25710"/>
                    <a:pt x="9828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CCC6CD1-DAC1-46B0-98DB-5FA891194E19}"/>
                </a:ext>
              </a:extLst>
            </p:cNvPr>
            <p:cNvSpPr/>
            <p:nvPr/>
          </p:nvSpPr>
          <p:spPr>
            <a:xfrm>
              <a:off x="10982771" y="3168623"/>
              <a:ext cx="71371" cy="41683"/>
            </a:xfrm>
            <a:custGeom>
              <a:avLst/>
              <a:gdLst>
                <a:gd name="connsiteX0" fmla="*/ 71339 w 71371"/>
                <a:gd name="connsiteY0" fmla="*/ -22 h 41683"/>
                <a:gd name="connsiteX1" fmla="*/ 2622 w 71371"/>
                <a:gd name="connsiteY1" fmla="*/ 41534 h 41683"/>
                <a:gd name="connsiteX2" fmla="*/ 71339 w 71371"/>
                <a:gd name="connsiteY2" fmla="*/ -22 h 4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71" h="41683">
                  <a:moveTo>
                    <a:pt x="71339" y="-22"/>
                  </a:moveTo>
                  <a:cubicBezTo>
                    <a:pt x="71339" y="-22"/>
                    <a:pt x="21453" y="44344"/>
                    <a:pt x="2622" y="41534"/>
                  </a:cubicBezTo>
                  <a:cubicBezTo>
                    <a:pt x="-16209" y="38724"/>
                    <a:pt x="71339" y="-22"/>
                    <a:pt x="71339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AAFF1CA-0EAE-4DB3-A8AD-C34871C82E6C}"/>
                </a:ext>
              </a:extLst>
            </p:cNvPr>
            <p:cNvSpPr/>
            <p:nvPr/>
          </p:nvSpPr>
          <p:spPr>
            <a:xfrm>
              <a:off x="10895502" y="3331050"/>
              <a:ext cx="39444" cy="29660"/>
            </a:xfrm>
            <a:custGeom>
              <a:avLst/>
              <a:gdLst>
                <a:gd name="connsiteX0" fmla="*/ 39413 w 39444"/>
                <a:gd name="connsiteY0" fmla="*/ -22 h 29660"/>
                <a:gd name="connsiteX1" fmla="*/ -23 w 39444"/>
                <a:gd name="connsiteY1" fmla="*/ 26105 h 29660"/>
                <a:gd name="connsiteX2" fmla="*/ 39413 w 39444"/>
                <a:gd name="connsiteY2" fmla="*/ -22 h 2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44" h="29660">
                  <a:moveTo>
                    <a:pt x="39413" y="-22"/>
                  </a:moveTo>
                  <a:cubicBezTo>
                    <a:pt x="39413" y="-22"/>
                    <a:pt x="667" y="10380"/>
                    <a:pt x="-23" y="26105"/>
                  </a:cubicBezTo>
                  <a:cubicBezTo>
                    <a:pt x="-714" y="41830"/>
                    <a:pt x="39413" y="-22"/>
                    <a:pt x="39413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9450AEF-D887-4C2C-A905-186AAFAC3430}"/>
                </a:ext>
              </a:extLst>
            </p:cNvPr>
            <p:cNvSpPr/>
            <p:nvPr/>
          </p:nvSpPr>
          <p:spPr>
            <a:xfrm>
              <a:off x="10909258" y="3526012"/>
              <a:ext cx="51925" cy="29872"/>
            </a:xfrm>
            <a:custGeom>
              <a:avLst/>
              <a:gdLst>
                <a:gd name="connsiteX0" fmla="*/ 41776 w 51925"/>
                <a:gd name="connsiteY0" fmla="*/ -22 h 29872"/>
                <a:gd name="connsiteX1" fmla="*/ 2883 w 51925"/>
                <a:gd name="connsiteY1" fmla="*/ 18809 h 29872"/>
                <a:gd name="connsiteX2" fmla="*/ 44784 w 51925"/>
                <a:gd name="connsiteY2" fmla="*/ 29851 h 29872"/>
                <a:gd name="connsiteX3" fmla="*/ 41776 w 51925"/>
                <a:gd name="connsiteY3" fmla="*/ -22 h 2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925" h="29872">
                  <a:moveTo>
                    <a:pt x="41776" y="-22"/>
                  </a:moveTo>
                  <a:cubicBezTo>
                    <a:pt x="41776" y="-22"/>
                    <a:pt x="-13089" y="12401"/>
                    <a:pt x="2883" y="18809"/>
                  </a:cubicBezTo>
                  <a:cubicBezTo>
                    <a:pt x="16528" y="23616"/>
                    <a:pt x="30541" y="27309"/>
                    <a:pt x="44784" y="29851"/>
                  </a:cubicBezTo>
                  <a:cubicBezTo>
                    <a:pt x="44784" y="29851"/>
                    <a:pt x="62628" y="30098"/>
                    <a:pt x="41776" y="-22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86" name="Graphic 8">
              <a:extLst>
                <a:ext uri="{FF2B5EF4-FFF2-40B4-BE49-F238E27FC236}">
                  <a16:creationId xmlns:a16="http://schemas.microsoft.com/office/drawing/2014/main" id="{01730C25-FD7B-46AE-A60C-372E442D6FBB}"/>
                </a:ext>
              </a:extLst>
            </p:cNvPr>
            <p:cNvGrpSpPr/>
            <p:nvPr/>
          </p:nvGrpSpPr>
          <p:grpSpPr>
            <a:xfrm>
              <a:off x="10836160" y="3030351"/>
              <a:ext cx="301070" cy="590357"/>
              <a:chOff x="10836160" y="3030351"/>
              <a:chExt cx="301070" cy="590357"/>
            </a:xfrm>
            <a:solidFill>
              <a:srgbClr val="000000"/>
            </a:solidFill>
          </p:grpSpPr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7578219-20B2-4D35-BD3C-6AA2B2E61FA3}"/>
                  </a:ext>
                </a:extLst>
              </p:cNvPr>
              <p:cNvSpPr/>
              <p:nvPr/>
            </p:nvSpPr>
            <p:spPr>
              <a:xfrm>
                <a:off x="10894334" y="3548589"/>
                <a:ext cx="17278" cy="20950"/>
              </a:xfrm>
              <a:custGeom>
                <a:avLst/>
                <a:gdLst>
                  <a:gd name="connsiteX0" fmla="*/ 7060 w 17278"/>
                  <a:gd name="connsiteY0" fmla="*/ 7816 h 20950"/>
                  <a:gd name="connsiteX1" fmla="*/ 1687 w 17278"/>
                  <a:gd name="connsiteY1" fmla="*/ -22 h 20950"/>
                  <a:gd name="connsiteX2" fmla="*/ 1145 w 17278"/>
                  <a:gd name="connsiteY2" fmla="*/ 1014 h 20950"/>
                  <a:gd name="connsiteX3" fmla="*/ 5631 w 17278"/>
                  <a:gd name="connsiteY3" fmla="*/ 19105 h 20950"/>
                  <a:gd name="connsiteX4" fmla="*/ 8589 w 17278"/>
                  <a:gd name="connsiteY4" fmla="*/ 20929 h 20950"/>
                  <a:gd name="connsiteX5" fmla="*/ 13518 w 17278"/>
                  <a:gd name="connsiteY5" fmla="*/ 19746 h 20950"/>
                  <a:gd name="connsiteX6" fmla="*/ 7060 w 17278"/>
                  <a:gd name="connsiteY6" fmla="*/ 7816 h 20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78" h="20950">
                    <a:moveTo>
                      <a:pt x="7060" y="7816"/>
                    </a:moveTo>
                    <a:cubicBezTo>
                      <a:pt x="4164" y="6164"/>
                      <a:pt x="2185" y="3276"/>
                      <a:pt x="1687" y="-22"/>
                    </a:cubicBezTo>
                    <a:lnTo>
                      <a:pt x="1145" y="1014"/>
                    </a:lnTo>
                    <a:cubicBezTo>
                      <a:pt x="1145" y="1014"/>
                      <a:pt x="-3489" y="13830"/>
                      <a:pt x="5631" y="19105"/>
                    </a:cubicBezTo>
                    <a:lnTo>
                      <a:pt x="8589" y="20929"/>
                    </a:lnTo>
                    <a:cubicBezTo>
                      <a:pt x="10215" y="20534"/>
                      <a:pt x="11990" y="20239"/>
                      <a:pt x="13518" y="19746"/>
                    </a:cubicBezTo>
                    <a:cubicBezTo>
                      <a:pt x="21109" y="17577"/>
                      <a:pt x="16180" y="13140"/>
                      <a:pt x="7060" y="7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DBD21BB-C726-430C-9D29-90B51326000F}"/>
                  </a:ext>
                </a:extLst>
              </p:cNvPr>
              <p:cNvSpPr/>
              <p:nvPr/>
            </p:nvSpPr>
            <p:spPr>
              <a:xfrm>
                <a:off x="10969769" y="3540061"/>
                <a:ext cx="3727" cy="13654"/>
              </a:xfrm>
              <a:custGeom>
                <a:avLst/>
                <a:gdLst>
                  <a:gd name="connsiteX0" fmla="*/ 2659 w 3727"/>
                  <a:gd name="connsiteY0" fmla="*/ 9837 h 13654"/>
                  <a:gd name="connsiteX1" fmla="*/ 2659 w 3727"/>
                  <a:gd name="connsiteY1" fmla="*/ -22 h 13654"/>
                  <a:gd name="connsiteX2" fmla="*/ 46 w 3727"/>
                  <a:gd name="connsiteY2" fmla="*/ 13633 h 13654"/>
                  <a:gd name="connsiteX3" fmla="*/ 2659 w 3727"/>
                  <a:gd name="connsiteY3" fmla="*/ 9837 h 13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7" h="13654">
                    <a:moveTo>
                      <a:pt x="2659" y="9837"/>
                    </a:moveTo>
                    <a:cubicBezTo>
                      <a:pt x="4138" y="8408"/>
                      <a:pt x="3941" y="4908"/>
                      <a:pt x="2659" y="-22"/>
                    </a:cubicBezTo>
                    <a:cubicBezTo>
                      <a:pt x="585" y="4215"/>
                      <a:pt x="-317" y="8930"/>
                      <a:pt x="46" y="13633"/>
                    </a:cubicBezTo>
                    <a:cubicBezTo>
                      <a:pt x="643" y="12200"/>
                      <a:pt x="1533" y="10907"/>
                      <a:pt x="2659" y="98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F73BC9A0-DB88-4831-ADA2-022B9C996479}"/>
                  </a:ext>
                </a:extLst>
              </p:cNvPr>
              <p:cNvSpPr/>
              <p:nvPr/>
            </p:nvSpPr>
            <p:spPr>
              <a:xfrm>
                <a:off x="10951905" y="3317248"/>
                <a:ext cx="3845" cy="17401"/>
              </a:xfrm>
              <a:custGeom>
                <a:avLst/>
                <a:gdLst>
                  <a:gd name="connsiteX0" fmla="*/ 3073 w 3845"/>
                  <a:gd name="connsiteY0" fmla="*/ -22 h 17401"/>
                  <a:gd name="connsiteX1" fmla="*/ -32 w 3845"/>
                  <a:gd name="connsiteY1" fmla="*/ 17380 h 17401"/>
                  <a:gd name="connsiteX2" fmla="*/ 3813 w 3845"/>
                  <a:gd name="connsiteY2" fmla="*/ 5352 h 17401"/>
                  <a:gd name="connsiteX3" fmla="*/ 3073 w 3845"/>
                  <a:gd name="connsiteY3" fmla="*/ -22 h 17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45" h="17401">
                    <a:moveTo>
                      <a:pt x="3073" y="-22"/>
                    </a:moveTo>
                    <a:cubicBezTo>
                      <a:pt x="1239" y="5607"/>
                      <a:pt x="194" y="11464"/>
                      <a:pt x="-32" y="17380"/>
                    </a:cubicBezTo>
                    <a:cubicBezTo>
                      <a:pt x="882" y="13262"/>
                      <a:pt x="2169" y="9236"/>
                      <a:pt x="3813" y="5352"/>
                    </a:cubicBezTo>
                    <a:cubicBezTo>
                      <a:pt x="3813" y="5352"/>
                      <a:pt x="3517" y="3281"/>
                      <a:pt x="3073" y="-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8F36B61-6090-468A-946C-1DF399940247}"/>
                  </a:ext>
                </a:extLst>
              </p:cNvPr>
              <p:cNvSpPr/>
              <p:nvPr/>
            </p:nvSpPr>
            <p:spPr>
              <a:xfrm>
                <a:off x="11079727" y="3282643"/>
                <a:ext cx="1204" cy="9859"/>
              </a:xfrm>
              <a:custGeom>
                <a:avLst/>
                <a:gdLst>
                  <a:gd name="connsiteX0" fmla="*/ 806 w 1204"/>
                  <a:gd name="connsiteY0" fmla="*/ 5154 h 9859"/>
                  <a:gd name="connsiteX1" fmla="*/ 1151 w 1204"/>
                  <a:gd name="connsiteY1" fmla="*/ -22 h 9859"/>
                  <a:gd name="connsiteX2" fmla="*/ -32 w 1204"/>
                  <a:gd name="connsiteY2" fmla="*/ 9837 h 9859"/>
                  <a:gd name="connsiteX3" fmla="*/ 806 w 1204"/>
                  <a:gd name="connsiteY3" fmla="*/ 5154 h 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4" h="9859">
                    <a:moveTo>
                      <a:pt x="806" y="5154"/>
                    </a:moveTo>
                    <a:cubicBezTo>
                      <a:pt x="1109" y="3447"/>
                      <a:pt x="1225" y="1711"/>
                      <a:pt x="1151" y="-22"/>
                    </a:cubicBezTo>
                    <a:cubicBezTo>
                      <a:pt x="559" y="3528"/>
                      <a:pt x="214" y="6781"/>
                      <a:pt x="-32" y="9837"/>
                    </a:cubicBezTo>
                    <a:cubicBezTo>
                      <a:pt x="214" y="7964"/>
                      <a:pt x="510" y="6682"/>
                      <a:pt x="806" y="51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4FFFD4B-C3EF-4466-815F-B5E6CD1C1943}"/>
                  </a:ext>
                </a:extLst>
              </p:cNvPr>
              <p:cNvSpPr/>
              <p:nvPr/>
            </p:nvSpPr>
            <p:spPr>
              <a:xfrm>
                <a:off x="10958847" y="3473365"/>
                <a:ext cx="2312" cy="13211"/>
              </a:xfrm>
              <a:custGeom>
                <a:avLst/>
                <a:gdLst>
                  <a:gd name="connsiteX0" fmla="*/ 1208 w 2312"/>
                  <a:gd name="connsiteY0" fmla="*/ 10429 h 13211"/>
                  <a:gd name="connsiteX1" fmla="*/ 2194 w 2312"/>
                  <a:gd name="connsiteY1" fmla="*/ -22 h 13211"/>
                  <a:gd name="connsiteX2" fmla="*/ -24 w 2312"/>
                  <a:gd name="connsiteY2" fmla="*/ 13189 h 13211"/>
                  <a:gd name="connsiteX3" fmla="*/ 1208 w 2312"/>
                  <a:gd name="connsiteY3" fmla="*/ 10429 h 13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2" h="13211">
                    <a:moveTo>
                      <a:pt x="1208" y="10429"/>
                    </a:moveTo>
                    <a:cubicBezTo>
                      <a:pt x="2123" y="7026"/>
                      <a:pt x="2456" y="3493"/>
                      <a:pt x="2194" y="-22"/>
                    </a:cubicBezTo>
                    <a:cubicBezTo>
                      <a:pt x="633" y="4204"/>
                      <a:pt x="-119" y="8686"/>
                      <a:pt x="-24" y="13189"/>
                    </a:cubicBezTo>
                    <a:cubicBezTo>
                      <a:pt x="278" y="12224"/>
                      <a:pt x="691" y="11298"/>
                      <a:pt x="1208" y="104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F6CD4AC-5FA8-43F0-ABD0-DAD0616DE315}"/>
                  </a:ext>
                </a:extLst>
              </p:cNvPr>
              <p:cNvSpPr/>
              <p:nvPr/>
            </p:nvSpPr>
            <p:spPr>
              <a:xfrm>
                <a:off x="10895071" y="3571610"/>
                <a:ext cx="82987" cy="49097"/>
              </a:xfrm>
              <a:custGeom>
                <a:avLst/>
                <a:gdLst>
                  <a:gd name="connsiteX0" fmla="*/ 79971 w 82987"/>
                  <a:gd name="connsiteY0" fmla="*/ -22 h 49097"/>
                  <a:gd name="connsiteX1" fmla="*/ 74647 w 82987"/>
                  <a:gd name="connsiteY1" fmla="*/ 29013 h 49097"/>
                  <a:gd name="connsiteX2" fmla="*/ 18253 w 82987"/>
                  <a:gd name="connsiteY2" fmla="*/ 37738 h 49097"/>
                  <a:gd name="connsiteX3" fmla="*/ 4648 w 82987"/>
                  <a:gd name="connsiteY3" fmla="*/ 14373 h 49097"/>
                  <a:gd name="connsiteX4" fmla="*/ 2873 w 82987"/>
                  <a:gd name="connsiteY4" fmla="*/ 10281 h 49097"/>
                  <a:gd name="connsiteX5" fmla="*/ 3218 w 82987"/>
                  <a:gd name="connsiteY5" fmla="*/ 25661 h 49097"/>
                  <a:gd name="connsiteX6" fmla="*/ 16824 w 82987"/>
                  <a:gd name="connsiteY6" fmla="*/ 49076 h 49097"/>
                  <a:gd name="connsiteX7" fmla="*/ 73168 w 82987"/>
                  <a:gd name="connsiteY7" fmla="*/ 40302 h 49097"/>
                  <a:gd name="connsiteX8" fmla="*/ 81646 w 82987"/>
                  <a:gd name="connsiteY8" fmla="*/ 4809 h 49097"/>
                  <a:gd name="connsiteX9" fmla="*/ 79971 w 82987"/>
                  <a:gd name="connsiteY9" fmla="*/ -22 h 49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987" h="49097">
                    <a:moveTo>
                      <a:pt x="79971" y="-22"/>
                    </a:moveTo>
                    <a:cubicBezTo>
                      <a:pt x="77416" y="9497"/>
                      <a:pt x="75636" y="19207"/>
                      <a:pt x="74647" y="29013"/>
                    </a:cubicBezTo>
                    <a:lnTo>
                      <a:pt x="18253" y="37738"/>
                    </a:lnTo>
                    <a:cubicBezTo>
                      <a:pt x="12851" y="30488"/>
                      <a:pt x="8286" y="22650"/>
                      <a:pt x="4648" y="14373"/>
                    </a:cubicBezTo>
                    <a:cubicBezTo>
                      <a:pt x="3908" y="12844"/>
                      <a:pt x="3366" y="11513"/>
                      <a:pt x="2873" y="10281"/>
                    </a:cubicBezTo>
                    <a:cubicBezTo>
                      <a:pt x="-430" y="11957"/>
                      <a:pt x="-1662" y="15556"/>
                      <a:pt x="3218" y="25661"/>
                    </a:cubicBezTo>
                    <a:cubicBezTo>
                      <a:pt x="6826" y="33969"/>
                      <a:pt x="11392" y="41827"/>
                      <a:pt x="16824" y="49076"/>
                    </a:cubicBezTo>
                    <a:lnTo>
                      <a:pt x="73168" y="40302"/>
                    </a:lnTo>
                    <a:cubicBezTo>
                      <a:pt x="73168" y="40302"/>
                      <a:pt x="76273" y="10725"/>
                      <a:pt x="81646" y="4809"/>
                    </a:cubicBezTo>
                    <a:cubicBezTo>
                      <a:pt x="84308" y="2000"/>
                      <a:pt x="82484" y="669"/>
                      <a:pt x="79971" y="-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3D9DD59A-3CF8-4B10-BFD3-5E82B58D4CE8}"/>
                  </a:ext>
                </a:extLst>
              </p:cNvPr>
              <p:cNvSpPr/>
              <p:nvPr/>
            </p:nvSpPr>
            <p:spPr>
              <a:xfrm>
                <a:off x="10836160" y="3030351"/>
                <a:ext cx="69822" cy="494083"/>
              </a:xfrm>
              <a:custGeom>
                <a:avLst/>
                <a:gdLst>
                  <a:gd name="connsiteX0" fmla="*/ 60798 w 69822"/>
                  <a:gd name="connsiteY0" fmla="*/ 460098 h 494083"/>
                  <a:gd name="connsiteX1" fmla="*/ 67305 w 69822"/>
                  <a:gd name="connsiteY1" fmla="*/ 494062 h 494083"/>
                  <a:gd name="connsiteX2" fmla="*/ 67305 w 69822"/>
                  <a:gd name="connsiteY2" fmla="*/ 494062 h 494083"/>
                  <a:gd name="connsiteX3" fmla="*/ 68734 w 69822"/>
                  <a:gd name="connsiteY3" fmla="*/ 482725 h 494083"/>
                  <a:gd name="connsiteX4" fmla="*/ 62277 w 69822"/>
                  <a:gd name="connsiteY4" fmla="*/ 448711 h 494083"/>
                  <a:gd name="connsiteX5" fmla="*/ 53354 w 69822"/>
                  <a:gd name="connsiteY5" fmla="*/ 400303 h 494083"/>
                  <a:gd name="connsiteX6" fmla="*/ 44531 w 69822"/>
                  <a:gd name="connsiteY6" fmla="*/ 365452 h 494083"/>
                  <a:gd name="connsiteX7" fmla="*/ 40094 w 69822"/>
                  <a:gd name="connsiteY7" fmla="*/ 335875 h 494083"/>
                  <a:gd name="connsiteX8" fmla="*/ 27672 w 69822"/>
                  <a:gd name="connsiteY8" fmla="*/ 280516 h 494083"/>
                  <a:gd name="connsiteX9" fmla="*/ 25897 w 69822"/>
                  <a:gd name="connsiteY9" fmla="*/ 235116 h 494083"/>
                  <a:gd name="connsiteX10" fmla="*/ 5834 w 69822"/>
                  <a:gd name="connsiteY10" fmla="*/ 103153 h 494083"/>
                  <a:gd name="connsiteX11" fmla="*/ 1841 w 69822"/>
                  <a:gd name="connsiteY11" fmla="*/ 11513 h 494083"/>
                  <a:gd name="connsiteX12" fmla="*/ 1595 w 69822"/>
                  <a:gd name="connsiteY12" fmla="*/ -22 h 494083"/>
                  <a:gd name="connsiteX13" fmla="*/ -32 w 69822"/>
                  <a:gd name="connsiteY13" fmla="*/ -22 h 494083"/>
                  <a:gd name="connsiteX14" fmla="*/ 362 w 69822"/>
                  <a:gd name="connsiteY14" fmla="*/ 22654 h 494083"/>
                  <a:gd name="connsiteX15" fmla="*/ 4355 w 69822"/>
                  <a:gd name="connsiteY15" fmla="*/ 114244 h 494083"/>
                  <a:gd name="connsiteX16" fmla="*/ 24468 w 69822"/>
                  <a:gd name="connsiteY16" fmla="*/ 246207 h 494083"/>
                  <a:gd name="connsiteX17" fmla="*/ 26193 w 69822"/>
                  <a:gd name="connsiteY17" fmla="*/ 291657 h 494083"/>
                  <a:gd name="connsiteX18" fmla="*/ 38911 w 69822"/>
                  <a:gd name="connsiteY18" fmla="*/ 347410 h 494083"/>
                  <a:gd name="connsiteX19" fmla="*/ 43298 w 69822"/>
                  <a:gd name="connsiteY19" fmla="*/ 376987 h 494083"/>
                  <a:gd name="connsiteX20" fmla="*/ 52171 w 69822"/>
                  <a:gd name="connsiteY20" fmla="*/ 411838 h 494083"/>
                  <a:gd name="connsiteX21" fmla="*/ 60798 w 69822"/>
                  <a:gd name="connsiteY21" fmla="*/ 460098 h 49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9822" h="494083">
                    <a:moveTo>
                      <a:pt x="60798" y="460098"/>
                    </a:moveTo>
                    <a:cubicBezTo>
                      <a:pt x="60798" y="460098"/>
                      <a:pt x="62523" y="492386"/>
                      <a:pt x="67305" y="494062"/>
                    </a:cubicBezTo>
                    <a:lnTo>
                      <a:pt x="67305" y="494062"/>
                    </a:lnTo>
                    <a:cubicBezTo>
                      <a:pt x="69474" y="488591"/>
                      <a:pt x="70854" y="483464"/>
                      <a:pt x="68734" y="482725"/>
                    </a:cubicBezTo>
                    <a:cubicBezTo>
                      <a:pt x="63805" y="480999"/>
                      <a:pt x="62277" y="448711"/>
                      <a:pt x="62277" y="448711"/>
                    </a:cubicBezTo>
                    <a:cubicBezTo>
                      <a:pt x="62277" y="448711"/>
                      <a:pt x="51432" y="410705"/>
                      <a:pt x="53354" y="400303"/>
                    </a:cubicBezTo>
                    <a:cubicBezTo>
                      <a:pt x="55277" y="389902"/>
                      <a:pt x="44531" y="365452"/>
                      <a:pt x="44531" y="365452"/>
                    </a:cubicBezTo>
                    <a:lnTo>
                      <a:pt x="40094" y="335875"/>
                    </a:lnTo>
                    <a:cubicBezTo>
                      <a:pt x="29419" y="319521"/>
                      <a:pt x="25007" y="299863"/>
                      <a:pt x="27672" y="280516"/>
                    </a:cubicBezTo>
                    <a:lnTo>
                      <a:pt x="25897" y="235116"/>
                    </a:lnTo>
                    <a:cubicBezTo>
                      <a:pt x="25897" y="235116"/>
                      <a:pt x="9383" y="147568"/>
                      <a:pt x="5834" y="103153"/>
                    </a:cubicBezTo>
                    <a:cubicBezTo>
                      <a:pt x="3517" y="74710"/>
                      <a:pt x="2384" y="35816"/>
                      <a:pt x="1841" y="11513"/>
                    </a:cubicBezTo>
                    <a:cubicBezTo>
                      <a:pt x="1841" y="7126"/>
                      <a:pt x="1841" y="3232"/>
                      <a:pt x="1595" y="-22"/>
                    </a:cubicBezTo>
                    <a:lnTo>
                      <a:pt x="-32" y="-22"/>
                    </a:lnTo>
                    <a:cubicBezTo>
                      <a:pt x="-32" y="-22"/>
                      <a:pt x="-32" y="8999"/>
                      <a:pt x="362" y="22654"/>
                    </a:cubicBezTo>
                    <a:cubicBezTo>
                      <a:pt x="904" y="46907"/>
                      <a:pt x="2088" y="85801"/>
                      <a:pt x="4355" y="114244"/>
                    </a:cubicBezTo>
                    <a:cubicBezTo>
                      <a:pt x="7954" y="158610"/>
                      <a:pt x="24468" y="246207"/>
                      <a:pt x="24468" y="246207"/>
                    </a:cubicBezTo>
                    <a:lnTo>
                      <a:pt x="26193" y="291657"/>
                    </a:lnTo>
                    <a:cubicBezTo>
                      <a:pt x="23526" y="311169"/>
                      <a:pt x="28046" y="330985"/>
                      <a:pt x="38911" y="347410"/>
                    </a:cubicBezTo>
                    <a:lnTo>
                      <a:pt x="43298" y="376987"/>
                    </a:lnTo>
                    <a:cubicBezTo>
                      <a:pt x="43298" y="376987"/>
                      <a:pt x="54094" y="401634"/>
                      <a:pt x="52171" y="411838"/>
                    </a:cubicBezTo>
                    <a:cubicBezTo>
                      <a:pt x="50249" y="422042"/>
                      <a:pt x="60798" y="460098"/>
                      <a:pt x="60798" y="4600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66235A0C-1AB7-4129-A6EB-AB64C7CE07F6}"/>
                  </a:ext>
                </a:extLst>
              </p:cNvPr>
              <p:cNvSpPr/>
              <p:nvPr/>
            </p:nvSpPr>
            <p:spPr>
              <a:xfrm>
                <a:off x="11056004" y="3568899"/>
                <a:ext cx="74890" cy="39893"/>
              </a:xfrm>
              <a:custGeom>
                <a:avLst/>
                <a:gdLst>
                  <a:gd name="connsiteX0" fmla="*/ 11810 w 74890"/>
                  <a:gd name="connsiteY0" fmla="*/ 21915 h 39893"/>
                  <a:gd name="connsiteX1" fmla="*/ 1951 w 74890"/>
                  <a:gd name="connsiteY1" fmla="*/ -22 h 39893"/>
                  <a:gd name="connsiteX2" fmla="*/ 10331 w 74890"/>
                  <a:gd name="connsiteY2" fmla="*/ 33203 h 39893"/>
                  <a:gd name="connsiteX3" fmla="*/ 74859 w 74890"/>
                  <a:gd name="connsiteY3" fmla="*/ 28865 h 39893"/>
                  <a:gd name="connsiteX4" fmla="*/ 74514 w 74890"/>
                  <a:gd name="connsiteY4" fmla="*/ 19943 h 39893"/>
                  <a:gd name="connsiteX5" fmla="*/ 11810 w 74890"/>
                  <a:gd name="connsiteY5" fmla="*/ 21915 h 3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890" h="39893">
                    <a:moveTo>
                      <a:pt x="11810" y="21915"/>
                    </a:moveTo>
                    <a:cubicBezTo>
                      <a:pt x="6951" y="15417"/>
                      <a:pt x="3584" y="7927"/>
                      <a:pt x="1951" y="-22"/>
                    </a:cubicBezTo>
                    <a:cubicBezTo>
                      <a:pt x="-3668" y="5450"/>
                      <a:pt x="3775" y="25464"/>
                      <a:pt x="10331" y="33203"/>
                    </a:cubicBezTo>
                    <a:cubicBezTo>
                      <a:pt x="16888" y="40943"/>
                      <a:pt x="66084" y="44689"/>
                      <a:pt x="74859" y="28865"/>
                    </a:cubicBezTo>
                    <a:lnTo>
                      <a:pt x="74514" y="19943"/>
                    </a:lnTo>
                    <a:cubicBezTo>
                      <a:pt x="62387" y="32957"/>
                      <a:pt x="18317" y="29654"/>
                      <a:pt x="11810" y="219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C9997AD-3E73-458C-BE9C-C62265D71322}"/>
                  </a:ext>
                </a:extLst>
              </p:cNvPr>
              <p:cNvSpPr/>
              <p:nvPr/>
            </p:nvSpPr>
            <p:spPr>
              <a:xfrm>
                <a:off x="11130994" y="3534787"/>
                <a:ext cx="6236" cy="21246"/>
              </a:xfrm>
              <a:custGeom>
                <a:avLst/>
                <a:gdLst>
                  <a:gd name="connsiteX0" fmla="*/ 5982 w 6236"/>
                  <a:gd name="connsiteY0" fmla="*/ 373 h 21246"/>
                  <a:gd name="connsiteX1" fmla="*/ -32 w 6236"/>
                  <a:gd name="connsiteY1" fmla="*/ 14668 h 21246"/>
                  <a:gd name="connsiteX2" fmla="*/ 214 w 6236"/>
                  <a:gd name="connsiteY2" fmla="*/ 21225 h 21246"/>
                  <a:gd name="connsiteX3" fmla="*/ 4552 w 6236"/>
                  <a:gd name="connsiteY3" fmla="*/ 11661 h 21246"/>
                  <a:gd name="connsiteX4" fmla="*/ 6130 w 6236"/>
                  <a:gd name="connsiteY4" fmla="*/ -22 h 21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6" h="21246">
                    <a:moveTo>
                      <a:pt x="5982" y="373"/>
                    </a:moveTo>
                    <a:cubicBezTo>
                      <a:pt x="3559" y="4951"/>
                      <a:pt x="1547" y="9735"/>
                      <a:pt x="-32" y="14668"/>
                    </a:cubicBezTo>
                    <a:lnTo>
                      <a:pt x="214" y="21225"/>
                    </a:lnTo>
                    <a:cubicBezTo>
                      <a:pt x="1496" y="17965"/>
                      <a:pt x="2944" y="14773"/>
                      <a:pt x="4552" y="11661"/>
                    </a:cubicBezTo>
                    <a:cubicBezTo>
                      <a:pt x="5878" y="7918"/>
                      <a:pt x="6416" y="3940"/>
                      <a:pt x="6130" y="-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27749B-6283-4A73-9445-65D900147D83}"/>
                  </a:ext>
                </a:extLst>
              </p:cNvPr>
              <p:cNvSpPr/>
              <p:nvPr/>
            </p:nvSpPr>
            <p:spPr>
              <a:xfrm>
                <a:off x="11040514" y="3477161"/>
                <a:ext cx="32656" cy="68027"/>
              </a:xfrm>
              <a:custGeom>
                <a:avLst/>
                <a:gdLst>
                  <a:gd name="connsiteX0" fmla="*/ 28434 w 32656"/>
                  <a:gd name="connsiteY0" fmla="*/ 68006 h 68027"/>
                  <a:gd name="connsiteX1" fmla="*/ 32624 w 32656"/>
                  <a:gd name="connsiteY1" fmla="*/ 56668 h 68027"/>
                  <a:gd name="connsiteX2" fmla="*/ 11477 w 32656"/>
                  <a:gd name="connsiteY2" fmla="*/ 44344 h 68027"/>
                  <a:gd name="connsiteX3" fmla="*/ 1618 w 32656"/>
                  <a:gd name="connsiteY3" fmla="*/ -22 h 68027"/>
                  <a:gd name="connsiteX4" fmla="*/ 10294 w 32656"/>
                  <a:gd name="connsiteY4" fmla="*/ 55928 h 68027"/>
                  <a:gd name="connsiteX5" fmla="*/ 28434 w 32656"/>
                  <a:gd name="connsiteY5" fmla="*/ 68006 h 6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56" h="68027">
                    <a:moveTo>
                      <a:pt x="28434" y="68006"/>
                    </a:moveTo>
                    <a:cubicBezTo>
                      <a:pt x="30079" y="64323"/>
                      <a:pt x="31479" y="60535"/>
                      <a:pt x="32624" y="56668"/>
                    </a:cubicBezTo>
                    <a:cubicBezTo>
                      <a:pt x="32624" y="56668"/>
                      <a:pt x="24737" y="58886"/>
                      <a:pt x="11477" y="44344"/>
                    </a:cubicBezTo>
                    <a:cubicBezTo>
                      <a:pt x="1864" y="33795"/>
                      <a:pt x="582" y="13239"/>
                      <a:pt x="1618" y="-22"/>
                    </a:cubicBezTo>
                    <a:cubicBezTo>
                      <a:pt x="-453" y="8014"/>
                      <a:pt x="-2918" y="41436"/>
                      <a:pt x="10294" y="55928"/>
                    </a:cubicBezTo>
                    <a:cubicBezTo>
                      <a:pt x="18723" y="65146"/>
                      <a:pt x="25033" y="67513"/>
                      <a:pt x="28434" y="680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79698895-B026-452D-BB6C-95CDB5747DC6}"/>
                  </a:ext>
                </a:extLst>
              </p:cNvPr>
              <p:cNvSpPr/>
              <p:nvPr/>
            </p:nvSpPr>
            <p:spPr>
              <a:xfrm>
                <a:off x="10949045" y="3187898"/>
                <a:ext cx="94969" cy="282066"/>
              </a:xfrm>
              <a:custGeom>
                <a:avLst/>
                <a:gdLst>
                  <a:gd name="connsiteX0" fmla="*/ 91459 w 94969"/>
                  <a:gd name="connsiteY0" fmla="*/ 254341 h 282066"/>
                  <a:gd name="connsiteX1" fmla="*/ 93480 w 94969"/>
                  <a:gd name="connsiteY1" fmla="*/ 282045 h 282066"/>
                  <a:gd name="connsiteX2" fmla="*/ 94269 w 94969"/>
                  <a:gd name="connsiteY2" fmla="*/ 277657 h 282066"/>
                  <a:gd name="connsiteX3" fmla="*/ 92938 w 94969"/>
                  <a:gd name="connsiteY3" fmla="*/ 243151 h 282066"/>
                  <a:gd name="connsiteX4" fmla="*/ 88699 w 94969"/>
                  <a:gd name="connsiteY4" fmla="*/ 218503 h 282066"/>
                  <a:gd name="connsiteX5" fmla="*/ 75389 w 94969"/>
                  <a:gd name="connsiteY5" fmla="*/ 178229 h 282066"/>
                  <a:gd name="connsiteX6" fmla="*/ 68143 w 94969"/>
                  <a:gd name="connsiteY6" fmla="*/ 160680 h 282066"/>
                  <a:gd name="connsiteX7" fmla="*/ 56263 w 94969"/>
                  <a:gd name="connsiteY7" fmla="*/ 131103 h 282066"/>
                  <a:gd name="connsiteX8" fmla="*/ 50791 w 94969"/>
                  <a:gd name="connsiteY8" fmla="*/ 111385 h 282066"/>
                  <a:gd name="connsiteX9" fmla="*/ 41869 w 94969"/>
                  <a:gd name="connsiteY9" fmla="*/ 87329 h 282066"/>
                  <a:gd name="connsiteX10" fmla="*/ 24024 w 94969"/>
                  <a:gd name="connsiteY10" fmla="*/ 37344 h 282066"/>
                  <a:gd name="connsiteX11" fmla="*/ 7559 w 94969"/>
                  <a:gd name="connsiteY11" fmla="*/ -22 h 282066"/>
                  <a:gd name="connsiteX12" fmla="*/ -32 w 94969"/>
                  <a:gd name="connsiteY12" fmla="*/ 21915 h 282066"/>
                  <a:gd name="connsiteX13" fmla="*/ -32 w 94969"/>
                  <a:gd name="connsiteY13" fmla="*/ 29062 h 282066"/>
                  <a:gd name="connsiteX14" fmla="*/ 6130 w 94969"/>
                  <a:gd name="connsiteY14" fmla="*/ 10922 h 282066"/>
                  <a:gd name="connsiteX15" fmla="*/ 22594 w 94969"/>
                  <a:gd name="connsiteY15" fmla="*/ 48288 h 282066"/>
                  <a:gd name="connsiteX16" fmla="*/ 40439 w 94969"/>
                  <a:gd name="connsiteY16" fmla="*/ 98223 h 282066"/>
                  <a:gd name="connsiteX17" fmla="*/ 49362 w 94969"/>
                  <a:gd name="connsiteY17" fmla="*/ 122279 h 282066"/>
                  <a:gd name="connsiteX18" fmla="*/ 54784 w 94969"/>
                  <a:gd name="connsiteY18" fmla="*/ 141997 h 282066"/>
                  <a:gd name="connsiteX19" fmla="*/ 66713 w 94969"/>
                  <a:gd name="connsiteY19" fmla="*/ 171574 h 282066"/>
                  <a:gd name="connsiteX20" fmla="*/ 73959 w 94969"/>
                  <a:gd name="connsiteY20" fmla="*/ 189074 h 282066"/>
                  <a:gd name="connsiteX21" fmla="*/ 87220 w 94969"/>
                  <a:gd name="connsiteY21" fmla="*/ 229398 h 282066"/>
                  <a:gd name="connsiteX22" fmla="*/ 91459 w 94969"/>
                  <a:gd name="connsiteY22" fmla="*/ 254341 h 282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969" h="282066">
                    <a:moveTo>
                      <a:pt x="91459" y="254341"/>
                    </a:moveTo>
                    <a:cubicBezTo>
                      <a:pt x="92648" y="263531"/>
                      <a:pt x="93322" y="272780"/>
                      <a:pt x="93480" y="282045"/>
                    </a:cubicBezTo>
                    <a:cubicBezTo>
                      <a:pt x="93480" y="280221"/>
                      <a:pt x="94023" y="278742"/>
                      <a:pt x="94269" y="277657"/>
                    </a:cubicBezTo>
                    <a:cubicBezTo>
                      <a:pt x="96340" y="269622"/>
                      <a:pt x="92938" y="243151"/>
                      <a:pt x="92938" y="243151"/>
                    </a:cubicBezTo>
                    <a:cubicBezTo>
                      <a:pt x="92938" y="243151"/>
                      <a:pt x="92642" y="224419"/>
                      <a:pt x="88699" y="218503"/>
                    </a:cubicBezTo>
                    <a:cubicBezTo>
                      <a:pt x="84755" y="212588"/>
                      <a:pt x="75389" y="178229"/>
                      <a:pt x="75389" y="178229"/>
                    </a:cubicBezTo>
                    <a:cubicBezTo>
                      <a:pt x="75129" y="171706"/>
                      <a:pt x="72561" y="165487"/>
                      <a:pt x="68143" y="160680"/>
                    </a:cubicBezTo>
                    <a:cubicBezTo>
                      <a:pt x="61390" y="154863"/>
                      <a:pt x="56263" y="131103"/>
                      <a:pt x="56263" y="131103"/>
                    </a:cubicBezTo>
                    <a:cubicBezTo>
                      <a:pt x="52216" y="125360"/>
                      <a:pt x="50283" y="118393"/>
                      <a:pt x="50791" y="111385"/>
                    </a:cubicBezTo>
                    <a:cubicBezTo>
                      <a:pt x="51728" y="99604"/>
                      <a:pt x="41869" y="87329"/>
                      <a:pt x="41869" y="87329"/>
                    </a:cubicBezTo>
                    <a:lnTo>
                      <a:pt x="24024" y="37344"/>
                    </a:lnTo>
                    <a:lnTo>
                      <a:pt x="7559" y="-22"/>
                    </a:lnTo>
                    <a:lnTo>
                      <a:pt x="-32" y="21915"/>
                    </a:lnTo>
                    <a:lnTo>
                      <a:pt x="-32" y="29062"/>
                    </a:lnTo>
                    <a:lnTo>
                      <a:pt x="6130" y="10922"/>
                    </a:lnTo>
                    <a:lnTo>
                      <a:pt x="22594" y="48288"/>
                    </a:lnTo>
                    <a:lnTo>
                      <a:pt x="40439" y="98223"/>
                    </a:lnTo>
                    <a:cubicBezTo>
                      <a:pt x="40439" y="98223"/>
                      <a:pt x="50298" y="110498"/>
                      <a:pt x="49362" y="122279"/>
                    </a:cubicBezTo>
                    <a:cubicBezTo>
                      <a:pt x="48855" y="129279"/>
                      <a:pt x="50770" y="136241"/>
                      <a:pt x="54784" y="141997"/>
                    </a:cubicBezTo>
                    <a:cubicBezTo>
                      <a:pt x="54784" y="141997"/>
                      <a:pt x="59713" y="165708"/>
                      <a:pt x="66713" y="171574"/>
                    </a:cubicBezTo>
                    <a:cubicBezTo>
                      <a:pt x="71128" y="176364"/>
                      <a:pt x="73696" y="182566"/>
                      <a:pt x="73959" y="189074"/>
                    </a:cubicBezTo>
                    <a:cubicBezTo>
                      <a:pt x="73960" y="189074"/>
                      <a:pt x="83277" y="223581"/>
                      <a:pt x="87220" y="229398"/>
                    </a:cubicBezTo>
                    <a:cubicBezTo>
                      <a:pt x="91164" y="235214"/>
                      <a:pt x="91459" y="254341"/>
                      <a:pt x="91459" y="2543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7BFF4BB-9A1D-49CA-831B-6D2AD5491A8C}"/>
                </a:ext>
              </a:extLst>
            </p:cNvPr>
            <p:cNvSpPr/>
            <p:nvPr/>
          </p:nvSpPr>
          <p:spPr>
            <a:xfrm>
              <a:off x="10999370" y="2536613"/>
              <a:ext cx="47935" cy="75666"/>
            </a:xfrm>
            <a:custGeom>
              <a:avLst/>
              <a:gdLst>
                <a:gd name="connsiteX0" fmla="*/ 47297 w 47935"/>
                <a:gd name="connsiteY0" fmla="*/ 42469 h 75666"/>
                <a:gd name="connsiteX1" fmla="*/ 44438 w 47935"/>
                <a:gd name="connsiteY1" fmla="*/ 59673 h 75666"/>
                <a:gd name="connsiteX2" fmla="*/ 44931 w 47935"/>
                <a:gd name="connsiteY2" fmla="*/ 67314 h 75666"/>
                <a:gd name="connsiteX3" fmla="*/ 45325 w 47935"/>
                <a:gd name="connsiteY3" fmla="*/ 72884 h 75666"/>
                <a:gd name="connsiteX4" fmla="*/ 25854 w 47935"/>
                <a:gd name="connsiteY4" fmla="*/ 75645 h 75666"/>
                <a:gd name="connsiteX5" fmla="*/ 23488 w 47935"/>
                <a:gd name="connsiteY5" fmla="*/ 71701 h 75666"/>
                <a:gd name="connsiteX6" fmla="*/ 23488 w 47935"/>
                <a:gd name="connsiteY6" fmla="*/ 71701 h 75666"/>
                <a:gd name="connsiteX7" fmla="*/ 7417 w 47935"/>
                <a:gd name="connsiteY7" fmla="*/ 47744 h 75666"/>
                <a:gd name="connsiteX8" fmla="*/ 3227 w 47935"/>
                <a:gd name="connsiteY8" fmla="*/ 75 h 75666"/>
                <a:gd name="connsiteX9" fmla="*/ 14516 w 47935"/>
                <a:gd name="connsiteY9" fmla="*/ 9491 h 75666"/>
                <a:gd name="connsiteX10" fmla="*/ 47297 w 47935"/>
                <a:gd name="connsiteY10" fmla="*/ 42469 h 7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935" h="75666">
                  <a:moveTo>
                    <a:pt x="47297" y="42469"/>
                  </a:moveTo>
                  <a:lnTo>
                    <a:pt x="44438" y="59673"/>
                  </a:lnTo>
                  <a:lnTo>
                    <a:pt x="44931" y="67314"/>
                  </a:lnTo>
                  <a:lnTo>
                    <a:pt x="45325" y="72884"/>
                  </a:lnTo>
                  <a:lnTo>
                    <a:pt x="25854" y="75645"/>
                  </a:lnTo>
                  <a:lnTo>
                    <a:pt x="23488" y="71701"/>
                  </a:lnTo>
                  <a:lnTo>
                    <a:pt x="23488" y="71701"/>
                  </a:lnTo>
                  <a:cubicBezTo>
                    <a:pt x="18804" y="63283"/>
                    <a:pt x="13429" y="55270"/>
                    <a:pt x="7417" y="47744"/>
                  </a:cubicBezTo>
                  <a:cubicBezTo>
                    <a:pt x="3671" y="44835"/>
                    <a:pt x="-4610" y="-2439"/>
                    <a:pt x="3227" y="75"/>
                  </a:cubicBezTo>
                  <a:cubicBezTo>
                    <a:pt x="8022" y="1715"/>
                    <a:pt x="12042" y="5068"/>
                    <a:pt x="14516" y="9491"/>
                  </a:cubicBezTo>
                  <a:cubicBezTo>
                    <a:pt x="14516" y="9491"/>
                    <a:pt x="53163" y="12448"/>
                    <a:pt x="47297" y="42469"/>
                  </a:cubicBezTo>
                  <a:close/>
                </a:path>
              </a:pathLst>
            </a:custGeom>
            <a:solidFill>
              <a:srgbClr val="FFCDD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B42C739-0808-454E-A679-06F67D95D50F}"/>
                </a:ext>
              </a:extLst>
            </p:cNvPr>
            <p:cNvSpPr/>
            <p:nvPr/>
          </p:nvSpPr>
          <p:spPr>
            <a:xfrm>
              <a:off x="11022889" y="2601942"/>
              <a:ext cx="21837" cy="10337"/>
            </a:xfrm>
            <a:custGeom>
              <a:avLst/>
              <a:gdLst>
                <a:gd name="connsiteX0" fmla="*/ 21806 w 21837"/>
                <a:gd name="connsiteY0" fmla="*/ 7555 h 10337"/>
                <a:gd name="connsiteX1" fmla="*/ 2334 w 21837"/>
                <a:gd name="connsiteY1" fmla="*/ 10316 h 10337"/>
                <a:gd name="connsiteX2" fmla="*/ -32 w 21837"/>
                <a:gd name="connsiteY2" fmla="*/ 6372 h 10337"/>
                <a:gd name="connsiteX3" fmla="*/ -32 w 21837"/>
                <a:gd name="connsiteY3" fmla="*/ 6372 h 10337"/>
                <a:gd name="connsiteX4" fmla="*/ 21411 w 21837"/>
                <a:gd name="connsiteY4" fmla="*/ 1985 h 1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10337">
                  <a:moveTo>
                    <a:pt x="21806" y="7555"/>
                  </a:moveTo>
                  <a:lnTo>
                    <a:pt x="2334" y="10316"/>
                  </a:lnTo>
                  <a:lnTo>
                    <a:pt x="-32" y="6372"/>
                  </a:lnTo>
                  <a:lnTo>
                    <a:pt x="-32" y="6372"/>
                  </a:lnTo>
                  <a:cubicBezTo>
                    <a:pt x="5144" y="-35"/>
                    <a:pt x="14135" y="-1874"/>
                    <a:pt x="21411" y="198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9AA980-C9BF-43C4-8DF9-444BBDDAA1F5}"/>
                </a:ext>
              </a:extLst>
            </p:cNvPr>
            <p:cNvSpPr/>
            <p:nvPr/>
          </p:nvSpPr>
          <p:spPr>
            <a:xfrm>
              <a:off x="11021904" y="2603953"/>
              <a:ext cx="28097" cy="21635"/>
            </a:xfrm>
            <a:custGeom>
              <a:avLst/>
              <a:gdLst>
                <a:gd name="connsiteX0" fmla="*/ 28066 w 28097"/>
                <a:gd name="connsiteY0" fmla="*/ 14614 h 21635"/>
                <a:gd name="connsiteX1" fmla="*/ 2531 w 28097"/>
                <a:gd name="connsiteY1" fmla="*/ 21614 h 21635"/>
                <a:gd name="connsiteX2" fmla="*/ 1841 w 28097"/>
                <a:gd name="connsiteY2" fmla="*/ 17769 h 21635"/>
                <a:gd name="connsiteX3" fmla="*/ -32 w 28097"/>
                <a:gd name="connsiteY3" fmla="*/ 7516 h 21635"/>
                <a:gd name="connsiteX4" fmla="*/ 24615 w 28097"/>
                <a:gd name="connsiteY4" fmla="*/ 3129 h 21635"/>
                <a:gd name="connsiteX5" fmla="*/ 26094 w 28097"/>
                <a:gd name="connsiteY5" fmla="*/ 8354 h 21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97" h="21635">
                  <a:moveTo>
                    <a:pt x="28066" y="14614"/>
                  </a:moveTo>
                  <a:lnTo>
                    <a:pt x="2531" y="21614"/>
                  </a:lnTo>
                  <a:lnTo>
                    <a:pt x="1841" y="17769"/>
                  </a:lnTo>
                  <a:lnTo>
                    <a:pt x="-32" y="7516"/>
                  </a:lnTo>
                  <a:cubicBezTo>
                    <a:pt x="5592" y="-455"/>
                    <a:pt x="16586" y="-2412"/>
                    <a:pt x="24615" y="3129"/>
                  </a:cubicBezTo>
                  <a:lnTo>
                    <a:pt x="26094" y="8354"/>
                  </a:lnTo>
                  <a:close/>
                </a:path>
              </a:pathLst>
            </a:custGeom>
            <a:solidFill>
              <a:srgbClr val="DCE6F2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0AECA63-4A46-4845-A818-092CD03C4232}"/>
                </a:ext>
              </a:extLst>
            </p:cNvPr>
            <p:cNvSpPr/>
            <p:nvPr/>
          </p:nvSpPr>
          <p:spPr>
            <a:xfrm>
              <a:off x="10567361" y="2516080"/>
              <a:ext cx="63780" cy="96691"/>
            </a:xfrm>
            <a:custGeom>
              <a:avLst/>
              <a:gdLst>
                <a:gd name="connsiteX0" fmla="*/ 63748 w 63780"/>
                <a:gd name="connsiteY0" fmla="*/ 80847 h 96691"/>
                <a:gd name="connsiteX1" fmla="*/ 36833 w 63780"/>
                <a:gd name="connsiteY1" fmla="*/ 96670 h 96691"/>
                <a:gd name="connsiteX2" fmla="*/ 34122 w 63780"/>
                <a:gd name="connsiteY2" fmla="*/ 91741 h 96691"/>
                <a:gd name="connsiteX3" fmla="*/ 25890 w 63780"/>
                <a:gd name="connsiteY3" fmla="*/ 75326 h 96691"/>
                <a:gd name="connsiteX4" fmla="*/ 12383 w 63780"/>
                <a:gd name="connsiteY4" fmla="*/ 65467 h 96691"/>
                <a:gd name="connsiteX5" fmla="*/ 15932 w 63780"/>
                <a:gd name="connsiteY5" fmla="*/ 14101 h 96691"/>
                <a:gd name="connsiteX6" fmla="*/ 54826 w 63780"/>
                <a:gd name="connsiteY6" fmla="*/ 24996 h 96691"/>
                <a:gd name="connsiteX7" fmla="*/ 56699 w 63780"/>
                <a:gd name="connsiteY7" fmla="*/ 52502 h 96691"/>
                <a:gd name="connsiteX8" fmla="*/ 55023 w 63780"/>
                <a:gd name="connsiteY8" fmla="*/ 61375 h 96691"/>
                <a:gd name="connsiteX9" fmla="*/ 62269 w 63780"/>
                <a:gd name="connsiteY9" fmla="*/ 76854 h 96691"/>
                <a:gd name="connsiteX10" fmla="*/ 63748 w 63780"/>
                <a:gd name="connsiteY10" fmla="*/ 80847 h 9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80" h="96691">
                  <a:moveTo>
                    <a:pt x="63748" y="80847"/>
                  </a:moveTo>
                  <a:lnTo>
                    <a:pt x="36833" y="96670"/>
                  </a:lnTo>
                  <a:lnTo>
                    <a:pt x="34122" y="91741"/>
                  </a:lnTo>
                  <a:cubicBezTo>
                    <a:pt x="31312" y="86368"/>
                    <a:pt x="27073" y="78234"/>
                    <a:pt x="25890" y="75326"/>
                  </a:cubicBezTo>
                  <a:cubicBezTo>
                    <a:pt x="24066" y="70840"/>
                    <a:pt x="12383" y="65467"/>
                    <a:pt x="12383" y="65467"/>
                  </a:cubicBezTo>
                  <a:cubicBezTo>
                    <a:pt x="-17490" y="39045"/>
                    <a:pt x="15932" y="14101"/>
                    <a:pt x="15932" y="14101"/>
                  </a:cubicBezTo>
                  <a:cubicBezTo>
                    <a:pt x="32693" y="-23116"/>
                    <a:pt x="54826" y="24996"/>
                    <a:pt x="54826" y="24996"/>
                  </a:cubicBezTo>
                  <a:cubicBezTo>
                    <a:pt x="54826" y="24996"/>
                    <a:pt x="58622" y="50678"/>
                    <a:pt x="56699" y="52502"/>
                  </a:cubicBezTo>
                  <a:cubicBezTo>
                    <a:pt x="54777" y="54326"/>
                    <a:pt x="55023" y="61375"/>
                    <a:pt x="55023" y="61375"/>
                  </a:cubicBezTo>
                  <a:cubicBezTo>
                    <a:pt x="57865" y="66324"/>
                    <a:pt x="60289" y="71502"/>
                    <a:pt x="62269" y="76854"/>
                  </a:cubicBezTo>
                  <a:cubicBezTo>
                    <a:pt x="63255" y="79466"/>
                    <a:pt x="63748" y="80847"/>
                    <a:pt x="63748" y="80847"/>
                  </a:cubicBezTo>
                  <a:close/>
                </a:path>
              </a:pathLst>
            </a:custGeom>
            <a:solidFill>
              <a:srgbClr val="FFCDD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55651B2-5D44-4C55-AF9C-53A7F66C4546}"/>
                </a:ext>
              </a:extLst>
            </p:cNvPr>
            <p:cNvSpPr/>
            <p:nvPr/>
          </p:nvSpPr>
          <p:spPr>
            <a:xfrm>
              <a:off x="10601515" y="2593049"/>
              <a:ext cx="29626" cy="19723"/>
            </a:xfrm>
            <a:custGeom>
              <a:avLst/>
              <a:gdLst>
                <a:gd name="connsiteX0" fmla="*/ 29594 w 29626"/>
                <a:gd name="connsiteY0" fmla="*/ 3878 h 19723"/>
                <a:gd name="connsiteX1" fmla="*/ 2679 w 29626"/>
                <a:gd name="connsiteY1" fmla="*/ 19702 h 19723"/>
                <a:gd name="connsiteX2" fmla="*/ -32 w 29626"/>
                <a:gd name="connsiteY2" fmla="*/ 14772 h 19723"/>
                <a:gd name="connsiteX3" fmla="*/ 21608 w 29626"/>
                <a:gd name="connsiteY3" fmla="*/ -16 h 19723"/>
                <a:gd name="connsiteX4" fmla="*/ 28115 w 29626"/>
                <a:gd name="connsiteY4" fmla="*/ -16 h 19723"/>
                <a:gd name="connsiteX5" fmla="*/ 29594 w 29626"/>
                <a:gd name="connsiteY5" fmla="*/ 3878 h 1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26" h="19723">
                  <a:moveTo>
                    <a:pt x="29594" y="3878"/>
                  </a:moveTo>
                  <a:lnTo>
                    <a:pt x="2679" y="19702"/>
                  </a:lnTo>
                  <a:lnTo>
                    <a:pt x="-32" y="14772"/>
                  </a:lnTo>
                  <a:cubicBezTo>
                    <a:pt x="3714" y="11371"/>
                    <a:pt x="17073" y="-312"/>
                    <a:pt x="21608" y="-16"/>
                  </a:cubicBezTo>
                  <a:cubicBezTo>
                    <a:pt x="23773" y="175"/>
                    <a:pt x="25951" y="175"/>
                    <a:pt x="28115" y="-16"/>
                  </a:cubicBezTo>
                  <a:cubicBezTo>
                    <a:pt x="29101" y="2498"/>
                    <a:pt x="29594" y="3878"/>
                    <a:pt x="29594" y="387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648AB2B-06B6-4451-8730-C71645C151B3}"/>
                </a:ext>
              </a:extLst>
            </p:cNvPr>
            <p:cNvSpPr/>
            <p:nvPr/>
          </p:nvSpPr>
          <p:spPr>
            <a:xfrm>
              <a:off x="10602501" y="2594385"/>
              <a:ext cx="31746" cy="27210"/>
            </a:xfrm>
            <a:custGeom>
              <a:avLst/>
              <a:gdLst>
                <a:gd name="connsiteX0" fmla="*/ 31714 w 31746"/>
                <a:gd name="connsiteY0" fmla="*/ 11021 h 27210"/>
                <a:gd name="connsiteX1" fmla="*/ 1447 w 31746"/>
                <a:gd name="connsiteY1" fmla="*/ 27189 h 27210"/>
                <a:gd name="connsiteX2" fmla="*/ 609 w 31746"/>
                <a:gd name="connsiteY2" fmla="*/ 20535 h 27210"/>
                <a:gd name="connsiteX3" fmla="*/ -32 w 31746"/>
                <a:gd name="connsiteY3" fmla="*/ 15999 h 27210"/>
                <a:gd name="connsiteX4" fmla="*/ 22594 w 31746"/>
                <a:gd name="connsiteY4" fmla="*/ 324 h 27210"/>
                <a:gd name="connsiteX5" fmla="*/ 30679 w 31746"/>
                <a:gd name="connsiteY5" fmla="*/ -22 h 27210"/>
                <a:gd name="connsiteX6" fmla="*/ 31270 w 31746"/>
                <a:gd name="connsiteY6" fmla="*/ 5549 h 2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46" h="27210">
                  <a:moveTo>
                    <a:pt x="31714" y="11021"/>
                  </a:moveTo>
                  <a:lnTo>
                    <a:pt x="1447" y="27189"/>
                  </a:lnTo>
                  <a:lnTo>
                    <a:pt x="609" y="20535"/>
                  </a:lnTo>
                  <a:lnTo>
                    <a:pt x="-32" y="15999"/>
                  </a:lnTo>
                  <a:cubicBezTo>
                    <a:pt x="-32" y="15999"/>
                    <a:pt x="17319" y="-71"/>
                    <a:pt x="22594" y="324"/>
                  </a:cubicBezTo>
                  <a:cubicBezTo>
                    <a:pt x="25291" y="614"/>
                    <a:pt x="28016" y="497"/>
                    <a:pt x="30679" y="-22"/>
                  </a:cubicBezTo>
                  <a:lnTo>
                    <a:pt x="31270" y="5549"/>
                  </a:lnTo>
                  <a:close/>
                </a:path>
              </a:pathLst>
            </a:custGeom>
            <a:solidFill>
              <a:srgbClr val="DCE6F2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AE3070E-0F96-4940-8E2B-753EC1EBEC30}"/>
                </a:ext>
              </a:extLst>
            </p:cNvPr>
            <p:cNvSpPr/>
            <p:nvPr/>
          </p:nvSpPr>
          <p:spPr>
            <a:xfrm>
              <a:off x="10863753" y="2592098"/>
              <a:ext cx="112404" cy="117048"/>
            </a:xfrm>
            <a:custGeom>
              <a:avLst/>
              <a:gdLst>
                <a:gd name="connsiteX0" fmla="*/ 112373 w 112404"/>
                <a:gd name="connsiteY0" fmla="*/ 103419 h 117048"/>
                <a:gd name="connsiteX1" fmla="*/ 3036 w 112404"/>
                <a:gd name="connsiteY1" fmla="*/ 114659 h 117048"/>
                <a:gd name="connsiteX2" fmla="*/ 27684 w 112404"/>
                <a:gd name="connsiteY2" fmla="*/ 84441 h 117048"/>
                <a:gd name="connsiteX3" fmla="*/ 21473 w 112404"/>
                <a:gd name="connsiteY3" fmla="*/ 53434 h 117048"/>
                <a:gd name="connsiteX4" fmla="*/ 8508 w 112404"/>
                <a:gd name="connsiteY4" fmla="*/ 29575 h 117048"/>
                <a:gd name="connsiteX5" fmla="*/ 90732 w 112404"/>
                <a:gd name="connsiteY5" fmla="*/ 21244 h 117048"/>
                <a:gd name="connsiteX6" fmla="*/ 85803 w 112404"/>
                <a:gd name="connsiteY6" fmla="*/ 45892 h 117048"/>
                <a:gd name="connsiteX7" fmla="*/ 89401 w 112404"/>
                <a:gd name="connsiteY7" fmla="*/ 70539 h 117048"/>
                <a:gd name="connsiteX8" fmla="*/ 112372 w 112404"/>
                <a:gd name="connsiteY8" fmla="*/ 103419 h 11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04" h="117048">
                  <a:moveTo>
                    <a:pt x="112373" y="103419"/>
                  </a:moveTo>
                  <a:cubicBezTo>
                    <a:pt x="112373" y="103419"/>
                    <a:pt x="-21808" y="123828"/>
                    <a:pt x="3036" y="114659"/>
                  </a:cubicBezTo>
                  <a:cubicBezTo>
                    <a:pt x="20388" y="108299"/>
                    <a:pt x="26895" y="96863"/>
                    <a:pt x="27684" y="84441"/>
                  </a:cubicBezTo>
                  <a:cubicBezTo>
                    <a:pt x="27976" y="73769"/>
                    <a:pt x="25853" y="63170"/>
                    <a:pt x="21473" y="53434"/>
                  </a:cubicBezTo>
                  <a:cubicBezTo>
                    <a:pt x="17980" y="45058"/>
                    <a:pt x="13636" y="37063"/>
                    <a:pt x="8508" y="29575"/>
                  </a:cubicBezTo>
                  <a:cubicBezTo>
                    <a:pt x="8508" y="29575"/>
                    <a:pt x="109366" y="-31058"/>
                    <a:pt x="90732" y="21244"/>
                  </a:cubicBezTo>
                  <a:cubicBezTo>
                    <a:pt x="87848" y="29163"/>
                    <a:pt x="86186" y="37474"/>
                    <a:pt x="85803" y="45892"/>
                  </a:cubicBezTo>
                  <a:cubicBezTo>
                    <a:pt x="85504" y="54258"/>
                    <a:pt x="86723" y="62608"/>
                    <a:pt x="89401" y="70539"/>
                  </a:cubicBezTo>
                  <a:cubicBezTo>
                    <a:pt x="93883" y="83406"/>
                    <a:pt x="101832" y="94785"/>
                    <a:pt x="112372" y="103419"/>
                  </a:cubicBezTo>
                  <a:close/>
                </a:path>
              </a:pathLst>
            </a:custGeom>
            <a:solidFill>
              <a:srgbClr val="FFCDD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D3700B4-5FE2-4D70-ADA5-799BD465703F}"/>
                </a:ext>
              </a:extLst>
            </p:cNvPr>
            <p:cNvSpPr/>
            <p:nvPr/>
          </p:nvSpPr>
          <p:spPr>
            <a:xfrm>
              <a:off x="10872490" y="2592098"/>
              <a:ext cx="84521" cy="56130"/>
            </a:xfrm>
            <a:custGeom>
              <a:avLst/>
              <a:gdLst>
                <a:gd name="connsiteX0" fmla="*/ 82192 w 84521"/>
                <a:gd name="connsiteY0" fmla="*/ 21244 h 56130"/>
                <a:gd name="connsiteX1" fmla="*/ 77263 w 84521"/>
                <a:gd name="connsiteY1" fmla="*/ 45892 h 56130"/>
                <a:gd name="connsiteX2" fmla="*/ 43545 w 84521"/>
                <a:gd name="connsiteY2" fmla="*/ 54814 h 56130"/>
                <a:gd name="connsiteX3" fmla="*/ 12932 w 84521"/>
                <a:gd name="connsiteY3" fmla="*/ 53434 h 56130"/>
                <a:gd name="connsiteX4" fmla="*/ -32 w 84521"/>
                <a:gd name="connsiteY4" fmla="*/ 29575 h 56130"/>
                <a:gd name="connsiteX5" fmla="*/ 82192 w 84521"/>
                <a:gd name="connsiteY5" fmla="*/ 21244 h 5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21" h="56130">
                  <a:moveTo>
                    <a:pt x="82192" y="21244"/>
                  </a:moveTo>
                  <a:cubicBezTo>
                    <a:pt x="79308" y="29163"/>
                    <a:pt x="77646" y="37474"/>
                    <a:pt x="77263" y="45892"/>
                  </a:cubicBezTo>
                  <a:cubicBezTo>
                    <a:pt x="67897" y="54420"/>
                    <a:pt x="57200" y="54272"/>
                    <a:pt x="43545" y="54814"/>
                  </a:cubicBezTo>
                  <a:cubicBezTo>
                    <a:pt x="33045" y="55209"/>
                    <a:pt x="21510" y="58216"/>
                    <a:pt x="12932" y="53434"/>
                  </a:cubicBezTo>
                  <a:cubicBezTo>
                    <a:pt x="9440" y="45058"/>
                    <a:pt x="5096" y="37063"/>
                    <a:pt x="-32" y="29575"/>
                  </a:cubicBezTo>
                  <a:cubicBezTo>
                    <a:pt x="-32" y="29575"/>
                    <a:pt x="100826" y="-31058"/>
                    <a:pt x="82192" y="2124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244549C6-87D5-4CFF-A934-2132F17F3E1C}"/>
                </a:ext>
              </a:extLst>
            </p:cNvPr>
            <p:cNvSpPr/>
            <p:nvPr/>
          </p:nvSpPr>
          <p:spPr>
            <a:xfrm>
              <a:off x="10856519" y="2539076"/>
              <a:ext cx="111505" cy="111505"/>
            </a:xfrm>
            <a:custGeom>
              <a:avLst/>
              <a:gdLst>
                <a:gd name="connsiteX0" fmla="*/ 111505 w 111505"/>
                <a:gd name="connsiteY0" fmla="*/ 55753 h 111505"/>
                <a:gd name="connsiteX1" fmla="*/ 55753 w 111505"/>
                <a:gd name="connsiteY1" fmla="*/ 111505 h 111505"/>
                <a:gd name="connsiteX2" fmla="*/ 0 w 111505"/>
                <a:gd name="connsiteY2" fmla="*/ 55753 h 111505"/>
                <a:gd name="connsiteX3" fmla="*/ 55753 w 111505"/>
                <a:gd name="connsiteY3" fmla="*/ 0 h 111505"/>
                <a:gd name="connsiteX4" fmla="*/ 111505 w 111505"/>
                <a:gd name="connsiteY4" fmla="*/ 55753 h 11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05" h="111505">
                  <a:moveTo>
                    <a:pt x="111505" y="55753"/>
                  </a:moveTo>
                  <a:cubicBezTo>
                    <a:pt x="111505" y="86544"/>
                    <a:pt x="86544" y="111505"/>
                    <a:pt x="55753" y="111505"/>
                  </a:cubicBezTo>
                  <a:cubicBezTo>
                    <a:pt x="24961" y="111505"/>
                    <a:pt x="0" y="86544"/>
                    <a:pt x="0" y="55753"/>
                  </a:cubicBezTo>
                  <a:cubicBezTo>
                    <a:pt x="0" y="24961"/>
                    <a:pt x="24961" y="0"/>
                    <a:pt x="55753" y="0"/>
                  </a:cubicBezTo>
                  <a:cubicBezTo>
                    <a:pt x="86544" y="0"/>
                    <a:pt x="111505" y="24961"/>
                    <a:pt x="111505" y="55753"/>
                  </a:cubicBezTo>
                  <a:close/>
                </a:path>
              </a:pathLst>
            </a:custGeom>
            <a:solidFill>
              <a:srgbClr val="FFCDD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17AAFE0-A038-4D34-B289-DFC1EAB001A6}"/>
                </a:ext>
              </a:extLst>
            </p:cNvPr>
            <p:cNvSpPr/>
            <p:nvPr/>
          </p:nvSpPr>
          <p:spPr>
            <a:xfrm>
              <a:off x="10863753" y="2657534"/>
              <a:ext cx="112404" cy="51612"/>
            </a:xfrm>
            <a:custGeom>
              <a:avLst/>
              <a:gdLst>
                <a:gd name="connsiteX0" fmla="*/ 112373 w 112404"/>
                <a:gd name="connsiteY0" fmla="*/ 37983 h 51612"/>
                <a:gd name="connsiteX1" fmla="*/ 3036 w 112404"/>
                <a:gd name="connsiteY1" fmla="*/ 49223 h 51612"/>
                <a:gd name="connsiteX2" fmla="*/ 27684 w 112404"/>
                <a:gd name="connsiteY2" fmla="*/ 19005 h 51612"/>
                <a:gd name="connsiteX3" fmla="*/ 55979 w 112404"/>
                <a:gd name="connsiteY3" fmla="*/ 2590 h 51612"/>
                <a:gd name="connsiteX4" fmla="*/ 80380 w 112404"/>
                <a:gd name="connsiteY4" fmla="*/ 1259 h 51612"/>
                <a:gd name="connsiteX5" fmla="*/ 89401 w 112404"/>
                <a:gd name="connsiteY5" fmla="*/ 5054 h 51612"/>
                <a:gd name="connsiteX6" fmla="*/ 112373 w 112404"/>
                <a:gd name="connsiteY6" fmla="*/ 37983 h 51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04" h="51612">
                  <a:moveTo>
                    <a:pt x="112373" y="37983"/>
                  </a:moveTo>
                  <a:cubicBezTo>
                    <a:pt x="112373" y="37983"/>
                    <a:pt x="-21808" y="58392"/>
                    <a:pt x="3036" y="49223"/>
                  </a:cubicBezTo>
                  <a:cubicBezTo>
                    <a:pt x="20388" y="42864"/>
                    <a:pt x="26895" y="31427"/>
                    <a:pt x="27684" y="19005"/>
                  </a:cubicBezTo>
                  <a:cubicBezTo>
                    <a:pt x="34142" y="11512"/>
                    <a:pt x="47402" y="5745"/>
                    <a:pt x="55979" y="2590"/>
                  </a:cubicBezTo>
                  <a:cubicBezTo>
                    <a:pt x="63781" y="-358"/>
                    <a:pt x="72304" y="-822"/>
                    <a:pt x="80380" y="1259"/>
                  </a:cubicBezTo>
                  <a:cubicBezTo>
                    <a:pt x="83552" y="2089"/>
                    <a:pt x="86590" y="3367"/>
                    <a:pt x="89401" y="5054"/>
                  </a:cubicBezTo>
                  <a:cubicBezTo>
                    <a:pt x="93875" y="17939"/>
                    <a:pt x="101825" y="29336"/>
                    <a:pt x="112373" y="3798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E18EFD7-4CC8-4F68-A97A-AA542648DD19}"/>
                </a:ext>
              </a:extLst>
            </p:cNvPr>
            <p:cNvSpPr/>
            <p:nvPr/>
          </p:nvSpPr>
          <p:spPr>
            <a:xfrm>
              <a:off x="11023777" y="2611603"/>
              <a:ext cx="26224" cy="13986"/>
            </a:xfrm>
            <a:custGeom>
              <a:avLst/>
              <a:gdLst>
                <a:gd name="connsiteX0" fmla="*/ 26193 w 26224"/>
                <a:gd name="connsiteY0" fmla="*/ 6965 h 13986"/>
                <a:gd name="connsiteX1" fmla="*/ 658 w 26224"/>
                <a:gd name="connsiteY1" fmla="*/ 13965 h 13986"/>
                <a:gd name="connsiteX2" fmla="*/ -32 w 26224"/>
                <a:gd name="connsiteY2" fmla="*/ 10120 h 13986"/>
                <a:gd name="connsiteX3" fmla="*/ 24615 w 26224"/>
                <a:gd name="connsiteY3" fmla="*/ 705 h 1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4" h="13986">
                  <a:moveTo>
                    <a:pt x="26193" y="6965"/>
                  </a:moveTo>
                  <a:lnTo>
                    <a:pt x="658" y="13965"/>
                  </a:lnTo>
                  <a:lnTo>
                    <a:pt x="-32" y="10120"/>
                  </a:lnTo>
                  <a:cubicBezTo>
                    <a:pt x="5344" y="2057"/>
                    <a:pt x="15233" y="-1721"/>
                    <a:pt x="24615" y="70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69C2A25-CE89-4DC7-A488-59FE3EE5FABA}"/>
                </a:ext>
              </a:extLst>
            </p:cNvPr>
            <p:cNvSpPr/>
            <p:nvPr/>
          </p:nvSpPr>
          <p:spPr>
            <a:xfrm>
              <a:off x="10603142" y="2600153"/>
              <a:ext cx="31105" cy="21443"/>
            </a:xfrm>
            <a:custGeom>
              <a:avLst/>
              <a:gdLst>
                <a:gd name="connsiteX0" fmla="*/ 31073 w 31105"/>
                <a:gd name="connsiteY0" fmla="*/ 5253 h 21443"/>
                <a:gd name="connsiteX1" fmla="*/ 806 w 31105"/>
                <a:gd name="connsiteY1" fmla="*/ 21422 h 21443"/>
                <a:gd name="connsiteX2" fmla="*/ -32 w 31105"/>
                <a:gd name="connsiteY2" fmla="*/ 14767 h 21443"/>
                <a:gd name="connsiteX3" fmla="*/ 30629 w 31105"/>
                <a:gd name="connsiteY3" fmla="*/ -22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05" h="21443">
                  <a:moveTo>
                    <a:pt x="31073" y="5253"/>
                  </a:moveTo>
                  <a:lnTo>
                    <a:pt x="806" y="21422"/>
                  </a:lnTo>
                  <a:lnTo>
                    <a:pt x="-32" y="14767"/>
                  </a:lnTo>
                  <a:cubicBezTo>
                    <a:pt x="9807" y="9084"/>
                    <a:pt x="20056" y="4141"/>
                    <a:pt x="30629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38881ED-678D-4B02-89BF-63756E23E87C}"/>
                </a:ext>
              </a:extLst>
            </p:cNvPr>
            <p:cNvSpPr/>
            <p:nvPr/>
          </p:nvSpPr>
          <p:spPr>
            <a:xfrm>
              <a:off x="10836357" y="3003189"/>
              <a:ext cx="206348" cy="51513"/>
            </a:xfrm>
            <a:custGeom>
              <a:avLst/>
              <a:gdLst>
                <a:gd name="connsiteX0" fmla="*/ 206317 w 206348"/>
                <a:gd name="connsiteY0" fmla="*/ 29901 h 51513"/>
                <a:gd name="connsiteX1" fmla="*/ 68636 w 206348"/>
                <a:gd name="connsiteY1" fmla="*/ 50604 h 51513"/>
                <a:gd name="connsiteX2" fmla="*/ 362 w 206348"/>
                <a:gd name="connsiteY2" fmla="*/ 51492 h 51513"/>
                <a:gd name="connsiteX3" fmla="*/ -32 w 206348"/>
                <a:gd name="connsiteY3" fmla="*/ 28865 h 51513"/>
                <a:gd name="connsiteX4" fmla="*/ 201387 w 206348"/>
                <a:gd name="connsiteY4" fmla="*/ -22 h 51513"/>
                <a:gd name="connsiteX5" fmla="*/ 206317 w 206348"/>
                <a:gd name="connsiteY5" fmla="*/ 29901 h 5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48" h="51513">
                  <a:moveTo>
                    <a:pt x="206317" y="29901"/>
                  </a:moveTo>
                  <a:cubicBezTo>
                    <a:pt x="154409" y="40154"/>
                    <a:pt x="80565" y="53759"/>
                    <a:pt x="68636" y="50604"/>
                  </a:cubicBezTo>
                  <a:cubicBezTo>
                    <a:pt x="58777" y="47992"/>
                    <a:pt x="27524" y="49520"/>
                    <a:pt x="362" y="51492"/>
                  </a:cubicBezTo>
                  <a:cubicBezTo>
                    <a:pt x="66" y="37886"/>
                    <a:pt x="-32" y="28865"/>
                    <a:pt x="-32" y="28865"/>
                  </a:cubicBezTo>
                  <a:lnTo>
                    <a:pt x="201387" y="-22"/>
                  </a:lnTo>
                  <a:cubicBezTo>
                    <a:pt x="202115" y="10082"/>
                    <a:pt x="203765" y="20098"/>
                    <a:pt x="206317" y="2990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129CF85-98C2-4BAC-A557-EB4E4C796F98}"/>
                </a:ext>
              </a:extLst>
            </p:cNvPr>
            <p:cNvSpPr/>
            <p:nvPr/>
          </p:nvSpPr>
          <p:spPr>
            <a:xfrm>
              <a:off x="10595335" y="2601780"/>
              <a:ext cx="498785" cy="464009"/>
            </a:xfrm>
            <a:custGeom>
              <a:avLst/>
              <a:gdLst>
                <a:gd name="connsiteX0" fmla="*/ 498753 w 498785"/>
                <a:gd name="connsiteY0" fmla="*/ 417064 h 464009"/>
                <a:gd name="connsiteX1" fmla="*/ 309312 w 498785"/>
                <a:gd name="connsiteY1" fmla="*/ 448267 h 464009"/>
                <a:gd name="connsiteX2" fmla="*/ 195934 w 498785"/>
                <a:gd name="connsiteY2" fmla="*/ 453197 h 464009"/>
                <a:gd name="connsiteX3" fmla="*/ 170596 w 498785"/>
                <a:gd name="connsiteY3" fmla="*/ 440577 h 464009"/>
                <a:gd name="connsiteX4" fmla="*/ 170596 w 498785"/>
                <a:gd name="connsiteY4" fmla="*/ 400698 h 464009"/>
                <a:gd name="connsiteX5" fmla="*/ 176216 w 498785"/>
                <a:gd name="connsiteY5" fmla="*/ 360522 h 464009"/>
                <a:gd name="connsiteX6" fmla="*/ 179075 w 498785"/>
                <a:gd name="connsiteY6" fmla="*/ 325720 h 464009"/>
                <a:gd name="connsiteX7" fmla="*/ 188244 w 498785"/>
                <a:gd name="connsiteY7" fmla="*/ 271890 h 464009"/>
                <a:gd name="connsiteX8" fmla="*/ 191004 w 498785"/>
                <a:gd name="connsiteY8" fmla="*/ 232848 h 464009"/>
                <a:gd name="connsiteX9" fmla="*/ 191349 w 498785"/>
                <a:gd name="connsiteY9" fmla="*/ 206081 h 464009"/>
                <a:gd name="connsiteX10" fmla="*/ 196279 w 498785"/>
                <a:gd name="connsiteY10" fmla="*/ 173103 h 464009"/>
                <a:gd name="connsiteX11" fmla="*/ 51696 w 498785"/>
                <a:gd name="connsiteY11" fmla="*/ 108280 h 464009"/>
                <a:gd name="connsiteX12" fmla="*/ 3880 w 498785"/>
                <a:gd name="connsiteY12" fmla="*/ 36506 h 464009"/>
                <a:gd name="connsiteX13" fmla="*/ 134 w 498785"/>
                <a:gd name="connsiteY13" fmla="*/ 23985 h 464009"/>
                <a:gd name="connsiteX14" fmla="*/ 38584 w 498785"/>
                <a:gd name="connsiteY14" fmla="*/ -22 h 464009"/>
                <a:gd name="connsiteX15" fmla="*/ 78414 w 498785"/>
                <a:gd name="connsiteY15" fmla="*/ 47252 h 464009"/>
                <a:gd name="connsiteX16" fmla="*/ 108583 w 498785"/>
                <a:gd name="connsiteY16" fmla="*/ 75597 h 464009"/>
                <a:gd name="connsiteX17" fmla="*/ 118935 w 498785"/>
                <a:gd name="connsiteY17" fmla="*/ 76583 h 464009"/>
                <a:gd name="connsiteX18" fmla="*/ 119477 w 498785"/>
                <a:gd name="connsiteY18" fmla="*/ 76583 h 464009"/>
                <a:gd name="connsiteX19" fmla="*/ 119477 w 498785"/>
                <a:gd name="connsiteY19" fmla="*/ 76583 h 464009"/>
                <a:gd name="connsiteX20" fmla="*/ 140920 w 498785"/>
                <a:gd name="connsiteY20" fmla="*/ 87822 h 464009"/>
                <a:gd name="connsiteX21" fmla="*/ 169856 w 498785"/>
                <a:gd name="connsiteY21" fmla="*/ 97681 h 464009"/>
                <a:gd name="connsiteX22" fmla="*/ 192385 w 498785"/>
                <a:gd name="connsiteY22" fmla="*/ 97287 h 464009"/>
                <a:gd name="connsiteX23" fmla="*/ 212103 w 498785"/>
                <a:gd name="connsiteY23" fmla="*/ 96547 h 464009"/>
                <a:gd name="connsiteX24" fmla="*/ 238327 w 498785"/>
                <a:gd name="connsiteY24" fmla="*/ 70914 h 464009"/>
                <a:gd name="connsiteX25" fmla="*/ 295165 w 498785"/>
                <a:gd name="connsiteY25" fmla="*/ 78358 h 464009"/>
                <a:gd name="connsiteX26" fmla="*/ 324742 w 498785"/>
                <a:gd name="connsiteY26" fmla="*/ 60266 h 464009"/>
                <a:gd name="connsiteX27" fmla="*/ 349143 w 498785"/>
                <a:gd name="connsiteY27" fmla="*/ 58935 h 464009"/>
                <a:gd name="connsiteX28" fmla="*/ 359002 w 498785"/>
                <a:gd name="connsiteY28" fmla="*/ 63224 h 464009"/>
                <a:gd name="connsiteX29" fmla="*/ 387741 w 498785"/>
                <a:gd name="connsiteY29" fmla="*/ 89301 h 464009"/>
                <a:gd name="connsiteX30" fmla="*/ 394297 w 498785"/>
                <a:gd name="connsiteY30" fmla="*/ 76386 h 464009"/>
                <a:gd name="connsiteX31" fmla="*/ 403515 w 498785"/>
                <a:gd name="connsiteY31" fmla="*/ 71851 h 464009"/>
                <a:gd name="connsiteX32" fmla="*/ 422001 w 498785"/>
                <a:gd name="connsiteY32" fmla="*/ 65491 h 464009"/>
                <a:gd name="connsiteX33" fmla="*/ 432500 w 498785"/>
                <a:gd name="connsiteY33" fmla="*/ 69731 h 464009"/>
                <a:gd name="connsiteX34" fmla="*/ 429346 w 498785"/>
                <a:gd name="connsiteY34" fmla="*/ 49273 h 464009"/>
                <a:gd name="connsiteX35" fmla="*/ 423085 w 498785"/>
                <a:gd name="connsiteY35" fmla="*/ 32612 h 464009"/>
                <a:gd name="connsiteX36" fmla="*/ 476225 w 498785"/>
                <a:gd name="connsiteY36" fmla="*/ 23985 h 464009"/>
                <a:gd name="connsiteX37" fmla="*/ 477852 w 498785"/>
                <a:gd name="connsiteY37" fmla="*/ 54449 h 464009"/>
                <a:gd name="connsiteX38" fmla="*/ 481845 w 498785"/>
                <a:gd name="connsiteY38" fmla="*/ 85209 h 464009"/>
                <a:gd name="connsiteX39" fmla="*/ 484556 w 498785"/>
                <a:gd name="connsiteY39" fmla="*/ 106702 h 464009"/>
                <a:gd name="connsiteX40" fmla="*/ 478345 w 498785"/>
                <a:gd name="connsiteY40" fmla="*/ 140223 h 464009"/>
                <a:gd name="connsiteX41" fmla="*/ 453993 w 498785"/>
                <a:gd name="connsiteY41" fmla="*/ 165560 h 464009"/>
                <a:gd name="connsiteX42" fmla="*/ 444134 w 498785"/>
                <a:gd name="connsiteY42" fmla="*/ 208151 h 464009"/>
                <a:gd name="connsiteX43" fmla="*/ 443000 w 498785"/>
                <a:gd name="connsiteY43" fmla="*/ 276671 h 464009"/>
                <a:gd name="connsiteX44" fmla="*/ 466169 w 498785"/>
                <a:gd name="connsiteY44" fmla="*/ 330206 h 464009"/>
                <a:gd name="connsiteX45" fmla="*/ 498753 w 498785"/>
                <a:gd name="connsiteY45" fmla="*/ 417064 h 46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98785" h="464009">
                  <a:moveTo>
                    <a:pt x="498753" y="417064"/>
                  </a:moveTo>
                  <a:cubicBezTo>
                    <a:pt x="498753" y="417064"/>
                    <a:pt x="327995" y="453197"/>
                    <a:pt x="309312" y="448267"/>
                  </a:cubicBezTo>
                  <a:cubicBezTo>
                    <a:pt x="290630" y="443338"/>
                    <a:pt x="195934" y="453197"/>
                    <a:pt x="195934" y="453197"/>
                  </a:cubicBezTo>
                  <a:cubicBezTo>
                    <a:pt x="154427" y="483415"/>
                    <a:pt x="170596" y="440577"/>
                    <a:pt x="170596" y="440577"/>
                  </a:cubicBezTo>
                  <a:cubicBezTo>
                    <a:pt x="168029" y="427408"/>
                    <a:pt x="168029" y="413867"/>
                    <a:pt x="170596" y="400698"/>
                  </a:cubicBezTo>
                  <a:cubicBezTo>
                    <a:pt x="173587" y="387486"/>
                    <a:pt x="175466" y="374048"/>
                    <a:pt x="176216" y="360522"/>
                  </a:cubicBezTo>
                  <a:cubicBezTo>
                    <a:pt x="176216" y="360522"/>
                    <a:pt x="174195" y="332473"/>
                    <a:pt x="179075" y="325720"/>
                  </a:cubicBezTo>
                  <a:cubicBezTo>
                    <a:pt x="183955" y="318967"/>
                    <a:pt x="188244" y="271890"/>
                    <a:pt x="188244" y="271890"/>
                  </a:cubicBezTo>
                  <a:cubicBezTo>
                    <a:pt x="188244" y="271890"/>
                    <a:pt x="191694" y="239848"/>
                    <a:pt x="191004" y="232848"/>
                  </a:cubicBezTo>
                  <a:cubicBezTo>
                    <a:pt x="190314" y="225848"/>
                    <a:pt x="191349" y="206081"/>
                    <a:pt x="191349" y="206081"/>
                  </a:cubicBezTo>
                  <a:lnTo>
                    <a:pt x="196279" y="173103"/>
                  </a:lnTo>
                  <a:cubicBezTo>
                    <a:pt x="160983" y="169751"/>
                    <a:pt x="51696" y="108280"/>
                    <a:pt x="51696" y="108280"/>
                  </a:cubicBezTo>
                  <a:cubicBezTo>
                    <a:pt x="45682" y="86491"/>
                    <a:pt x="3880" y="36506"/>
                    <a:pt x="3880" y="36506"/>
                  </a:cubicBezTo>
                  <a:cubicBezTo>
                    <a:pt x="3154" y="32194"/>
                    <a:pt x="1896" y="27988"/>
                    <a:pt x="134" y="23985"/>
                  </a:cubicBezTo>
                  <a:cubicBezTo>
                    <a:pt x="-2972" y="16591"/>
                    <a:pt x="38584" y="-22"/>
                    <a:pt x="38584" y="-22"/>
                  </a:cubicBezTo>
                  <a:cubicBezTo>
                    <a:pt x="38584" y="-22"/>
                    <a:pt x="71464" y="37196"/>
                    <a:pt x="78414" y="47252"/>
                  </a:cubicBezTo>
                  <a:cubicBezTo>
                    <a:pt x="85365" y="57309"/>
                    <a:pt x="108583" y="75597"/>
                    <a:pt x="108583" y="75597"/>
                  </a:cubicBezTo>
                  <a:cubicBezTo>
                    <a:pt x="112063" y="75112"/>
                    <a:pt x="115609" y="75450"/>
                    <a:pt x="118935" y="76583"/>
                  </a:cubicBezTo>
                  <a:cubicBezTo>
                    <a:pt x="119115" y="76561"/>
                    <a:pt x="119297" y="76561"/>
                    <a:pt x="119477" y="76583"/>
                  </a:cubicBezTo>
                  <a:lnTo>
                    <a:pt x="119477" y="76583"/>
                  </a:lnTo>
                  <a:cubicBezTo>
                    <a:pt x="127134" y="79266"/>
                    <a:pt x="134358" y="83052"/>
                    <a:pt x="140920" y="87822"/>
                  </a:cubicBezTo>
                  <a:cubicBezTo>
                    <a:pt x="151481" y="87215"/>
                    <a:pt x="161863" y="90752"/>
                    <a:pt x="169856" y="97681"/>
                  </a:cubicBezTo>
                  <a:cubicBezTo>
                    <a:pt x="169857" y="97681"/>
                    <a:pt x="188983" y="94132"/>
                    <a:pt x="192385" y="97287"/>
                  </a:cubicBezTo>
                  <a:cubicBezTo>
                    <a:pt x="195786" y="100442"/>
                    <a:pt x="212103" y="96547"/>
                    <a:pt x="212103" y="96547"/>
                  </a:cubicBezTo>
                  <a:cubicBezTo>
                    <a:pt x="212103" y="96547"/>
                    <a:pt x="227137" y="61252"/>
                    <a:pt x="238327" y="70914"/>
                  </a:cubicBezTo>
                  <a:cubicBezTo>
                    <a:pt x="249517" y="80576"/>
                    <a:pt x="295165" y="78358"/>
                    <a:pt x="295165" y="78358"/>
                  </a:cubicBezTo>
                  <a:cubicBezTo>
                    <a:pt x="300932" y="70027"/>
                    <a:pt x="315523" y="63569"/>
                    <a:pt x="324742" y="60266"/>
                  </a:cubicBezTo>
                  <a:cubicBezTo>
                    <a:pt x="332544" y="57322"/>
                    <a:pt x="341066" y="56857"/>
                    <a:pt x="349143" y="58935"/>
                  </a:cubicBezTo>
                  <a:cubicBezTo>
                    <a:pt x="352650" y="59790"/>
                    <a:pt x="355985" y="61241"/>
                    <a:pt x="359002" y="63224"/>
                  </a:cubicBezTo>
                  <a:lnTo>
                    <a:pt x="387741" y="89301"/>
                  </a:lnTo>
                  <a:cubicBezTo>
                    <a:pt x="387741" y="89301"/>
                    <a:pt x="395332" y="78703"/>
                    <a:pt x="394297" y="76386"/>
                  </a:cubicBezTo>
                  <a:cubicBezTo>
                    <a:pt x="393262" y="74069"/>
                    <a:pt x="403515" y="71851"/>
                    <a:pt x="403515" y="71851"/>
                  </a:cubicBezTo>
                  <a:cubicBezTo>
                    <a:pt x="403515" y="71851"/>
                    <a:pt x="416923" y="66921"/>
                    <a:pt x="422001" y="65491"/>
                  </a:cubicBezTo>
                  <a:cubicBezTo>
                    <a:pt x="427078" y="64062"/>
                    <a:pt x="431860" y="69287"/>
                    <a:pt x="432500" y="69731"/>
                  </a:cubicBezTo>
                  <a:cubicBezTo>
                    <a:pt x="430145" y="63178"/>
                    <a:pt x="429074" y="56232"/>
                    <a:pt x="429346" y="49273"/>
                  </a:cubicBezTo>
                  <a:cubicBezTo>
                    <a:pt x="429533" y="43112"/>
                    <a:pt x="427284" y="37125"/>
                    <a:pt x="423085" y="32612"/>
                  </a:cubicBezTo>
                  <a:cubicBezTo>
                    <a:pt x="437874" y="-8303"/>
                    <a:pt x="476225" y="23985"/>
                    <a:pt x="476225" y="23985"/>
                  </a:cubicBezTo>
                  <a:cubicBezTo>
                    <a:pt x="476225" y="23985"/>
                    <a:pt x="481155" y="45872"/>
                    <a:pt x="477852" y="54449"/>
                  </a:cubicBezTo>
                  <a:cubicBezTo>
                    <a:pt x="474549" y="63027"/>
                    <a:pt x="482781" y="80526"/>
                    <a:pt x="481845" y="85209"/>
                  </a:cubicBezTo>
                  <a:cubicBezTo>
                    <a:pt x="480908" y="89893"/>
                    <a:pt x="484211" y="97780"/>
                    <a:pt x="484556" y="106702"/>
                  </a:cubicBezTo>
                  <a:cubicBezTo>
                    <a:pt x="483992" y="118103"/>
                    <a:pt x="481903" y="129377"/>
                    <a:pt x="478345" y="140223"/>
                  </a:cubicBezTo>
                  <a:cubicBezTo>
                    <a:pt x="475831" y="147864"/>
                    <a:pt x="453993" y="165560"/>
                    <a:pt x="453993" y="165560"/>
                  </a:cubicBezTo>
                  <a:cubicBezTo>
                    <a:pt x="453993" y="165560"/>
                    <a:pt x="453648" y="192328"/>
                    <a:pt x="444134" y="208151"/>
                  </a:cubicBezTo>
                  <a:cubicBezTo>
                    <a:pt x="434620" y="223975"/>
                    <a:pt x="443000" y="276671"/>
                    <a:pt x="443000" y="276671"/>
                  </a:cubicBezTo>
                  <a:cubicBezTo>
                    <a:pt x="443000" y="276671"/>
                    <a:pt x="453993" y="317537"/>
                    <a:pt x="466169" y="330206"/>
                  </a:cubicBezTo>
                  <a:cubicBezTo>
                    <a:pt x="478345" y="342875"/>
                    <a:pt x="498753" y="417064"/>
                    <a:pt x="498753" y="417064"/>
                  </a:cubicBezTo>
                  <a:close/>
                </a:path>
              </a:pathLst>
            </a:custGeom>
            <a:solidFill>
              <a:srgbClr val="656691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57F83CE-92B6-409E-8B10-6F73E671B9C3}"/>
                </a:ext>
              </a:extLst>
            </p:cNvPr>
            <p:cNvSpPr/>
            <p:nvPr/>
          </p:nvSpPr>
          <p:spPr>
            <a:xfrm>
              <a:off x="10807421" y="2692433"/>
              <a:ext cx="25122" cy="27901"/>
            </a:xfrm>
            <a:custGeom>
              <a:avLst/>
              <a:gdLst>
                <a:gd name="connsiteX0" fmla="*/ 24270 w 25122"/>
                <a:gd name="connsiteY0" fmla="*/ 27879 h 27901"/>
                <a:gd name="connsiteX1" fmla="*/ 13770 w 25122"/>
                <a:gd name="connsiteY1" fmla="*/ 11415 h 27901"/>
                <a:gd name="connsiteX2" fmla="*/ -32 w 25122"/>
                <a:gd name="connsiteY2" fmla="*/ 5845 h 27901"/>
                <a:gd name="connsiteX3" fmla="*/ 2778 w 25122"/>
                <a:gd name="connsiteY3" fmla="*/ -22 h 27901"/>
                <a:gd name="connsiteX4" fmla="*/ 23531 w 25122"/>
                <a:gd name="connsiteY4" fmla="*/ 9147 h 27901"/>
                <a:gd name="connsiteX5" fmla="*/ 24270 w 25122"/>
                <a:gd name="connsiteY5" fmla="*/ 27879 h 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22" h="27901">
                  <a:moveTo>
                    <a:pt x="24270" y="27879"/>
                  </a:moveTo>
                  <a:cubicBezTo>
                    <a:pt x="24270" y="27879"/>
                    <a:pt x="18503" y="12647"/>
                    <a:pt x="13770" y="11415"/>
                  </a:cubicBezTo>
                  <a:cubicBezTo>
                    <a:pt x="9050" y="9870"/>
                    <a:pt x="4439" y="8009"/>
                    <a:pt x="-32" y="5845"/>
                  </a:cubicBezTo>
                  <a:lnTo>
                    <a:pt x="2778" y="-22"/>
                  </a:lnTo>
                  <a:cubicBezTo>
                    <a:pt x="2778" y="-22"/>
                    <a:pt x="20524" y="4119"/>
                    <a:pt x="23531" y="9147"/>
                  </a:cubicBezTo>
                  <a:cubicBezTo>
                    <a:pt x="26538" y="14175"/>
                    <a:pt x="24270" y="27879"/>
                    <a:pt x="24270" y="27879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AC89BBA-B1C7-4C1B-AF95-C6EE98C55216}"/>
                </a:ext>
              </a:extLst>
            </p:cNvPr>
            <p:cNvSpPr/>
            <p:nvPr/>
          </p:nvSpPr>
          <p:spPr>
            <a:xfrm>
              <a:off x="10693993" y="2678384"/>
              <a:ext cx="42295" cy="21936"/>
            </a:xfrm>
            <a:custGeom>
              <a:avLst/>
              <a:gdLst>
                <a:gd name="connsiteX0" fmla="*/ 42263 w 42295"/>
                <a:gd name="connsiteY0" fmla="*/ 11366 h 21936"/>
                <a:gd name="connsiteX1" fmla="*/ -32 w 42295"/>
                <a:gd name="connsiteY1" fmla="*/ 21915 h 21936"/>
                <a:gd name="connsiteX2" fmla="*/ 20228 w 42295"/>
                <a:gd name="connsiteY2" fmla="*/ -22 h 21936"/>
                <a:gd name="connsiteX3" fmla="*/ 20228 w 42295"/>
                <a:gd name="connsiteY3" fmla="*/ -22 h 21936"/>
                <a:gd name="connsiteX4" fmla="*/ 20770 w 42295"/>
                <a:gd name="connsiteY4" fmla="*/ -22 h 21936"/>
                <a:gd name="connsiteX5" fmla="*/ 20770 w 42295"/>
                <a:gd name="connsiteY5" fmla="*/ -22 h 21936"/>
                <a:gd name="connsiteX6" fmla="*/ 42263 w 42295"/>
                <a:gd name="connsiteY6" fmla="*/ 11366 h 2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95" h="21936">
                  <a:moveTo>
                    <a:pt x="42263" y="11366"/>
                  </a:moveTo>
                  <a:cubicBezTo>
                    <a:pt x="41474" y="16295"/>
                    <a:pt x="-32" y="21915"/>
                    <a:pt x="-32" y="21915"/>
                  </a:cubicBezTo>
                  <a:lnTo>
                    <a:pt x="20228" y="-22"/>
                  </a:lnTo>
                  <a:lnTo>
                    <a:pt x="20228" y="-22"/>
                  </a:lnTo>
                  <a:lnTo>
                    <a:pt x="20770" y="-22"/>
                  </a:lnTo>
                  <a:lnTo>
                    <a:pt x="20770" y="-22"/>
                  </a:lnTo>
                  <a:cubicBezTo>
                    <a:pt x="28453" y="2703"/>
                    <a:pt x="35694" y="6539"/>
                    <a:pt x="42263" y="1136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20353D7-9037-4AD1-A9CC-649DF68277F6}"/>
                </a:ext>
              </a:extLst>
            </p:cNvPr>
            <p:cNvSpPr/>
            <p:nvPr/>
          </p:nvSpPr>
          <p:spPr>
            <a:xfrm>
              <a:off x="10609452" y="2626378"/>
              <a:ext cx="7492" cy="7492"/>
            </a:xfrm>
            <a:custGeom>
              <a:avLst/>
              <a:gdLst>
                <a:gd name="connsiteX0" fmla="*/ 7493 w 7492"/>
                <a:gd name="connsiteY0" fmla="*/ 3746 h 7492"/>
                <a:gd name="connsiteX1" fmla="*/ 3746 w 7492"/>
                <a:gd name="connsiteY1" fmla="*/ 7493 h 7492"/>
                <a:gd name="connsiteX2" fmla="*/ 0 w 7492"/>
                <a:gd name="connsiteY2" fmla="*/ 3746 h 7492"/>
                <a:gd name="connsiteX3" fmla="*/ 3746 w 7492"/>
                <a:gd name="connsiteY3" fmla="*/ 0 h 7492"/>
                <a:gd name="connsiteX4" fmla="*/ 7493 w 7492"/>
                <a:gd name="connsiteY4" fmla="*/ 3746 h 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" h="7492">
                  <a:moveTo>
                    <a:pt x="7493" y="3746"/>
                  </a:moveTo>
                  <a:cubicBezTo>
                    <a:pt x="7493" y="5816"/>
                    <a:pt x="5815" y="7493"/>
                    <a:pt x="3746" y="7493"/>
                  </a:cubicBezTo>
                  <a:cubicBezTo>
                    <a:pt x="1677" y="7493"/>
                    <a:pt x="0" y="5816"/>
                    <a:pt x="0" y="3746"/>
                  </a:cubicBezTo>
                  <a:cubicBezTo>
                    <a:pt x="0" y="1677"/>
                    <a:pt x="1677" y="0"/>
                    <a:pt x="3746" y="0"/>
                  </a:cubicBezTo>
                  <a:cubicBezTo>
                    <a:pt x="5815" y="0"/>
                    <a:pt x="7493" y="1677"/>
                    <a:pt x="7493" y="3746"/>
                  </a:cubicBezTo>
                  <a:close/>
                </a:path>
              </a:pathLst>
            </a:custGeom>
            <a:solidFill>
              <a:srgbClr val="57598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35053B6-A0B3-43AA-A1CA-15E5B64E6E2E}"/>
                </a:ext>
              </a:extLst>
            </p:cNvPr>
            <p:cNvSpPr/>
            <p:nvPr/>
          </p:nvSpPr>
          <p:spPr>
            <a:xfrm>
              <a:off x="10614529" y="2633673"/>
              <a:ext cx="7492" cy="7492"/>
            </a:xfrm>
            <a:custGeom>
              <a:avLst/>
              <a:gdLst>
                <a:gd name="connsiteX0" fmla="*/ 7493 w 7492"/>
                <a:gd name="connsiteY0" fmla="*/ 3746 h 7492"/>
                <a:gd name="connsiteX1" fmla="*/ 3746 w 7492"/>
                <a:gd name="connsiteY1" fmla="*/ 7493 h 7492"/>
                <a:gd name="connsiteX2" fmla="*/ 0 w 7492"/>
                <a:gd name="connsiteY2" fmla="*/ 3746 h 7492"/>
                <a:gd name="connsiteX3" fmla="*/ 3746 w 7492"/>
                <a:gd name="connsiteY3" fmla="*/ 0 h 7492"/>
                <a:gd name="connsiteX4" fmla="*/ 7493 w 7492"/>
                <a:gd name="connsiteY4" fmla="*/ 3746 h 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" h="7492">
                  <a:moveTo>
                    <a:pt x="7493" y="3746"/>
                  </a:moveTo>
                  <a:cubicBezTo>
                    <a:pt x="7493" y="5816"/>
                    <a:pt x="5816" y="7493"/>
                    <a:pt x="3746" y="7493"/>
                  </a:cubicBezTo>
                  <a:cubicBezTo>
                    <a:pt x="1677" y="7493"/>
                    <a:pt x="0" y="5816"/>
                    <a:pt x="0" y="3746"/>
                  </a:cubicBezTo>
                  <a:cubicBezTo>
                    <a:pt x="0" y="1677"/>
                    <a:pt x="1677" y="0"/>
                    <a:pt x="3746" y="0"/>
                  </a:cubicBezTo>
                  <a:cubicBezTo>
                    <a:pt x="5816" y="0"/>
                    <a:pt x="7493" y="1677"/>
                    <a:pt x="7493" y="3746"/>
                  </a:cubicBezTo>
                  <a:close/>
                </a:path>
              </a:pathLst>
            </a:custGeom>
            <a:solidFill>
              <a:srgbClr val="57598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D36F730-C102-439F-88FF-BA5782C72960}"/>
                </a:ext>
              </a:extLst>
            </p:cNvPr>
            <p:cNvSpPr/>
            <p:nvPr/>
          </p:nvSpPr>
          <p:spPr>
            <a:xfrm>
              <a:off x="10619508" y="2640427"/>
              <a:ext cx="7492" cy="7492"/>
            </a:xfrm>
            <a:custGeom>
              <a:avLst/>
              <a:gdLst>
                <a:gd name="connsiteX0" fmla="*/ 7493 w 7492"/>
                <a:gd name="connsiteY0" fmla="*/ 3746 h 7492"/>
                <a:gd name="connsiteX1" fmla="*/ 3746 w 7492"/>
                <a:gd name="connsiteY1" fmla="*/ 7493 h 7492"/>
                <a:gd name="connsiteX2" fmla="*/ 0 w 7492"/>
                <a:gd name="connsiteY2" fmla="*/ 3746 h 7492"/>
                <a:gd name="connsiteX3" fmla="*/ 3746 w 7492"/>
                <a:gd name="connsiteY3" fmla="*/ 0 h 7492"/>
                <a:gd name="connsiteX4" fmla="*/ 7493 w 7492"/>
                <a:gd name="connsiteY4" fmla="*/ 3746 h 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" h="7492">
                  <a:moveTo>
                    <a:pt x="7493" y="3746"/>
                  </a:moveTo>
                  <a:cubicBezTo>
                    <a:pt x="7493" y="5816"/>
                    <a:pt x="5816" y="7493"/>
                    <a:pt x="3746" y="7493"/>
                  </a:cubicBezTo>
                  <a:cubicBezTo>
                    <a:pt x="1677" y="7493"/>
                    <a:pt x="0" y="5816"/>
                    <a:pt x="0" y="3746"/>
                  </a:cubicBezTo>
                  <a:cubicBezTo>
                    <a:pt x="0" y="1677"/>
                    <a:pt x="1677" y="0"/>
                    <a:pt x="3746" y="0"/>
                  </a:cubicBezTo>
                  <a:cubicBezTo>
                    <a:pt x="5816" y="0"/>
                    <a:pt x="7493" y="1677"/>
                    <a:pt x="7493" y="3746"/>
                  </a:cubicBezTo>
                  <a:close/>
                </a:path>
              </a:pathLst>
            </a:custGeom>
            <a:solidFill>
              <a:srgbClr val="57598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FC11258-DE0F-4068-92A7-3FDE3AD30259}"/>
                </a:ext>
              </a:extLst>
            </p:cNvPr>
            <p:cNvSpPr/>
            <p:nvPr/>
          </p:nvSpPr>
          <p:spPr>
            <a:xfrm>
              <a:off x="10624684" y="2647723"/>
              <a:ext cx="7492" cy="7492"/>
            </a:xfrm>
            <a:custGeom>
              <a:avLst/>
              <a:gdLst>
                <a:gd name="connsiteX0" fmla="*/ 7493 w 7492"/>
                <a:gd name="connsiteY0" fmla="*/ 3746 h 7492"/>
                <a:gd name="connsiteX1" fmla="*/ 3746 w 7492"/>
                <a:gd name="connsiteY1" fmla="*/ 7493 h 7492"/>
                <a:gd name="connsiteX2" fmla="*/ 0 w 7492"/>
                <a:gd name="connsiteY2" fmla="*/ 3746 h 7492"/>
                <a:gd name="connsiteX3" fmla="*/ 3746 w 7492"/>
                <a:gd name="connsiteY3" fmla="*/ 0 h 7492"/>
                <a:gd name="connsiteX4" fmla="*/ 7493 w 7492"/>
                <a:gd name="connsiteY4" fmla="*/ 3746 h 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2" h="7492">
                  <a:moveTo>
                    <a:pt x="7493" y="3746"/>
                  </a:moveTo>
                  <a:cubicBezTo>
                    <a:pt x="7493" y="5815"/>
                    <a:pt x="5816" y="7493"/>
                    <a:pt x="3746" y="7493"/>
                  </a:cubicBezTo>
                  <a:cubicBezTo>
                    <a:pt x="1677" y="7493"/>
                    <a:pt x="0" y="5815"/>
                    <a:pt x="0" y="3746"/>
                  </a:cubicBezTo>
                  <a:cubicBezTo>
                    <a:pt x="0" y="1677"/>
                    <a:pt x="1677" y="0"/>
                    <a:pt x="3746" y="0"/>
                  </a:cubicBezTo>
                  <a:cubicBezTo>
                    <a:pt x="5816" y="0"/>
                    <a:pt x="7493" y="1677"/>
                    <a:pt x="7493" y="3746"/>
                  </a:cubicBezTo>
                  <a:close/>
                </a:path>
              </a:pathLst>
            </a:custGeom>
            <a:solidFill>
              <a:srgbClr val="57598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BB5CBC3-2E61-4152-A92C-498C143F63EE}"/>
                </a:ext>
              </a:extLst>
            </p:cNvPr>
            <p:cNvSpPr/>
            <p:nvPr/>
          </p:nvSpPr>
          <p:spPr>
            <a:xfrm>
              <a:off x="11066811" y="2631012"/>
              <a:ext cx="6112" cy="6112"/>
            </a:xfrm>
            <a:custGeom>
              <a:avLst/>
              <a:gdLst>
                <a:gd name="connsiteX0" fmla="*/ 6112 w 6112"/>
                <a:gd name="connsiteY0" fmla="*/ 3056 h 6112"/>
                <a:gd name="connsiteX1" fmla="*/ 3056 w 6112"/>
                <a:gd name="connsiteY1" fmla="*/ 6113 h 6112"/>
                <a:gd name="connsiteX2" fmla="*/ 0 w 6112"/>
                <a:gd name="connsiteY2" fmla="*/ 3056 h 6112"/>
                <a:gd name="connsiteX3" fmla="*/ 3056 w 6112"/>
                <a:gd name="connsiteY3" fmla="*/ 0 h 6112"/>
                <a:gd name="connsiteX4" fmla="*/ 6112 w 6112"/>
                <a:gd name="connsiteY4" fmla="*/ 3056 h 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2" h="6112">
                  <a:moveTo>
                    <a:pt x="6112" y="3056"/>
                  </a:moveTo>
                  <a:cubicBezTo>
                    <a:pt x="6112" y="4744"/>
                    <a:pt x="4744" y="6113"/>
                    <a:pt x="3056" y="6113"/>
                  </a:cubicBezTo>
                  <a:cubicBezTo>
                    <a:pt x="1368" y="6113"/>
                    <a:pt x="0" y="4744"/>
                    <a:pt x="0" y="3056"/>
                  </a:cubicBezTo>
                  <a:cubicBezTo>
                    <a:pt x="0" y="1368"/>
                    <a:pt x="1368" y="0"/>
                    <a:pt x="3056" y="0"/>
                  </a:cubicBezTo>
                  <a:cubicBezTo>
                    <a:pt x="4744" y="0"/>
                    <a:pt x="6112" y="1368"/>
                    <a:pt x="6112" y="3056"/>
                  </a:cubicBezTo>
                  <a:close/>
                </a:path>
              </a:pathLst>
            </a:custGeom>
            <a:solidFill>
              <a:srgbClr val="57598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09C6FEF-DCB7-4CA6-9FA0-F328D61F354F}"/>
                </a:ext>
              </a:extLst>
            </p:cNvPr>
            <p:cNvSpPr/>
            <p:nvPr/>
          </p:nvSpPr>
          <p:spPr>
            <a:xfrm>
              <a:off x="11067551" y="2637913"/>
              <a:ext cx="6112" cy="6112"/>
            </a:xfrm>
            <a:custGeom>
              <a:avLst/>
              <a:gdLst>
                <a:gd name="connsiteX0" fmla="*/ 6113 w 6112"/>
                <a:gd name="connsiteY0" fmla="*/ 3056 h 6112"/>
                <a:gd name="connsiteX1" fmla="*/ 3056 w 6112"/>
                <a:gd name="connsiteY1" fmla="*/ 6113 h 6112"/>
                <a:gd name="connsiteX2" fmla="*/ 0 w 6112"/>
                <a:gd name="connsiteY2" fmla="*/ 3056 h 6112"/>
                <a:gd name="connsiteX3" fmla="*/ 3056 w 6112"/>
                <a:gd name="connsiteY3" fmla="*/ 0 h 6112"/>
                <a:gd name="connsiteX4" fmla="*/ 6113 w 6112"/>
                <a:gd name="connsiteY4" fmla="*/ 3056 h 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2" h="6112">
                  <a:moveTo>
                    <a:pt x="6113" y="3056"/>
                  </a:moveTo>
                  <a:cubicBezTo>
                    <a:pt x="6113" y="4744"/>
                    <a:pt x="4744" y="6113"/>
                    <a:pt x="3056" y="6113"/>
                  </a:cubicBezTo>
                  <a:cubicBezTo>
                    <a:pt x="1368" y="6113"/>
                    <a:pt x="0" y="4744"/>
                    <a:pt x="0" y="3056"/>
                  </a:cubicBezTo>
                  <a:cubicBezTo>
                    <a:pt x="0" y="1368"/>
                    <a:pt x="1368" y="0"/>
                    <a:pt x="3056" y="0"/>
                  </a:cubicBezTo>
                  <a:cubicBezTo>
                    <a:pt x="4744" y="0"/>
                    <a:pt x="6113" y="1368"/>
                    <a:pt x="6113" y="3056"/>
                  </a:cubicBezTo>
                  <a:close/>
                </a:path>
              </a:pathLst>
            </a:custGeom>
            <a:solidFill>
              <a:srgbClr val="57598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AABD622F-E090-41C6-AF51-B7CA2B512BF4}"/>
                </a:ext>
              </a:extLst>
            </p:cNvPr>
            <p:cNvSpPr/>
            <p:nvPr/>
          </p:nvSpPr>
          <p:spPr>
            <a:xfrm>
              <a:off x="11068241" y="2644765"/>
              <a:ext cx="6112" cy="6112"/>
            </a:xfrm>
            <a:custGeom>
              <a:avLst/>
              <a:gdLst>
                <a:gd name="connsiteX0" fmla="*/ 6113 w 6112"/>
                <a:gd name="connsiteY0" fmla="*/ 3056 h 6112"/>
                <a:gd name="connsiteX1" fmla="*/ 3056 w 6112"/>
                <a:gd name="connsiteY1" fmla="*/ 6113 h 6112"/>
                <a:gd name="connsiteX2" fmla="*/ 0 w 6112"/>
                <a:gd name="connsiteY2" fmla="*/ 3056 h 6112"/>
                <a:gd name="connsiteX3" fmla="*/ 3056 w 6112"/>
                <a:gd name="connsiteY3" fmla="*/ 0 h 6112"/>
                <a:gd name="connsiteX4" fmla="*/ 6113 w 6112"/>
                <a:gd name="connsiteY4" fmla="*/ 3056 h 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2" h="6112">
                  <a:moveTo>
                    <a:pt x="6113" y="3056"/>
                  </a:moveTo>
                  <a:cubicBezTo>
                    <a:pt x="6113" y="4744"/>
                    <a:pt x="4744" y="6113"/>
                    <a:pt x="3056" y="6113"/>
                  </a:cubicBezTo>
                  <a:cubicBezTo>
                    <a:pt x="1369" y="6113"/>
                    <a:pt x="0" y="4744"/>
                    <a:pt x="0" y="3056"/>
                  </a:cubicBezTo>
                  <a:cubicBezTo>
                    <a:pt x="0" y="1368"/>
                    <a:pt x="1369" y="0"/>
                    <a:pt x="3056" y="0"/>
                  </a:cubicBezTo>
                  <a:cubicBezTo>
                    <a:pt x="4744" y="0"/>
                    <a:pt x="6113" y="1368"/>
                    <a:pt x="6113" y="3056"/>
                  </a:cubicBezTo>
                  <a:close/>
                </a:path>
              </a:pathLst>
            </a:custGeom>
            <a:solidFill>
              <a:srgbClr val="57598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6A5CCB0-CB90-434D-A2D2-AC9BEC437336}"/>
                </a:ext>
              </a:extLst>
            </p:cNvPr>
            <p:cNvSpPr/>
            <p:nvPr/>
          </p:nvSpPr>
          <p:spPr>
            <a:xfrm>
              <a:off x="10836848" y="2847267"/>
              <a:ext cx="189245" cy="74753"/>
            </a:xfrm>
            <a:custGeom>
              <a:avLst/>
              <a:gdLst>
                <a:gd name="connsiteX0" fmla="*/ -31 w 189245"/>
                <a:gd name="connsiteY0" fmla="*/ -20 h 74753"/>
                <a:gd name="connsiteX1" fmla="*/ 189213 w 189245"/>
                <a:gd name="connsiteY1" fmla="*/ 48486 h 74753"/>
                <a:gd name="connsiteX2" fmla="*/ -31 w 189245"/>
                <a:gd name="connsiteY2" fmla="*/ -20 h 7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245" h="74753">
                  <a:moveTo>
                    <a:pt x="-31" y="-20"/>
                  </a:moveTo>
                  <a:cubicBezTo>
                    <a:pt x="-523" y="-562"/>
                    <a:pt x="110193" y="128690"/>
                    <a:pt x="189213" y="48486"/>
                  </a:cubicBezTo>
                  <a:cubicBezTo>
                    <a:pt x="189213" y="48486"/>
                    <a:pt x="60356" y="71064"/>
                    <a:pt x="-31" y="-2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019A23E-AEF0-4F7F-BA17-F65417FF35A1}"/>
                </a:ext>
              </a:extLst>
            </p:cNvPr>
            <p:cNvSpPr/>
            <p:nvPr/>
          </p:nvSpPr>
          <p:spPr>
            <a:xfrm>
              <a:off x="10778829" y="2918891"/>
              <a:ext cx="71280" cy="37903"/>
            </a:xfrm>
            <a:custGeom>
              <a:avLst/>
              <a:gdLst>
                <a:gd name="connsiteX0" fmla="*/ -32 w 71280"/>
                <a:gd name="connsiteY0" fmla="*/ -18 h 37903"/>
                <a:gd name="connsiteX1" fmla="*/ 70558 w 71280"/>
                <a:gd name="connsiteY1" fmla="*/ 17186 h 37903"/>
                <a:gd name="connsiteX2" fmla="*/ 71249 w 71280"/>
                <a:gd name="connsiteY2" fmla="*/ 36115 h 37903"/>
                <a:gd name="connsiteX3" fmla="*/ 59516 w 71280"/>
                <a:gd name="connsiteY3" fmla="*/ 36559 h 37903"/>
                <a:gd name="connsiteX4" fmla="*/ 954 w 71280"/>
                <a:gd name="connsiteY4" fmla="*/ 25270 h 3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80" h="37903">
                  <a:moveTo>
                    <a:pt x="-32" y="-18"/>
                  </a:moveTo>
                  <a:cubicBezTo>
                    <a:pt x="-32" y="-18"/>
                    <a:pt x="63213" y="-708"/>
                    <a:pt x="70558" y="17186"/>
                  </a:cubicBezTo>
                  <a:lnTo>
                    <a:pt x="71249" y="36115"/>
                  </a:lnTo>
                  <a:cubicBezTo>
                    <a:pt x="67683" y="38301"/>
                    <a:pt x="63236" y="38469"/>
                    <a:pt x="59516" y="36559"/>
                  </a:cubicBezTo>
                  <a:cubicBezTo>
                    <a:pt x="53009" y="33355"/>
                    <a:pt x="14066" y="15411"/>
                    <a:pt x="954" y="2527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14F339D-4C1E-4AAB-A4A7-3C6746BCC96E}"/>
                </a:ext>
              </a:extLst>
            </p:cNvPr>
            <p:cNvSpPr/>
            <p:nvPr/>
          </p:nvSpPr>
          <p:spPr>
            <a:xfrm>
              <a:off x="10780013" y="2918841"/>
              <a:ext cx="68174" cy="36120"/>
            </a:xfrm>
            <a:custGeom>
              <a:avLst/>
              <a:gdLst>
                <a:gd name="connsiteX0" fmla="*/ -32 w 68174"/>
                <a:gd name="connsiteY0" fmla="*/ -18 h 36120"/>
                <a:gd name="connsiteX1" fmla="*/ 67453 w 68174"/>
                <a:gd name="connsiteY1" fmla="*/ 16398 h 36120"/>
                <a:gd name="connsiteX2" fmla="*/ 68143 w 68174"/>
                <a:gd name="connsiteY2" fmla="*/ 34440 h 36120"/>
                <a:gd name="connsiteX3" fmla="*/ 56903 w 68174"/>
                <a:gd name="connsiteY3" fmla="*/ 34834 h 36120"/>
                <a:gd name="connsiteX4" fmla="*/ 904 w 68174"/>
                <a:gd name="connsiteY4" fmla="*/ 24088 h 3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74" h="36120">
                  <a:moveTo>
                    <a:pt x="-32" y="-18"/>
                  </a:moveTo>
                  <a:cubicBezTo>
                    <a:pt x="-32" y="-18"/>
                    <a:pt x="60453" y="-708"/>
                    <a:pt x="67453" y="16398"/>
                  </a:cubicBezTo>
                  <a:lnTo>
                    <a:pt x="68143" y="34440"/>
                  </a:lnTo>
                  <a:cubicBezTo>
                    <a:pt x="64716" y="36503"/>
                    <a:pt x="60466" y="36652"/>
                    <a:pt x="56903" y="34834"/>
                  </a:cubicBezTo>
                  <a:cubicBezTo>
                    <a:pt x="50692" y="31827"/>
                    <a:pt x="13425" y="14722"/>
                    <a:pt x="904" y="24088"/>
                  </a:cubicBezTo>
                  <a:close/>
                </a:path>
              </a:pathLst>
            </a:custGeom>
            <a:solidFill>
              <a:srgbClr val="656691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D6B9E83-58D5-4E23-A79C-4DCC22D0AB52}"/>
                </a:ext>
              </a:extLst>
            </p:cNvPr>
            <p:cNvSpPr/>
            <p:nvPr/>
          </p:nvSpPr>
          <p:spPr>
            <a:xfrm>
              <a:off x="10808062" y="2780375"/>
              <a:ext cx="65907" cy="76653"/>
            </a:xfrm>
            <a:custGeom>
              <a:avLst/>
              <a:gdLst>
                <a:gd name="connsiteX0" fmla="*/ -32 w 65907"/>
                <a:gd name="connsiteY0" fmla="*/ -22 h 76653"/>
                <a:gd name="connsiteX1" fmla="*/ 26094 w 65907"/>
                <a:gd name="connsiteY1" fmla="*/ 41090 h 76653"/>
                <a:gd name="connsiteX2" fmla="*/ 65875 w 65907"/>
                <a:gd name="connsiteY2" fmla="*/ 76632 h 76653"/>
                <a:gd name="connsiteX3" fmla="*/ -32 w 65907"/>
                <a:gd name="connsiteY3" fmla="*/ -22 h 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07" h="76653">
                  <a:moveTo>
                    <a:pt x="-32" y="-22"/>
                  </a:moveTo>
                  <a:cubicBezTo>
                    <a:pt x="6993" y="14682"/>
                    <a:pt x="15765" y="28486"/>
                    <a:pt x="26094" y="41090"/>
                  </a:cubicBezTo>
                  <a:cubicBezTo>
                    <a:pt x="37336" y="55020"/>
                    <a:pt x="50772" y="67025"/>
                    <a:pt x="65875" y="76632"/>
                  </a:cubicBezTo>
                  <a:cubicBezTo>
                    <a:pt x="65875" y="76632"/>
                    <a:pt x="1348" y="8654"/>
                    <a:pt x="-32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D531AE5-52B0-4BFD-A117-3B6DC77A3E36}"/>
                </a:ext>
              </a:extLst>
            </p:cNvPr>
            <p:cNvSpPr/>
            <p:nvPr/>
          </p:nvSpPr>
          <p:spPr>
            <a:xfrm>
              <a:off x="10784548" y="2707764"/>
              <a:ext cx="40076" cy="59498"/>
            </a:xfrm>
            <a:custGeom>
              <a:avLst/>
              <a:gdLst>
                <a:gd name="connsiteX0" fmla="*/ -32 w 40076"/>
                <a:gd name="connsiteY0" fmla="*/ -22 h 59498"/>
                <a:gd name="connsiteX1" fmla="*/ 40045 w 40076"/>
                <a:gd name="connsiteY1" fmla="*/ 59477 h 5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76" h="59498">
                  <a:moveTo>
                    <a:pt x="-32" y="-22"/>
                  </a:moveTo>
                  <a:cubicBezTo>
                    <a:pt x="-32" y="-22"/>
                    <a:pt x="12292" y="45083"/>
                    <a:pt x="40045" y="5947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9B5ECB4-BE13-4B4D-9D77-2B737FCCFC6B}"/>
                </a:ext>
              </a:extLst>
            </p:cNvPr>
            <p:cNvSpPr/>
            <p:nvPr/>
          </p:nvSpPr>
          <p:spPr>
            <a:xfrm>
              <a:off x="10767904" y="2712975"/>
              <a:ext cx="37840" cy="55028"/>
            </a:xfrm>
            <a:custGeom>
              <a:avLst/>
              <a:gdLst>
                <a:gd name="connsiteX0" fmla="*/ 640 w 37840"/>
                <a:gd name="connsiteY0" fmla="*/ -8 h 55028"/>
                <a:gd name="connsiteX1" fmla="*/ 37808 w 37840"/>
                <a:gd name="connsiteY1" fmla="*/ 55006 h 55028"/>
                <a:gd name="connsiteX2" fmla="*/ 640 w 37840"/>
                <a:gd name="connsiteY2" fmla="*/ -8 h 5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40" h="55028">
                  <a:moveTo>
                    <a:pt x="640" y="-8"/>
                  </a:moveTo>
                  <a:cubicBezTo>
                    <a:pt x="344" y="-846"/>
                    <a:pt x="-7346" y="36323"/>
                    <a:pt x="37808" y="55006"/>
                  </a:cubicBezTo>
                  <a:cubicBezTo>
                    <a:pt x="37808" y="55104"/>
                    <a:pt x="18731" y="49337"/>
                    <a:pt x="640" y="-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95A1E64-BF54-4904-A3A3-7BB21833F829}"/>
                </a:ext>
              </a:extLst>
            </p:cNvPr>
            <p:cNvSpPr/>
            <p:nvPr/>
          </p:nvSpPr>
          <p:spPr>
            <a:xfrm>
              <a:off x="11043233" y="2671804"/>
              <a:ext cx="28854" cy="19793"/>
            </a:xfrm>
            <a:custGeom>
              <a:avLst/>
              <a:gdLst>
                <a:gd name="connsiteX0" fmla="*/ -17 w 28854"/>
                <a:gd name="connsiteY0" fmla="*/ 52 h 19793"/>
                <a:gd name="connsiteX1" fmla="*/ 28821 w 28854"/>
                <a:gd name="connsiteY1" fmla="*/ 19770 h 19793"/>
                <a:gd name="connsiteX2" fmla="*/ -17 w 28854"/>
                <a:gd name="connsiteY2" fmla="*/ 52 h 1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54" h="19793">
                  <a:moveTo>
                    <a:pt x="-17" y="52"/>
                  </a:moveTo>
                  <a:cubicBezTo>
                    <a:pt x="-707" y="52"/>
                    <a:pt x="22461" y="13608"/>
                    <a:pt x="28821" y="19770"/>
                  </a:cubicBezTo>
                  <a:cubicBezTo>
                    <a:pt x="29018" y="20016"/>
                    <a:pt x="13293" y="-1427"/>
                    <a:pt x="-17" y="5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13DA80A-0A20-4AB2-960F-13CC98E77860}"/>
                </a:ext>
              </a:extLst>
            </p:cNvPr>
            <p:cNvSpPr/>
            <p:nvPr/>
          </p:nvSpPr>
          <p:spPr>
            <a:xfrm>
              <a:off x="10849894" y="2518715"/>
              <a:ext cx="135405" cy="135704"/>
            </a:xfrm>
            <a:custGeom>
              <a:avLst/>
              <a:gdLst>
                <a:gd name="connsiteX0" fmla="*/ 49183 w 135405"/>
                <a:gd name="connsiteY0" fmla="*/ 127211 h 135704"/>
                <a:gd name="connsiteX1" fmla="*/ 53817 w 135405"/>
                <a:gd name="connsiteY1" fmla="*/ 134556 h 135704"/>
                <a:gd name="connsiteX2" fmla="*/ 59141 w 135405"/>
                <a:gd name="connsiteY2" fmla="*/ 135542 h 135704"/>
                <a:gd name="connsiteX3" fmla="*/ 109323 w 135405"/>
                <a:gd name="connsiteY3" fmla="*/ 128838 h 135704"/>
                <a:gd name="connsiteX4" fmla="*/ 116816 w 135405"/>
                <a:gd name="connsiteY4" fmla="*/ 123465 h 135704"/>
                <a:gd name="connsiteX5" fmla="*/ 120809 w 135405"/>
                <a:gd name="connsiteY5" fmla="*/ 110993 h 135704"/>
                <a:gd name="connsiteX6" fmla="*/ 130175 w 135405"/>
                <a:gd name="connsiteY6" fmla="*/ 86888 h 135704"/>
                <a:gd name="connsiteX7" fmla="*/ 134069 w 135405"/>
                <a:gd name="connsiteY7" fmla="*/ 44198 h 135704"/>
                <a:gd name="connsiteX8" fmla="*/ 129140 w 135405"/>
                <a:gd name="connsiteY8" fmla="*/ 31924 h 135704"/>
                <a:gd name="connsiteX9" fmla="*/ 109915 w 135405"/>
                <a:gd name="connsiteY9" fmla="*/ 18467 h 135704"/>
                <a:gd name="connsiteX10" fmla="*/ 92513 w 135405"/>
                <a:gd name="connsiteY10" fmla="*/ 2298 h 135704"/>
                <a:gd name="connsiteX11" fmla="*/ 71415 w 135405"/>
                <a:gd name="connsiteY11" fmla="*/ 1263 h 135704"/>
                <a:gd name="connsiteX12" fmla="*/ 32718 w 135405"/>
                <a:gd name="connsiteY12" fmla="*/ 17481 h 135704"/>
                <a:gd name="connsiteX13" fmla="*/ 19803 w 135405"/>
                <a:gd name="connsiteY13" fmla="*/ 22410 h 135704"/>
                <a:gd name="connsiteX14" fmla="*/ 9944 w 135405"/>
                <a:gd name="connsiteY14" fmla="*/ 15410 h 135704"/>
                <a:gd name="connsiteX15" fmla="*/ 6740 w 135405"/>
                <a:gd name="connsiteY15" fmla="*/ 39811 h 135704"/>
                <a:gd name="connsiteX16" fmla="*/ 6740 w 135405"/>
                <a:gd name="connsiteY16" fmla="*/ 43509 h 135704"/>
                <a:gd name="connsiteX17" fmla="*/ 4275 w 135405"/>
                <a:gd name="connsiteY17" fmla="*/ 47452 h 135704"/>
                <a:gd name="connsiteX18" fmla="*/ 2303 w 135405"/>
                <a:gd name="connsiteY18" fmla="*/ 65050 h 135704"/>
                <a:gd name="connsiteX19" fmla="*/ 8860 w 135405"/>
                <a:gd name="connsiteY19" fmla="*/ 70276 h 135704"/>
                <a:gd name="connsiteX20" fmla="*/ 11423 w 135405"/>
                <a:gd name="connsiteY20" fmla="*/ 84768 h 135704"/>
                <a:gd name="connsiteX21" fmla="*/ 12804 w 135405"/>
                <a:gd name="connsiteY21" fmla="*/ 89698 h 135704"/>
                <a:gd name="connsiteX22" fmla="*/ 19754 w 135405"/>
                <a:gd name="connsiteY22" fmla="*/ 91078 h 135704"/>
                <a:gd name="connsiteX23" fmla="*/ 27050 w 135405"/>
                <a:gd name="connsiteY23" fmla="*/ 90092 h 135704"/>
                <a:gd name="connsiteX24" fmla="*/ 33606 w 135405"/>
                <a:gd name="connsiteY24" fmla="*/ 94775 h 135704"/>
                <a:gd name="connsiteX25" fmla="*/ 49183 w 135405"/>
                <a:gd name="connsiteY25" fmla="*/ 127211 h 13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5405" h="135704">
                  <a:moveTo>
                    <a:pt x="49183" y="127211"/>
                  </a:moveTo>
                  <a:cubicBezTo>
                    <a:pt x="49763" y="130150"/>
                    <a:pt x="51415" y="132767"/>
                    <a:pt x="53817" y="134556"/>
                  </a:cubicBezTo>
                  <a:cubicBezTo>
                    <a:pt x="55495" y="135280"/>
                    <a:pt x="57314" y="135617"/>
                    <a:pt x="59141" y="135542"/>
                  </a:cubicBezTo>
                  <a:cubicBezTo>
                    <a:pt x="76148" y="135937"/>
                    <a:pt x="93894" y="135986"/>
                    <a:pt x="109323" y="128838"/>
                  </a:cubicBezTo>
                  <a:cubicBezTo>
                    <a:pt x="112223" y="127687"/>
                    <a:pt x="114795" y="125842"/>
                    <a:pt x="116816" y="123465"/>
                  </a:cubicBezTo>
                  <a:cubicBezTo>
                    <a:pt x="119007" y="119634"/>
                    <a:pt x="120368" y="115385"/>
                    <a:pt x="120809" y="110993"/>
                  </a:cubicBezTo>
                  <a:cubicBezTo>
                    <a:pt x="123333" y="102739"/>
                    <a:pt x="126464" y="94681"/>
                    <a:pt x="130175" y="86888"/>
                  </a:cubicBezTo>
                  <a:cubicBezTo>
                    <a:pt x="135344" y="73280"/>
                    <a:pt x="136691" y="58517"/>
                    <a:pt x="134069" y="44198"/>
                  </a:cubicBezTo>
                  <a:cubicBezTo>
                    <a:pt x="133387" y="39784"/>
                    <a:pt x="131701" y="35584"/>
                    <a:pt x="129140" y="31924"/>
                  </a:cubicBezTo>
                  <a:cubicBezTo>
                    <a:pt x="124210" y="25664"/>
                    <a:pt x="116076" y="23347"/>
                    <a:pt x="109915" y="18467"/>
                  </a:cubicBezTo>
                  <a:cubicBezTo>
                    <a:pt x="103753" y="13586"/>
                    <a:pt x="99612" y="5896"/>
                    <a:pt x="92513" y="2298"/>
                  </a:cubicBezTo>
                  <a:cubicBezTo>
                    <a:pt x="85792" y="-388"/>
                    <a:pt x="78367" y="-752"/>
                    <a:pt x="71415" y="1263"/>
                  </a:cubicBezTo>
                  <a:cubicBezTo>
                    <a:pt x="57603" y="4163"/>
                    <a:pt x="44471" y="9667"/>
                    <a:pt x="32718" y="17481"/>
                  </a:cubicBezTo>
                  <a:cubicBezTo>
                    <a:pt x="29164" y="20652"/>
                    <a:pt x="24567" y="22407"/>
                    <a:pt x="19803" y="22410"/>
                  </a:cubicBezTo>
                  <a:cubicBezTo>
                    <a:pt x="15809" y="21280"/>
                    <a:pt x="12328" y="18808"/>
                    <a:pt x="9944" y="15410"/>
                  </a:cubicBezTo>
                  <a:cubicBezTo>
                    <a:pt x="6918" y="23165"/>
                    <a:pt x="5819" y="31538"/>
                    <a:pt x="6740" y="39811"/>
                  </a:cubicBezTo>
                  <a:cubicBezTo>
                    <a:pt x="6937" y="41036"/>
                    <a:pt x="6937" y="42284"/>
                    <a:pt x="6740" y="43509"/>
                  </a:cubicBezTo>
                  <a:cubicBezTo>
                    <a:pt x="6206" y="44983"/>
                    <a:pt x="5366" y="46327"/>
                    <a:pt x="4275" y="47452"/>
                  </a:cubicBezTo>
                  <a:cubicBezTo>
                    <a:pt x="282" y="52382"/>
                    <a:pt x="-2035" y="60269"/>
                    <a:pt x="2303" y="65050"/>
                  </a:cubicBezTo>
                  <a:cubicBezTo>
                    <a:pt x="4177" y="67121"/>
                    <a:pt x="7233" y="68205"/>
                    <a:pt x="8860" y="70276"/>
                  </a:cubicBezTo>
                  <a:cubicBezTo>
                    <a:pt x="12113" y="74071"/>
                    <a:pt x="11275" y="79740"/>
                    <a:pt x="11423" y="84768"/>
                  </a:cubicBezTo>
                  <a:cubicBezTo>
                    <a:pt x="11273" y="86524"/>
                    <a:pt x="11763" y="88275"/>
                    <a:pt x="12804" y="89698"/>
                  </a:cubicBezTo>
                  <a:cubicBezTo>
                    <a:pt x="14713" y="91355"/>
                    <a:pt x="17356" y="91880"/>
                    <a:pt x="19754" y="91078"/>
                  </a:cubicBezTo>
                  <a:cubicBezTo>
                    <a:pt x="22102" y="90294"/>
                    <a:pt x="24578" y="89960"/>
                    <a:pt x="27050" y="90092"/>
                  </a:cubicBezTo>
                  <a:cubicBezTo>
                    <a:pt x="29695" y="90881"/>
                    <a:pt x="32001" y="92529"/>
                    <a:pt x="33606" y="94775"/>
                  </a:cubicBezTo>
                  <a:cubicBezTo>
                    <a:pt x="41012" y="104378"/>
                    <a:pt x="46319" y="115428"/>
                    <a:pt x="49183" y="127211"/>
                  </a:cubicBezTo>
                  <a:close/>
                </a:path>
              </a:pathLst>
            </a:custGeom>
            <a:solidFill>
              <a:srgbClr val="2D293D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29" name="Graphic 8">
              <a:extLst>
                <a:ext uri="{FF2B5EF4-FFF2-40B4-BE49-F238E27FC236}">
                  <a16:creationId xmlns:a16="http://schemas.microsoft.com/office/drawing/2014/main" id="{01730C25-FD7B-46AE-A60C-372E442D6FBB}"/>
                </a:ext>
              </a:extLst>
            </p:cNvPr>
            <p:cNvGrpSpPr/>
            <p:nvPr/>
          </p:nvGrpSpPr>
          <p:grpSpPr>
            <a:xfrm>
              <a:off x="10850189" y="2533900"/>
              <a:ext cx="119018" cy="119779"/>
              <a:chOff x="10850189" y="2533900"/>
              <a:chExt cx="119018" cy="119779"/>
            </a:xfrm>
            <a:solidFill>
              <a:srgbClr val="000000"/>
            </a:solidFill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1EB5E9E2-CB9F-4D68-AFB7-1684478EB74D}"/>
                  </a:ext>
                </a:extLst>
              </p:cNvPr>
              <p:cNvSpPr/>
              <p:nvPr/>
            </p:nvSpPr>
            <p:spPr>
              <a:xfrm>
                <a:off x="10850189" y="2568259"/>
                <a:ext cx="119018" cy="85420"/>
              </a:xfrm>
              <a:custGeom>
                <a:avLst/>
                <a:gdLst>
                  <a:gd name="connsiteX0" fmla="*/ 118198 w 119018"/>
                  <a:gd name="connsiteY0" fmla="*/ 69583 h 85420"/>
                  <a:gd name="connsiteX1" fmla="*/ 110754 w 119018"/>
                  <a:gd name="connsiteY1" fmla="*/ 74956 h 85420"/>
                  <a:gd name="connsiteX2" fmla="*/ 60522 w 119018"/>
                  <a:gd name="connsiteY2" fmla="*/ 81611 h 85420"/>
                  <a:gd name="connsiteX3" fmla="*/ 55248 w 119018"/>
                  <a:gd name="connsiteY3" fmla="*/ 80625 h 85420"/>
                  <a:gd name="connsiteX4" fmla="*/ 50614 w 119018"/>
                  <a:gd name="connsiteY4" fmla="*/ 73280 h 85420"/>
                  <a:gd name="connsiteX5" fmla="*/ 35135 w 119018"/>
                  <a:gd name="connsiteY5" fmla="*/ 40844 h 85420"/>
                  <a:gd name="connsiteX6" fmla="*/ 28579 w 119018"/>
                  <a:gd name="connsiteY6" fmla="*/ 36210 h 85420"/>
                  <a:gd name="connsiteX7" fmla="*/ 21283 w 119018"/>
                  <a:gd name="connsiteY7" fmla="*/ 37196 h 85420"/>
                  <a:gd name="connsiteX8" fmla="*/ 14333 w 119018"/>
                  <a:gd name="connsiteY8" fmla="*/ 35816 h 85420"/>
                  <a:gd name="connsiteX9" fmla="*/ 12904 w 119018"/>
                  <a:gd name="connsiteY9" fmla="*/ 30887 h 85420"/>
                  <a:gd name="connsiteX10" fmla="*/ 10340 w 119018"/>
                  <a:gd name="connsiteY10" fmla="*/ 16394 h 85420"/>
                  <a:gd name="connsiteX11" fmla="*/ 3784 w 119018"/>
                  <a:gd name="connsiteY11" fmla="*/ 11119 h 85420"/>
                  <a:gd name="connsiteX12" fmla="*/ 2305 w 119018"/>
                  <a:gd name="connsiteY12" fmla="*/ -22 h 85420"/>
                  <a:gd name="connsiteX13" fmla="*/ 2305 w 119018"/>
                  <a:gd name="connsiteY13" fmla="*/ 14767 h 85420"/>
                  <a:gd name="connsiteX14" fmla="*/ 8861 w 119018"/>
                  <a:gd name="connsiteY14" fmla="*/ 19992 h 85420"/>
                  <a:gd name="connsiteX15" fmla="*/ 11425 w 119018"/>
                  <a:gd name="connsiteY15" fmla="*/ 34485 h 85420"/>
                  <a:gd name="connsiteX16" fmla="*/ 12854 w 119018"/>
                  <a:gd name="connsiteY16" fmla="*/ 39414 h 85420"/>
                  <a:gd name="connsiteX17" fmla="*/ 19805 w 119018"/>
                  <a:gd name="connsiteY17" fmla="*/ 40795 h 85420"/>
                  <a:gd name="connsiteX18" fmla="*/ 27100 w 119018"/>
                  <a:gd name="connsiteY18" fmla="*/ 39809 h 85420"/>
                  <a:gd name="connsiteX19" fmla="*/ 33657 w 119018"/>
                  <a:gd name="connsiteY19" fmla="*/ 44492 h 85420"/>
                  <a:gd name="connsiteX20" fmla="*/ 49135 w 119018"/>
                  <a:gd name="connsiteY20" fmla="*/ 76879 h 85420"/>
                  <a:gd name="connsiteX21" fmla="*/ 53769 w 119018"/>
                  <a:gd name="connsiteY21" fmla="*/ 84273 h 85420"/>
                  <a:gd name="connsiteX22" fmla="*/ 59044 w 119018"/>
                  <a:gd name="connsiteY22" fmla="*/ 85259 h 85420"/>
                  <a:gd name="connsiteX23" fmla="*/ 109275 w 119018"/>
                  <a:gd name="connsiteY23" fmla="*/ 78555 h 85420"/>
                  <a:gd name="connsiteX24" fmla="*/ 116719 w 119018"/>
                  <a:gd name="connsiteY24" fmla="*/ 73182 h 85420"/>
                  <a:gd name="connsiteX25" fmla="*/ 118987 w 119018"/>
                  <a:gd name="connsiteY25" fmla="*/ 68597 h 8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9018" h="85420">
                    <a:moveTo>
                      <a:pt x="118198" y="69583"/>
                    </a:moveTo>
                    <a:cubicBezTo>
                      <a:pt x="116192" y="71955"/>
                      <a:pt x="113637" y="73799"/>
                      <a:pt x="110754" y="74956"/>
                    </a:cubicBezTo>
                    <a:cubicBezTo>
                      <a:pt x="95276" y="82104"/>
                      <a:pt x="77579" y="82005"/>
                      <a:pt x="60522" y="81611"/>
                    </a:cubicBezTo>
                    <a:cubicBezTo>
                      <a:pt x="58711" y="81709"/>
                      <a:pt x="56902" y="81371"/>
                      <a:pt x="55248" y="80625"/>
                    </a:cubicBezTo>
                    <a:cubicBezTo>
                      <a:pt x="52809" y="78870"/>
                      <a:pt x="51148" y="76237"/>
                      <a:pt x="50614" y="73280"/>
                    </a:cubicBezTo>
                    <a:cubicBezTo>
                      <a:pt x="47758" y="61512"/>
                      <a:pt x="42487" y="50466"/>
                      <a:pt x="35135" y="40844"/>
                    </a:cubicBezTo>
                    <a:cubicBezTo>
                      <a:pt x="33542" y="38597"/>
                      <a:pt x="31229" y="36962"/>
                      <a:pt x="28579" y="36210"/>
                    </a:cubicBezTo>
                    <a:cubicBezTo>
                      <a:pt x="26106" y="36052"/>
                      <a:pt x="23626" y="36387"/>
                      <a:pt x="21283" y="37196"/>
                    </a:cubicBezTo>
                    <a:cubicBezTo>
                      <a:pt x="18883" y="37958"/>
                      <a:pt x="16260" y="37437"/>
                      <a:pt x="14333" y="35816"/>
                    </a:cubicBezTo>
                    <a:cubicBezTo>
                      <a:pt x="13299" y="34389"/>
                      <a:pt x="12793" y="32646"/>
                      <a:pt x="12904" y="30887"/>
                    </a:cubicBezTo>
                    <a:cubicBezTo>
                      <a:pt x="12904" y="25957"/>
                      <a:pt x="13643" y="20189"/>
                      <a:pt x="10340" y="16394"/>
                    </a:cubicBezTo>
                    <a:cubicBezTo>
                      <a:pt x="8516" y="14274"/>
                      <a:pt x="5706" y="13239"/>
                      <a:pt x="3784" y="11119"/>
                    </a:cubicBezTo>
                    <a:cubicBezTo>
                      <a:pt x="1276" y="7962"/>
                      <a:pt x="708" y="3681"/>
                      <a:pt x="2305" y="-22"/>
                    </a:cubicBezTo>
                    <a:cubicBezTo>
                      <a:pt x="-811" y="4416"/>
                      <a:pt x="-811" y="10330"/>
                      <a:pt x="2305" y="14767"/>
                    </a:cubicBezTo>
                    <a:cubicBezTo>
                      <a:pt x="4228" y="16837"/>
                      <a:pt x="7234" y="17873"/>
                      <a:pt x="8861" y="19992"/>
                    </a:cubicBezTo>
                    <a:cubicBezTo>
                      <a:pt x="12164" y="23788"/>
                      <a:pt x="11326" y="29457"/>
                      <a:pt x="11425" y="34485"/>
                    </a:cubicBezTo>
                    <a:cubicBezTo>
                      <a:pt x="11315" y="36244"/>
                      <a:pt x="11820" y="37987"/>
                      <a:pt x="12854" y="39414"/>
                    </a:cubicBezTo>
                    <a:cubicBezTo>
                      <a:pt x="14759" y="41081"/>
                      <a:pt x="17408" y="41607"/>
                      <a:pt x="19805" y="40795"/>
                    </a:cubicBezTo>
                    <a:cubicBezTo>
                      <a:pt x="22153" y="40011"/>
                      <a:pt x="24628" y="39677"/>
                      <a:pt x="27100" y="39809"/>
                    </a:cubicBezTo>
                    <a:cubicBezTo>
                      <a:pt x="29745" y="40598"/>
                      <a:pt x="32052" y="42246"/>
                      <a:pt x="33657" y="44492"/>
                    </a:cubicBezTo>
                    <a:cubicBezTo>
                      <a:pt x="41017" y="54090"/>
                      <a:pt x="46290" y="65122"/>
                      <a:pt x="49135" y="76879"/>
                    </a:cubicBezTo>
                    <a:cubicBezTo>
                      <a:pt x="49681" y="79844"/>
                      <a:pt x="51339" y="82489"/>
                      <a:pt x="53769" y="84273"/>
                    </a:cubicBezTo>
                    <a:cubicBezTo>
                      <a:pt x="55430" y="84996"/>
                      <a:pt x="57234" y="85333"/>
                      <a:pt x="59044" y="85259"/>
                    </a:cubicBezTo>
                    <a:cubicBezTo>
                      <a:pt x="76100" y="85653"/>
                      <a:pt x="93550" y="85703"/>
                      <a:pt x="109275" y="78555"/>
                    </a:cubicBezTo>
                    <a:cubicBezTo>
                      <a:pt x="112167" y="77414"/>
                      <a:pt x="114726" y="75567"/>
                      <a:pt x="116719" y="73182"/>
                    </a:cubicBezTo>
                    <a:cubicBezTo>
                      <a:pt x="117735" y="71797"/>
                      <a:pt x="118502" y="70245"/>
                      <a:pt x="118987" y="685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AB60B21-4686-4FDD-96C2-AF367E3C1B62}"/>
                  </a:ext>
                </a:extLst>
              </p:cNvPr>
              <p:cNvSpPr/>
              <p:nvPr/>
            </p:nvSpPr>
            <p:spPr>
              <a:xfrm>
                <a:off x="10856412" y="2533900"/>
                <a:ext cx="3853" cy="27161"/>
              </a:xfrm>
              <a:custGeom>
                <a:avLst/>
                <a:gdLst>
                  <a:gd name="connsiteX0" fmla="*/ 420 w 3853"/>
                  <a:gd name="connsiteY0" fmla="*/ 27140 h 27161"/>
                  <a:gd name="connsiteX1" fmla="*/ 1997 w 3853"/>
                  <a:gd name="connsiteY1" fmla="*/ 24232 h 27161"/>
                  <a:gd name="connsiteX2" fmla="*/ 1997 w 3853"/>
                  <a:gd name="connsiteY2" fmla="*/ 20584 h 27161"/>
                  <a:gd name="connsiteX3" fmla="*/ 3821 w 3853"/>
                  <a:gd name="connsiteY3" fmla="*/ 324 h 27161"/>
                  <a:gd name="connsiteX4" fmla="*/ 3525 w 3853"/>
                  <a:gd name="connsiteY4" fmla="*/ -22 h 27161"/>
                  <a:gd name="connsiteX5" fmla="*/ 272 w 3853"/>
                  <a:gd name="connsiteY5" fmla="*/ 24380 h 27161"/>
                  <a:gd name="connsiteX6" fmla="*/ 420 w 3853"/>
                  <a:gd name="connsiteY6" fmla="*/ 2714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3" h="27161">
                    <a:moveTo>
                      <a:pt x="420" y="27140"/>
                    </a:moveTo>
                    <a:cubicBezTo>
                      <a:pt x="1152" y="26297"/>
                      <a:pt x="1690" y="25305"/>
                      <a:pt x="1997" y="24232"/>
                    </a:cubicBezTo>
                    <a:cubicBezTo>
                      <a:pt x="2224" y="23026"/>
                      <a:pt x="2224" y="21789"/>
                      <a:pt x="1997" y="20584"/>
                    </a:cubicBezTo>
                    <a:cubicBezTo>
                      <a:pt x="1268" y="13776"/>
                      <a:pt x="1888" y="6892"/>
                      <a:pt x="3821" y="324"/>
                    </a:cubicBezTo>
                    <a:lnTo>
                      <a:pt x="3525" y="-22"/>
                    </a:lnTo>
                    <a:cubicBezTo>
                      <a:pt x="485" y="7730"/>
                      <a:pt x="-631" y="16102"/>
                      <a:pt x="272" y="24380"/>
                    </a:cubicBezTo>
                    <a:cubicBezTo>
                      <a:pt x="419" y="25292"/>
                      <a:pt x="469" y="26217"/>
                      <a:pt x="420" y="271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100CC1B-6F1E-48AA-A898-F4D6D0E23C7C}"/>
                </a:ext>
              </a:extLst>
            </p:cNvPr>
            <p:cNvSpPr/>
            <p:nvPr/>
          </p:nvSpPr>
          <p:spPr>
            <a:xfrm>
              <a:off x="10890483" y="2675919"/>
              <a:ext cx="75815" cy="6170"/>
            </a:xfrm>
            <a:custGeom>
              <a:avLst/>
              <a:gdLst>
                <a:gd name="connsiteX0" fmla="*/ -32 w 75815"/>
                <a:gd name="connsiteY0" fmla="*/ 4169 h 6170"/>
                <a:gd name="connsiteX1" fmla="*/ 75784 w 75815"/>
                <a:gd name="connsiteY1" fmla="*/ -22 h 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815" h="6170">
                  <a:moveTo>
                    <a:pt x="-32" y="4169"/>
                  </a:moveTo>
                  <a:cubicBezTo>
                    <a:pt x="-32" y="4169"/>
                    <a:pt x="69967" y="10725"/>
                    <a:pt x="75784" y="-22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6DE6E09-8B7E-4057-8BB8-AA42AA6DE759}"/>
                </a:ext>
              </a:extLst>
            </p:cNvPr>
            <p:cNvSpPr/>
            <p:nvPr/>
          </p:nvSpPr>
          <p:spPr>
            <a:xfrm>
              <a:off x="11024713" y="2646052"/>
              <a:ext cx="47766" cy="12762"/>
            </a:xfrm>
            <a:custGeom>
              <a:avLst/>
              <a:gdLst>
                <a:gd name="connsiteX0" fmla="*/ -32 w 47766"/>
                <a:gd name="connsiteY0" fmla="*/ 22 h 12762"/>
                <a:gd name="connsiteX1" fmla="*/ 47735 w 47766"/>
                <a:gd name="connsiteY1" fmla="*/ 12740 h 1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66" h="12762">
                  <a:moveTo>
                    <a:pt x="-32" y="22"/>
                  </a:moveTo>
                  <a:cubicBezTo>
                    <a:pt x="-32" y="22"/>
                    <a:pt x="38665" y="-1456"/>
                    <a:pt x="47735" y="12740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5298751-A636-4A5C-9B9E-4D5F88769909}"/>
                </a:ext>
              </a:extLst>
            </p:cNvPr>
            <p:cNvSpPr/>
            <p:nvPr/>
          </p:nvSpPr>
          <p:spPr>
            <a:xfrm rot="5400">
              <a:off x="11096450" y="4367574"/>
              <a:ext cx="364783" cy="378191"/>
            </a:xfrm>
            <a:custGeom>
              <a:avLst/>
              <a:gdLst>
                <a:gd name="connsiteX0" fmla="*/ -32 w 364783"/>
                <a:gd name="connsiteY0" fmla="*/ -22 h 378191"/>
                <a:gd name="connsiteX1" fmla="*/ 364751 w 364783"/>
                <a:gd name="connsiteY1" fmla="*/ -22 h 378191"/>
                <a:gd name="connsiteX2" fmla="*/ 364751 w 364783"/>
                <a:gd name="connsiteY2" fmla="*/ 378170 h 378191"/>
                <a:gd name="connsiteX3" fmla="*/ -32 w 364783"/>
                <a:gd name="connsiteY3" fmla="*/ 378170 h 37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783" h="378191">
                  <a:moveTo>
                    <a:pt x="-32" y="-22"/>
                  </a:moveTo>
                  <a:lnTo>
                    <a:pt x="364751" y="-22"/>
                  </a:lnTo>
                  <a:lnTo>
                    <a:pt x="364751" y="378170"/>
                  </a:lnTo>
                  <a:lnTo>
                    <a:pt x="-32" y="378170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E82B154-9009-458C-8AC4-4B18FEB1C027}"/>
                </a:ext>
              </a:extLst>
            </p:cNvPr>
            <p:cNvSpPr/>
            <p:nvPr/>
          </p:nvSpPr>
          <p:spPr>
            <a:xfrm rot="5400">
              <a:off x="11096450" y="4367574"/>
              <a:ext cx="364783" cy="378191"/>
            </a:xfrm>
            <a:custGeom>
              <a:avLst/>
              <a:gdLst>
                <a:gd name="connsiteX0" fmla="*/ -32 w 364783"/>
                <a:gd name="connsiteY0" fmla="*/ -22 h 378191"/>
                <a:gd name="connsiteX1" fmla="*/ 364751 w 364783"/>
                <a:gd name="connsiteY1" fmla="*/ -22 h 378191"/>
                <a:gd name="connsiteX2" fmla="*/ 364751 w 364783"/>
                <a:gd name="connsiteY2" fmla="*/ 378170 h 378191"/>
                <a:gd name="connsiteX3" fmla="*/ -32 w 364783"/>
                <a:gd name="connsiteY3" fmla="*/ 378170 h 37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783" h="378191">
                  <a:moveTo>
                    <a:pt x="-32" y="-22"/>
                  </a:moveTo>
                  <a:lnTo>
                    <a:pt x="364751" y="-22"/>
                  </a:lnTo>
                  <a:lnTo>
                    <a:pt x="364751" y="378170"/>
                  </a:lnTo>
                  <a:lnTo>
                    <a:pt x="-32" y="378170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2FAA123-7BDB-4754-B578-116F61ED0F0E}"/>
                </a:ext>
              </a:extLst>
            </p:cNvPr>
            <p:cNvSpPr/>
            <p:nvPr/>
          </p:nvSpPr>
          <p:spPr>
            <a:xfrm>
              <a:off x="11234020" y="4603059"/>
              <a:ext cx="88731" cy="88780"/>
            </a:xfrm>
            <a:custGeom>
              <a:avLst/>
              <a:gdLst>
                <a:gd name="connsiteX0" fmla="*/ 49904 w 88731"/>
                <a:gd name="connsiteY0" fmla="*/ 88611 h 88780"/>
                <a:gd name="connsiteX1" fmla="*/ 49904 w 88731"/>
                <a:gd name="connsiteY1" fmla="*/ 21274 h 88780"/>
                <a:gd name="connsiteX2" fmla="*/ 80910 w 88731"/>
                <a:gd name="connsiteY2" fmla="*/ 52379 h 88780"/>
                <a:gd name="connsiteX3" fmla="*/ 88699 w 88731"/>
                <a:gd name="connsiteY3" fmla="*/ 44344 h 88780"/>
                <a:gd name="connsiteX4" fmla="*/ 44333 w 88731"/>
                <a:gd name="connsiteY4" fmla="*/ -22 h 88780"/>
                <a:gd name="connsiteX5" fmla="*/ -32 w 88731"/>
                <a:gd name="connsiteY5" fmla="*/ 44344 h 88780"/>
                <a:gd name="connsiteX6" fmla="*/ 7707 w 88731"/>
                <a:gd name="connsiteY6" fmla="*/ 52083 h 88780"/>
                <a:gd name="connsiteX7" fmla="*/ 38812 w 88731"/>
                <a:gd name="connsiteY7" fmla="*/ 21373 h 88780"/>
                <a:gd name="connsiteX8" fmla="*/ 38812 w 88731"/>
                <a:gd name="connsiteY8" fmla="*/ 88759 h 8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31" h="88780">
                  <a:moveTo>
                    <a:pt x="49904" y="88611"/>
                  </a:moveTo>
                  <a:lnTo>
                    <a:pt x="49904" y="21274"/>
                  </a:lnTo>
                  <a:lnTo>
                    <a:pt x="80910" y="52379"/>
                  </a:lnTo>
                  <a:lnTo>
                    <a:pt x="88699" y="44344"/>
                  </a:lnTo>
                  <a:lnTo>
                    <a:pt x="44333" y="-22"/>
                  </a:lnTo>
                  <a:lnTo>
                    <a:pt x="-32" y="44344"/>
                  </a:lnTo>
                  <a:lnTo>
                    <a:pt x="7707" y="52083"/>
                  </a:lnTo>
                  <a:lnTo>
                    <a:pt x="38812" y="21373"/>
                  </a:lnTo>
                  <a:lnTo>
                    <a:pt x="38812" y="88759"/>
                  </a:lnTo>
                  <a:close/>
                </a:path>
              </a:pathLst>
            </a:custGeom>
            <a:solidFill>
              <a:srgbClr val="6C63FF">
                <a:alpha val="5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30F49BA-FFC9-41BC-A728-2275B70A6270}"/>
                </a:ext>
              </a:extLst>
            </p:cNvPr>
            <p:cNvSpPr/>
            <p:nvPr/>
          </p:nvSpPr>
          <p:spPr>
            <a:xfrm>
              <a:off x="11217851" y="4403119"/>
              <a:ext cx="60632" cy="60435"/>
            </a:xfrm>
            <a:custGeom>
              <a:avLst/>
              <a:gdLst>
                <a:gd name="connsiteX0" fmla="*/ 116 w 60632"/>
                <a:gd name="connsiteY0" fmla="*/ 60414 h 60435"/>
                <a:gd name="connsiteX1" fmla="*/ 60601 w 60632"/>
                <a:gd name="connsiteY1" fmla="*/ 60414 h 60435"/>
                <a:gd name="connsiteX2" fmla="*/ 60601 w 60632"/>
                <a:gd name="connsiteY2" fmla="*/ -22 h 60435"/>
                <a:gd name="connsiteX3" fmla="*/ 56263 w 60632"/>
                <a:gd name="connsiteY3" fmla="*/ -22 h 60435"/>
                <a:gd name="connsiteX4" fmla="*/ -32 w 60632"/>
                <a:gd name="connsiteY4" fmla="*/ 56175 h 60435"/>
                <a:gd name="connsiteX5" fmla="*/ -32 w 60632"/>
                <a:gd name="connsiteY5" fmla="*/ 56224 h 60435"/>
                <a:gd name="connsiteX6" fmla="*/ 116 w 60632"/>
                <a:gd name="connsiteY6" fmla="*/ 60414 h 6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32" h="60435">
                  <a:moveTo>
                    <a:pt x="116" y="60414"/>
                  </a:moveTo>
                  <a:lnTo>
                    <a:pt x="60601" y="60414"/>
                  </a:lnTo>
                  <a:lnTo>
                    <a:pt x="60601" y="-22"/>
                  </a:lnTo>
                  <a:cubicBezTo>
                    <a:pt x="59220" y="-22"/>
                    <a:pt x="57692" y="-22"/>
                    <a:pt x="56263" y="-22"/>
                  </a:cubicBezTo>
                  <a:cubicBezTo>
                    <a:pt x="25199" y="-49"/>
                    <a:pt x="-5" y="25111"/>
                    <a:pt x="-32" y="56175"/>
                  </a:cubicBezTo>
                  <a:cubicBezTo>
                    <a:pt x="-32" y="56191"/>
                    <a:pt x="-32" y="56208"/>
                    <a:pt x="-32" y="56224"/>
                  </a:cubicBezTo>
                  <a:cubicBezTo>
                    <a:pt x="-32" y="57555"/>
                    <a:pt x="17" y="59083"/>
                    <a:pt x="116" y="60414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2422A1E-9467-4BC7-97D7-712003ACB14A}"/>
                </a:ext>
              </a:extLst>
            </p:cNvPr>
            <p:cNvSpPr/>
            <p:nvPr/>
          </p:nvSpPr>
          <p:spPr>
            <a:xfrm>
              <a:off x="11226675" y="4411943"/>
              <a:ext cx="112444" cy="112428"/>
            </a:xfrm>
            <a:custGeom>
              <a:avLst/>
              <a:gdLst>
                <a:gd name="connsiteX0" fmla="*/ 12193 w 112444"/>
                <a:gd name="connsiteY0" fmla="*/ 91322 h 112428"/>
                <a:gd name="connsiteX1" fmla="*/ 91328 w 112444"/>
                <a:gd name="connsiteY1" fmla="*/ 100033 h 112428"/>
                <a:gd name="connsiteX2" fmla="*/ 100039 w 112444"/>
                <a:gd name="connsiteY2" fmla="*/ 20898 h 112428"/>
                <a:gd name="connsiteX3" fmla="*/ 60403 w 112444"/>
                <a:gd name="connsiteY3" fmla="*/ -22 h 112428"/>
                <a:gd name="connsiteX4" fmla="*/ 60404 w 112444"/>
                <a:gd name="connsiteY4" fmla="*/ 60266 h 112428"/>
                <a:gd name="connsiteX5" fmla="*/ -32 w 112444"/>
                <a:gd name="connsiteY5" fmla="*/ 60266 h 112428"/>
                <a:gd name="connsiteX6" fmla="*/ 12193 w 112444"/>
                <a:gd name="connsiteY6" fmla="*/ 91322 h 11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44" h="112428">
                  <a:moveTo>
                    <a:pt x="12193" y="91322"/>
                  </a:moveTo>
                  <a:cubicBezTo>
                    <a:pt x="31640" y="115580"/>
                    <a:pt x="67070" y="119480"/>
                    <a:pt x="91328" y="100033"/>
                  </a:cubicBezTo>
                  <a:cubicBezTo>
                    <a:pt x="115586" y="80585"/>
                    <a:pt x="119486" y="45155"/>
                    <a:pt x="100039" y="20898"/>
                  </a:cubicBezTo>
                  <a:cubicBezTo>
                    <a:pt x="90291" y="8740"/>
                    <a:pt x="75941" y="1165"/>
                    <a:pt x="60403" y="-22"/>
                  </a:cubicBezTo>
                  <a:lnTo>
                    <a:pt x="60404" y="60266"/>
                  </a:lnTo>
                  <a:lnTo>
                    <a:pt x="-32" y="60266"/>
                  </a:lnTo>
                  <a:cubicBezTo>
                    <a:pt x="798" y="71619"/>
                    <a:pt x="5062" y="82450"/>
                    <a:pt x="12193" y="91322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B2D6120-C7AA-43A4-88C5-8F7D7A583C4F}"/>
                </a:ext>
              </a:extLst>
            </p:cNvPr>
            <p:cNvSpPr/>
            <p:nvPr/>
          </p:nvSpPr>
          <p:spPr>
            <a:xfrm>
              <a:off x="7840781" y="1644363"/>
              <a:ext cx="238869" cy="299581"/>
            </a:xfrm>
            <a:custGeom>
              <a:avLst/>
              <a:gdLst>
                <a:gd name="connsiteX0" fmla="*/ 224177 w 238869"/>
                <a:gd name="connsiteY0" fmla="*/ 181442 h 299581"/>
                <a:gd name="connsiteX1" fmla="*/ 81566 w 238869"/>
                <a:gd name="connsiteY1" fmla="*/ 293292 h 299581"/>
                <a:gd name="connsiteX2" fmla="*/ 10631 w 238869"/>
                <a:gd name="connsiteY2" fmla="*/ 77971 h 299581"/>
                <a:gd name="connsiteX3" fmla="*/ 175178 w 238869"/>
                <a:gd name="connsiteY3" fmla="*/ 10782 h 299581"/>
                <a:gd name="connsiteX4" fmla="*/ 224177 w 238869"/>
                <a:gd name="connsiteY4" fmla="*/ 181442 h 29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69" h="299581">
                  <a:moveTo>
                    <a:pt x="224177" y="181442"/>
                  </a:moveTo>
                  <a:cubicBezTo>
                    <a:pt x="192382" y="247103"/>
                    <a:pt x="140375" y="321883"/>
                    <a:pt x="81566" y="293292"/>
                  </a:cubicBezTo>
                  <a:cubicBezTo>
                    <a:pt x="22757" y="264701"/>
                    <a:pt x="-21164" y="143632"/>
                    <a:pt x="10631" y="77971"/>
                  </a:cubicBezTo>
                  <a:cubicBezTo>
                    <a:pt x="42426" y="12310"/>
                    <a:pt x="116024" y="-17809"/>
                    <a:pt x="175178" y="10782"/>
                  </a:cubicBezTo>
                  <a:cubicBezTo>
                    <a:pt x="234332" y="39373"/>
                    <a:pt x="256021" y="115731"/>
                    <a:pt x="224177" y="181442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71CE340-D063-4E42-AE09-3E6ED9C1BDFA}"/>
                </a:ext>
              </a:extLst>
            </p:cNvPr>
            <p:cNvSpPr/>
            <p:nvPr/>
          </p:nvSpPr>
          <p:spPr>
            <a:xfrm>
              <a:off x="7931042" y="1936050"/>
              <a:ext cx="38230" cy="43330"/>
            </a:xfrm>
            <a:custGeom>
              <a:avLst/>
              <a:gdLst>
                <a:gd name="connsiteX0" fmla="*/ 8065 w 38230"/>
                <a:gd name="connsiteY0" fmla="*/ 43309 h 43330"/>
                <a:gd name="connsiteX1" fmla="*/ 967 w 38230"/>
                <a:gd name="connsiteY1" fmla="*/ 31922 h 43330"/>
                <a:gd name="connsiteX2" fmla="*/ 2347 w 38230"/>
                <a:gd name="connsiteY2" fmla="*/ 29506 h 43330"/>
                <a:gd name="connsiteX3" fmla="*/ 6093 w 38230"/>
                <a:gd name="connsiteY3" fmla="*/ 20682 h 43330"/>
                <a:gd name="connsiteX4" fmla="*/ 6734 w 38230"/>
                <a:gd name="connsiteY4" fmla="*/ 17330 h 43330"/>
                <a:gd name="connsiteX5" fmla="*/ 6192 w 38230"/>
                <a:gd name="connsiteY5" fmla="*/ 2049 h 43330"/>
                <a:gd name="connsiteX6" fmla="*/ 37494 w 38230"/>
                <a:gd name="connsiteY6" fmla="*/ -22 h 43330"/>
                <a:gd name="connsiteX7" fmla="*/ 26748 w 38230"/>
                <a:gd name="connsiteY7" fmla="*/ 15753 h 43330"/>
                <a:gd name="connsiteX8" fmla="*/ 28178 w 38230"/>
                <a:gd name="connsiteY8" fmla="*/ 17675 h 43330"/>
                <a:gd name="connsiteX9" fmla="*/ 30248 w 38230"/>
                <a:gd name="connsiteY9" fmla="*/ 18563 h 43330"/>
                <a:gd name="connsiteX10" fmla="*/ 32614 w 38230"/>
                <a:gd name="connsiteY10" fmla="*/ 19253 h 43330"/>
                <a:gd name="connsiteX11" fmla="*/ 37544 w 38230"/>
                <a:gd name="connsiteY11" fmla="*/ 26302 h 43330"/>
                <a:gd name="connsiteX12" fmla="*/ 8065 w 38230"/>
                <a:gd name="connsiteY12" fmla="*/ 43309 h 4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30" h="43330">
                  <a:moveTo>
                    <a:pt x="8065" y="43309"/>
                  </a:moveTo>
                  <a:cubicBezTo>
                    <a:pt x="8065" y="43309"/>
                    <a:pt x="-3421" y="41435"/>
                    <a:pt x="967" y="31922"/>
                  </a:cubicBezTo>
                  <a:cubicBezTo>
                    <a:pt x="1354" y="31077"/>
                    <a:pt x="1816" y="30269"/>
                    <a:pt x="2347" y="29506"/>
                  </a:cubicBezTo>
                  <a:cubicBezTo>
                    <a:pt x="4111" y="26811"/>
                    <a:pt x="5380" y="23823"/>
                    <a:pt x="6093" y="20682"/>
                  </a:cubicBezTo>
                  <a:cubicBezTo>
                    <a:pt x="6374" y="19579"/>
                    <a:pt x="6588" y="18459"/>
                    <a:pt x="6734" y="17330"/>
                  </a:cubicBezTo>
                  <a:cubicBezTo>
                    <a:pt x="7429" y="12243"/>
                    <a:pt x="7246" y="7074"/>
                    <a:pt x="6192" y="2049"/>
                  </a:cubicBezTo>
                  <a:lnTo>
                    <a:pt x="37494" y="-22"/>
                  </a:lnTo>
                  <a:cubicBezTo>
                    <a:pt x="37494" y="-22"/>
                    <a:pt x="25319" y="10380"/>
                    <a:pt x="26748" y="15753"/>
                  </a:cubicBezTo>
                  <a:cubicBezTo>
                    <a:pt x="26971" y="16548"/>
                    <a:pt x="27481" y="17232"/>
                    <a:pt x="28178" y="17675"/>
                  </a:cubicBezTo>
                  <a:cubicBezTo>
                    <a:pt x="28814" y="18083"/>
                    <a:pt x="29514" y="18383"/>
                    <a:pt x="30248" y="18563"/>
                  </a:cubicBezTo>
                  <a:cubicBezTo>
                    <a:pt x="31050" y="18743"/>
                    <a:pt x="31841" y="18974"/>
                    <a:pt x="32614" y="19253"/>
                  </a:cubicBezTo>
                  <a:cubicBezTo>
                    <a:pt x="40846" y="22112"/>
                    <a:pt x="37544" y="26302"/>
                    <a:pt x="37544" y="26302"/>
                  </a:cubicBezTo>
                  <a:cubicBezTo>
                    <a:pt x="36311" y="39612"/>
                    <a:pt x="8065" y="43309"/>
                    <a:pt x="8065" y="43309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1536944-AA8E-4CEA-9078-4CC3BCB4D616}"/>
                </a:ext>
              </a:extLst>
            </p:cNvPr>
            <p:cNvSpPr/>
            <p:nvPr/>
          </p:nvSpPr>
          <p:spPr>
            <a:xfrm>
              <a:off x="7937168" y="1951677"/>
              <a:ext cx="22084" cy="4929"/>
            </a:xfrm>
            <a:custGeom>
              <a:avLst/>
              <a:gdLst>
                <a:gd name="connsiteX0" fmla="*/ 22052 w 22084"/>
                <a:gd name="connsiteY0" fmla="*/ 1901 h 4929"/>
                <a:gd name="connsiteX1" fmla="*/ -32 w 22084"/>
                <a:gd name="connsiteY1" fmla="*/ 4908 h 4929"/>
                <a:gd name="connsiteX2" fmla="*/ 609 w 22084"/>
                <a:gd name="connsiteY2" fmla="*/ 1556 h 4929"/>
                <a:gd name="connsiteX3" fmla="*/ 20622 w 22084"/>
                <a:gd name="connsiteY3" fmla="*/ -22 h 4929"/>
                <a:gd name="connsiteX4" fmla="*/ 22052 w 22084"/>
                <a:gd name="connsiteY4" fmla="*/ 1901 h 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84" h="4929">
                  <a:moveTo>
                    <a:pt x="22052" y="1901"/>
                  </a:moveTo>
                  <a:lnTo>
                    <a:pt x="-32" y="4908"/>
                  </a:lnTo>
                  <a:cubicBezTo>
                    <a:pt x="248" y="3804"/>
                    <a:pt x="462" y="2685"/>
                    <a:pt x="609" y="1556"/>
                  </a:cubicBezTo>
                  <a:cubicBezTo>
                    <a:pt x="6179" y="1556"/>
                    <a:pt x="15003" y="521"/>
                    <a:pt x="20622" y="-22"/>
                  </a:cubicBezTo>
                  <a:cubicBezTo>
                    <a:pt x="20846" y="773"/>
                    <a:pt x="21355" y="1458"/>
                    <a:pt x="22052" y="1901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66FE12E-5191-427E-9E55-30E7BD267944}"/>
                </a:ext>
              </a:extLst>
            </p:cNvPr>
            <p:cNvSpPr/>
            <p:nvPr/>
          </p:nvSpPr>
          <p:spPr>
            <a:xfrm>
              <a:off x="7931042" y="1955325"/>
              <a:ext cx="38230" cy="24055"/>
            </a:xfrm>
            <a:custGeom>
              <a:avLst/>
              <a:gdLst>
                <a:gd name="connsiteX0" fmla="*/ 8065 w 38230"/>
                <a:gd name="connsiteY0" fmla="*/ 24034 h 24055"/>
                <a:gd name="connsiteX1" fmla="*/ 967 w 38230"/>
                <a:gd name="connsiteY1" fmla="*/ 12647 h 24055"/>
                <a:gd name="connsiteX2" fmla="*/ 14523 w 38230"/>
                <a:gd name="connsiteY2" fmla="*/ 13189 h 24055"/>
                <a:gd name="connsiteX3" fmla="*/ 32614 w 38230"/>
                <a:gd name="connsiteY3" fmla="*/ -22 h 24055"/>
                <a:gd name="connsiteX4" fmla="*/ 37544 w 38230"/>
                <a:gd name="connsiteY4" fmla="*/ 7028 h 24055"/>
                <a:gd name="connsiteX5" fmla="*/ 8065 w 38230"/>
                <a:gd name="connsiteY5" fmla="*/ 24034 h 2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30" h="24055">
                  <a:moveTo>
                    <a:pt x="8065" y="24034"/>
                  </a:moveTo>
                  <a:cubicBezTo>
                    <a:pt x="8065" y="24034"/>
                    <a:pt x="-3421" y="22161"/>
                    <a:pt x="967" y="12647"/>
                  </a:cubicBezTo>
                  <a:cubicBezTo>
                    <a:pt x="5405" y="13723"/>
                    <a:pt x="10013" y="13908"/>
                    <a:pt x="14523" y="13189"/>
                  </a:cubicBezTo>
                  <a:cubicBezTo>
                    <a:pt x="22028" y="11276"/>
                    <a:pt x="28507" y="6544"/>
                    <a:pt x="32614" y="-22"/>
                  </a:cubicBezTo>
                  <a:cubicBezTo>
                    <a:pt x="40846" y="2837"/>
                    <a:pt x="37544" y="7028"/>
                    <a:pt x="37544" y="7028"/>
                  </a:cubicBezTo>
                  <a:cubicBezTo>
                    <a:pt x="36311" y="20337"/>
                    <a:pt x="8065" y="24034"/>
                    <a:pt x="8065" y="24034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73BC4B8-1E3F-4193-A583-8E8F2EBD7EE7}"/>
                </a:ext>
              </a:extLst>
            </p:cNvPr>
            <p:cNvSpPr/>
            <p:nvPr/>
          </p:nvSpPr>
          <p:spPr>
            <a:xfrm>
              <a:off x="7931042" y="1955325"/>
              <a:ext cx="38230" cy="24055"/>
            </a:xfrm>
            <a:custGeom>
              <a:avLst/>
              <a:gdLst>
                <a:gd name="connsiteX0" fmla="*/ 8065 w 38230"/>
                <a:gd name="connsiteY0" fmla="*/ 24034 h 24055"/>
                <a:gd name="connsiteX1" fmla="*/ 967 w 38230"/>
                <a:gd name="connsiteY1" fmla="*/ 12647 h 24055"/>
                <a:gd name="connsiteX2" fmla="*/ 14523 w 38230"/>
                <a:gd name="connsiteY2" fmla="*/ 13189 h 24055"/>
                <a:gd name="connsiteX3" fmla="*/ 32614 w 38230"/>
                <a:gd name="connsiteY3" fmla="*/ -22 h 24055"/>
                <a:gd name="connsiteX4" fmla="*/ 37544 w 38230"/>
                <a:gd name="connsiteY4" fmla="*/ 7028 h 24055"/>
                <a:gd name="connsiteX5" fmla="*/ 8065 w 38230"/>
                <a:gd name="connsiteY5" fmla="*/ 24034 h 2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30" h="24055">
                  <a:moveTo>
                    <a:pt x="8065" y="24034"/>
                  </a:moveTo>
                  <a:cubicBezTo>
                    <a:pt x="8065" y="24034"/>
                    <a:pt x="-3421" y="22161"/>
                    <a:pt x="967" y="12647"/>
                  </a:cubicBezTo>
                  <a:cubicBezTo>
                    <a:pt x="5405" y="13723"/>
                    <a:pt x="10013" y="13908"/>
                    <a:pt x="14523" y="13189"/>
                  </a:cubicBezTo>
                  <a:cubicBezTo>
                    <a:pt x="22028" y="11276"/>
                    <a:pt x="28507" y="6544"/>
                    <a:pt x="32614" y="-22"/>
                  </a:cubicBezTo>
                  <a:cubicBezTo>
                    <a:pt x="40846" y="2837"/>
                    <a:pt x="37544" y="7028"/>
                    <a:pt x="37544" y="7028"/>
                  </a:cubicBezTo>
                  <a:cubicBezTo>
                    <a:pt x="36311" y="20337"/>
                    <a:pt x="8065" y="24034"/>
                    <a:pt x="8065" y="2403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BA711B3-E7AA-4074-930D-5F003A36A779}"/>
                </a:ext>
              </a:extLst>
            </p:cNvPr>
            <p:cNvSpPr/>
            <p:nvPr/>
          </p:nvSpPr>
          <p:spPr>
            <a:xfrm>
              <a:off x="7910943" y="1661627"/>
              <a:ext cx="44907" cy="21706"/>
            </a:xfrm>
            <a:custGeom>
              <a:avLst/>
              <a:gdLst>
                <a:gd name="connsiteX0" fmla="*/ 44876 w 44907"/>
                <a:gd name="connsiteY0" fmla="*/ 272 h 21706"/>
                <a:gd name="connsiteX1" fmla="*/ -32 w 44907"/>
                <a:gd name="connsiteY1" fmla="*/ 19349 h 21706"/>
                <a:gd name="connsiteX2" fmla="*/ 12538 w 44907"/>
                <a:gd name="connsiteY2" fmla="*/ 20089 h 21706"/>
                <a:gd name="connsiteX3" fmla="*/ 20721 w 44907"/>
                <a:gd name="connsiteY3" fmla="*/ 21666 h 21706"/>
                <a:gd name="connsiteX4" fmla="*/ 44876 w 44907"/>
                <a:gd name="connsiteY4" fmla="*/ 272 h 2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07" h="21706">
                  <a:moveTo>
                    <a:pt x="44876" y="272"/>
                  </a:moveTo>
                  <a:cubicBezTo>
                    <a:pt x="44876" y="272"/>
                    <a:pt x="9876" y="-3918"/>
                    <a:pt x="-32" y="19349"/>
                  </a:cubicBezTo>
                  <a:cubicBezTo>
                    <a:pt x="4161" y="18672"/>
                    <a:pt x="8453" y="18924"/>
                    <a:pt x="12538" y="20089"/>
                  </a:cubicBezTo>
                  <a:cubicBezTo>
                    <a:pt x="15103" y="21253"/>
                    <a:pt x="17907" y="21794"/>
                    <a:pt x="20721" y="21666"/>
                  </a:cubicBezTo>
                  <a:cubicBezTo>
                    <a:pt x="25991" y="11904"/>
                    <a:pt x="34549" y="4324"/>
                    <a:pt x="44876" y="27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3D6174F-9AE3-49EC-9338-E097D2CA0837}"/>
                </a:ext>
              </a:extLst>
            </p:cNvPr>
            <p:cNvSpPr/>
            <p:nvPr/>
          </p:nvSpPr>
          <p:spPr>
            <a:xfrm>
              <a:off x="7611853" y="1935215"/>
              <a:ext cx="289675" cy="245321"/>
            </a:xfrm>
            <a:custGeom>
              <a:avLst/>
              <a:gdLst>
                <a:gd name="connsiteX0" fmla="*/ 274460 w 289675"/>
                <a:gd name="connsiteY0" fmla="*/ 203072 h 245321"/>
                <a:gd name="connsiteX1" fmla="*/ 254742 w 289675"/>
                <a:gd name="connsiteY1" fmla="*/ 219438 h 245321"/>
                <a:gd name="connsiteX2" fmla="*/ 248432 w 289675"/>
                <a:gd name="connsiteY2" fmla="*/ 223184 h 245321"/>
                <a:gd name="connsiteX3" fmla="*/ 47949 w 289675"/>
                <a:gd name="connsiteY3" fmla="*/ 213670 h 245321"/>
                <a:gd name="connsiteX4" fmla="*/ 6690 w 289675"/>
                <a:gd name="connsiteY4" fmla="*/ 72095 h 245321"/>
                <a:gd name="connsiteX5" fmla="*/ 9401 w 289675"/>
                <a:gd name="connsiteY5" fmla="*/ 65341 h 245321"/>
                <a:gd name="connsiteX6" fmla="*/ 27295 w 289675"/>
                <a:gd name="connsiteY6" fmla="*/ 37292 h 245321"/>
                <a:gd name="connsiteX7" fmla="*/ 171187 w 289675"/>
                <a:gd name="connsiteY7" fmla="*/ 13434 h 245321"/>
                <a:gd name="connsiteX8" fmla="*/ 184152 w 289675"/>
                <a:gd name="connsiteY8" fmla="*/ 20483 h 245321"/>
                <a:gd name="connsiteX9" fmla="*/ 190166 w 289675"/>
                <a:gd name="connsiteY9" fmla="*/ 24328 h 245321"/>
                <a:gd name="connsiteX10" fmla="*/ 204954 w 289675"/>
                <a:gd name="connsiteY10" fmla="*/ 35715 h 245321"/>
                <a:gd name="connsiteX11" fmla="*/ 212693 w 289675"/>
                <a:gd name="connsiteY11" fmla="*/ 42666 h 245321"/>
                <a:gd name="connsiteX12" fmla="*/ 213334 w 289675"/>
                <a:gd name="connsiteY12" fmla="*/ 43257 h 245321"/>
                <a:gd name="connsiteX13" fmla="*/ 257059 w 289675"/>
                <a:gd name="connsiteY13" fmla="*/ 89792 h 245321"/>
                <a:gd name="connsiteX14" fmla="*/ 268348 w 289675"/>
                <a:gd name="connsiteY14" fmla="*/ 105517 h 245321"/>
                <a:gd name="connsiteX15" fmla="*/ 275150 w 289675"/>
                <a:gd name="connsiteY15" fmla="*/ 116559 h 245321"/>
                <a:gd name="connsiteX16" fmla="*/ 289643 w 289675"/>
                <a:gd name="connsiteY16" fmla="*/ 165854 h 245321"/>
                <a:gd name="connsiteX17" fmla="*/ 289298 w 289675"/>
                <a:gd name="connsiteY17" fmla="*/ 170783 h 245321"/>
                <a:gd name="connsiteX18" fmla="*/ 289298 w 289675"/>
                <a:gd name="connsiteY18" fmla="*/ 171523 h 245321"/>
                <a:gd name="connsiteX19" fmla="*/ 283876 w 289675"/>
                <a:gd name="connsiteY19" fmla="*/ 189614 h 245321"/>
                <a:gd name="connsiteX20" fmla="*/ 274460 w 289675"/>
                <a:gd name="connsiteY20" fmla="*/ 203072 h 24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9675" h="245321">
                  <a:moveTo>
                    <a:pt x="274460" y="203072"/>
                  </a:moveTo>
                  <a:cubicBezTo>
                    <a:pt x="268700" y="209437"/>
                    <a:pt x="262060" y="214948"/>
                    <a:pt x="254742" y="219438"/>
                  </a:cubicBezTo>
                  <a:cubicBezTo>
                    <a:pt x="252721" y="220719"/>
                    <a:pt x="250601" y="222001"/>
                    <a:pt x="248432" y="223184"/>
                  </a:cubicBezTo>
                  <a:cubicBezTo>
                    <a:pt x="192680" y="253845"/>
                    <a:pt x="94139" y="254388"/>
                    <a:pt x="47949" y="213670"/>
                  </a:cubicBezTo>
                  <a:cubicBezTo>
                    <a:pt x="4816" y="175664"/>
                    <a:pt x="-10071" y="118679"/>
                    <a:pt x="6690" y="72095"/>
                  </a:cubicBezTo>
                  <a:cubicBezTo>
                    <a:pt x="7528" y="69827"/>
                    <a:pt x="8415" y="67609"/>
                    <a:pt x="9401" y="65341"/>
                  </a:cubicBezTo>
                  <a:cubicBezTo>
                    <a:pt x="13872" y="55119"/>
                    <a:pt x="19910" y="45656"/>
                    <a:pt x="27295" y="37292"/>
                  </a:cubicBezTo>
                  <a:cubicBezTo>
                    <a:pt x="62344" y="-2439"/>
                    <a:pt x="120955" y="-10524"/>
                    <a:pt x="171187" y="13434"/>
                  </a:cubicBezTo>
                  <a:cubicBezTo>
                    <a:pt x="175641" y="15531"/>
                    <a:pt x="179970" y="17884"/>
                    <a:pt x="184152" y="20483"/>
                  </a:cubicBezTo>
                  <a:cubicBezTo>
                    <a:pt x="186173" y="21666"/>
                    <a:pt x="188194" y="22997"/>
                    <a:pt x="190166" y="24328"/>
                  </a:cubicBezTo>
                  <a:cubicBezTo>
                    <a:pt x="195335" y="27802"/>
                    <a:pt x="200275" y="31605"/>
                    <a:pt x="204954" y="35715"/>
                  </a:cubicBezTo>
                  <a:cubicBezTo>
                    <a:pt x="207517" y="37983"/>
                    <a:pt x="209884" y="40299"/>
                    <a:pt x="212693" y="42666"/>
                  </a:cubicBezTo>
                  <a:lnTo>
                    <a:pt x="213334" y="43257"/>
                  </a:lnTo>
                  <a:cubicBezTo>
                    <a:pt x="229172" y="57532"/>
                    <a:pt x="243797" y="73097"/>
                    <a:pt x="257059" y="89792"/>
                  </a:cubicBezTo>
                  <a:cubicBezTo>
                    <a:pt x="261101" y="94968"/>
                    <a:pt x="264946" y="100193"/>
                    <a:pt x="268348" y="105517"/>
                  </a:cubicBezTo>
                  <a:cubicBezTo>
                    <a:pt x="270763" y="109165"/>
                    <a:pt x="273277" y="112862"/>
                    <a:pt x="275150" y="116559"/>
                  </a:cubicBezTo>
                  <a:cubicBezTo>
                    <a:pt x="284319" y="131391"/>
                    <a:pt x="289326" y="148419"/>
                    <a:pt x="289643" y="165854"/>
                  </a:cubicBezTo>
                  <a:cubicBezTo>
                    <a:pt x="289643" y="167431"/>
                    <a:pt x="289643" y="169009"/>
                    <a:pt x="289298" y="170783"/>
                  </a:cubicBezTo>
                  <a:lnTo>
                    <a:pt x="289298" y="171523"/>
                  </a:lnTo>
                  <a:cubicBezTo>
                    <a:pt x="288554" y="177822"/>
                    <a:pt x="286719" y="183944"/>
                    <a:pt x="283876" y="189614"/>
                  </a:cubicBezTo>
                  <a:cubicBezTo>
                    <a:pt x="281331" y="194487"/>
                    <a:pt x="278166" y="199011"/>
                    <a:pt x="274460" y="203072"/>
                  </a:cubicBezTo>
                  <a:close/>
                </a:path>
              </a:pathLst>
            </a:custGeom>
            <a:solidFill>
              <a:srgbClr val="D6B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918BAC4-3DCB-4521-B7DE-45251B049677}"/>
                </a:ext>
              </a:extLst>
            </p:cNvPr>
            <p:cNvSpPr/>
            <p:nvPr/>
          </p:nvSpPr>
          <p:spPr>
            <a:xfrm>
              <a:off x="7890683" y="2093400"/>
              <a:ext cx="40848" cy="45982"/>
            </a:xfrm>
            <a:custGeom>
              <a:avLst/>
              <a:gdLst>
                <a:gd name="connsiteX0" fmla="*/ 27327 w 40848"/>
                <a:gd name="connsiteY0" fmla="*/ 43703 h 45982"/>
                <a:gd name="connsiteX1" fmla="*/ 25355 w 40848"/>
                <a:gd name="connsiteY1" fmla="*/ 41731 h 45982"/>
                <a:gd name="connsiteX2" fmla="*/ 17862 w 40848"/>
                <a:gd name="connsiteY2" fmla="*/ 35767 h 45982"/>
                <a:gd name="connsiteX3" fmla="*/ 14756 w 40848"/>
                <a:gd name="connsiteY3" fmla="*/ 34238 h 45982"/>
                <a:gd name="connsiteX4" fmla="*/ 4897 w 40848"/>
                <a:gd name="connsiteY4" fmla="*/ 31281 h 45982"/>
                <a:gd name="connsiteX5" fmla="*/ -32 w 40848"/>
                <a:gd name="connsiteY5" fmla="*/ 30689 h 45982"/>
                <a:gd name="connsiteX6" fmla="*/ 4404 w 40848"/>
                <a:gd name="connsiteY6" fmla="*/ 9492 h 45982"/>
                <a:gd name="connsiteX7" fmla="*/ 4404 w 40848"/>
                <a:gd name="connsiteY7" fmla="*/ 9197 h 45982"/>
                <a:gd name="connsiteX8" fmla="*/ 6327 w 40848"/>
                <a:gd name="connsiteY8" fmla="*/ -22 h 45982"/>
                <a:gd name="connsiteX9" fmla="*/ 10763 w 40848"/>
                <a:gd name="connsiteY9" fmla="*/ 7718 h 45982"/>
                <a:gd name="connsiteX10" fmla="*/ 18651 w 40848"/>
                <a:gd name="connsiteY10" fmla="*/ 14570 h 45982"/>
                <a:gd name="connsiteX11" fmla="*/ 20820 w 40848"/>
                <a:gd name="connsiteY11" fmla="*/ 13682 h 45982"/>
                <a:gd name="connsiteX12" fmla="*/ 22249 w 40848"/>
                <a:gd name="connsiteY12" fmla="*/ 11908 h 45982"/>
                <a:gd name="connsiteX13" fmla="*/ 23580 w 40848"/>
                <a:gd name="connsiteY13" fmla="*/ 9788 h 45982"/>
                <a:gd name="connsiteX14" fmla="*/ 31615 w 40848"/>
                <a:gd name="connsiteY14" fmla="*/ 7175 h 45982"/>
                <a:gd name="connsiteX15" fmla="*/ 40390 w 40848"/>
                <a:gd name="connsiteY15" fmla="*/ 22605 h 45982"/>
                <a:gd name="connsiteX16" fmla="*/ 40686 w 40848"/>
                <a:gd name="connsiteY16" fmla="*/ 25563 h 45982"/>
                <a:gd name="connsiteX17" fmla="*/ 40193 w 40848"/>
                <a:gd name="connsiteY17" fmla="*/ 39907 h 45982"/>
                <a:gd name="connsiteX18" fmla="*/ 27327 w 40848"/>
                <a:gd name="connsiteY18" fmla="*/ 43703 h 4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848" h="45982">
                  <a:moveTo>
                    <a:pt x="27327" y="43703"/>
                  </a:moveTo>
                  <a:cubicBezTo>
                    <a:pt x="26609" y="43109"/>
                    <a:pt x="25949" y="42449"/>
                    <a:pt x="25355" y="41731"/>
                  </a:cubicBezTo>
                  <a:cubicBezTo>
                    <a:pt x="23235" y="39310"/>
                    <a:pt x="20697" y="37290"/>
                    <a:pt x="17862" y="35767"/>
                  </a:cubicBezTo>
                  <a:cubicBezTo>
                    <a:pt x="16862" y="35188"/>
                    <a:pt x="15825" y="34678"/>
                    <a:pt x="14756" y="34238"/>
                  </a:cubicBezTo>
                  <a:cubicBezTo>
                    <a:pt x="11608" y="32839"/>
                    <a:pt x="8296" y="31846"/>
                    <a:pt x="4897" y="31281"/>
                  </a:cubicBezTo>
                  <a:cubicBezTo>
                    <a:pt x="3270" y="30968"/>
                    <a:pt x="1623" y="30771"/>
                    <a:pt x="-32" y="30689"/>
                  </a:cubicBezTo>
                  <a:lnTo>
                    <a:pt x="4404" y="9492"/>
                  </a:lnTo>
                  <a:lnTo>
                    <a:pt x="4404" y="9197"/>
                  </a:lnTo>
                  <a:lnTo>
                    <a:pt x="6327" y="-22"/>
                  </a:lnTo>
                  <a:cubicBezTo>
                    <a:pt x="7609" y="2666"/>
                    <a:pt x="9092" y="5253"/>
                    <a:pt x="10763" y="7718"/>
                  </a:cubicBezTo>
                  <a:cubicBezTo>
                    <a:pt x="13031" y="11168"/>
                    <a:pt x="15693" y="14520"/>
                    <a:pt x="18651" y="14570"/>
                  </a:cubicBezTo>
                  <a:cubicBezTo>
                    <a:pt x="19452" y="14524"/>
                    <a:pt x="20216" y="14212"/>
                    <a:pt x="20820" y="13682"/>
                  </a:cubicBezTo>
                  <a:cubicBezTo>
                    <a:pt x="21404" y="13187"/>
                    <a:pt x="21889" y="12584"/>
                    <a:pt x="22249" y="11908"/>
                  </a:cubicBezTo>
                  <a:cubicBezTo>
                    <a:pt x="22742" y="11119"/>
                    <a:pt x="23137" y="10429"/>
                    <a:pt x="23580" y="9788"/>
                  </a:cubicBezTo>
                  <a:cubicBezTo>
                    <a:pt x="28510" y="2690"/>
                    <a:pt x="31615" y="7175"/>
                    <a:pt x="31615" y="7175"/>
                  </a:cubicBezTo>
                  <a:cubicBezTo>
                    <a:pt x="37235" y="9197"/>
                    <a:pt x="39552" y="15851"/>
                    <a:pt x="40390" y="22605"/>
                  </a:cubicBezTo>
                  <a:cubicBezTo>
                    <a:pt x="40390" y="23591"/>
                    <a:pt x="40488" y="24577"/>
                    <a:pt x="40686" y="25563"/>
                  </a:cubicBezTo>
                  <a:cubicBezTo>
                    <a:pt x="40964" y="30349"/>
                    <a:pt x="40799" y="35151"/>
                    <a:pt x="40193" y="39907"/>
                  </a:cubicBezTo>
                  <a:cubicBezTo>
                    <a:pt x="40193" y="39907"/>
                    <a:pt x="35312" y="50456"/>
                    <a:pt x="27327" y="43703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D1FED1E0-A361-4EAA-A54D-EFEFBF0E09DD}"/>
                </a:ext>
              </a:extLst>
            </p:cNvPr>
            <p:cNvSpPr/>
            <p:nvPr/>
          </p:nvSpPr>
          <p:spPr>
            <a:xfrm>
              <a:off x="7905471" y="2107055"/>
              <a:ext cx="6063" cy="22084"/>
            </a:xfrm>
            <a:custGeom>
              <a:avLst/>
              <a:gdLst>
                <a:gd name="connsiteX0" fmla="*/ 3073 w 6063"/>
                <a:gd name="connsiteY0" fmla="*/ 22063 h 22084"/>
                <a:gd name="connsiteX1" fmla="*/ -32 w 6063"/>
                <a:gd name="connsiteY1" fmla="*/ 20534 h 22084"/>
                <a:gd name="connsiteX2" fmla="*/ 3320 w 6063"/>
                <a:gd name="connsiteY2" fmla="*/ 3626 h 22084"/>
                <a:gd name="connsiteX3" fmla="*/ 3566 w 6063"/>
                <a:gd name="connsiteY3" fmla="*/ 2492 h 22084"/>
                <a:gd name="connsiteX4" fmla="*/ 3862 w 6063"/>
                <a:gd name="connsiteY4" fmla="*/ 866 h 22084"/>
                <a:gd name="connsiteX5" fmla="*/ 6031 w 6063"/>
                <a:gd name="connsiteY5" fmla="*/ -22 h 22084"/>
                <a:gd name="connsiteX6" fmla="*/ 5587 w 6063"/>
                <a:gd name="connsiteY6" fmla="*/ 3330 h 22084"/>
                <a:gd name="connsiteX7" fmla="*/ 5587 w 6063"/>
                <a:gd name="connsiteY7" fmla="*/ 4661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3" h="22084">
                  <a:moveTo>
                    <a:pt x="3073" y="22063"/>
                  </a:moveTo>
                  <a:cubicBezTo>
                    <a:pt x="2074" y="21484"/>
                    <a:pt x="1036" y="20974"/>
                    <a:pt x="-32" y="20534"/>
                  </a:cubicBezTo>
                  <a:cubicBezTo>
                    <a:pt x="1052" y="15950"/>
                    <a:pt x="2383" y="8999"/>
                    <a:pt x="3320" y="3626"/>
                  </a:cubicBezTo>
                  <a:cubicBezTo>
                    <a:pt x="3320" y="3232"/>
                    <a:pt x="3320" y="2887"/>
                    <a:pt x="3566" y="2492"/>
                  </a:cubicBezTo>
                  <a:cubicBezTo>
                    <a:pt x="3813" y="2098"/>
                    <a:pt x="3566" y="1359"/>
                    <a:pt x="3862" y="866"/>
                  </a:cubicBezTo>
                  <a:cubicBezTo>
                    <a:pt x="4664" y="820"/>
                    <a:pt x="5427" y="508"/>
                    <a:pt x="6031" y="-22"/>
                  </a:cubicBezTo>
                  <a:lnTo>
                    <a:pt x="5587" y="3330"/>
                  </a:lnTo>
                  <a:lnTo>
                    <a:pt x="5587" y="4661"/>
                  </a:ln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3B20B77-4089-4499-9D86-AC5135C5E166}"/>
                </a:ext>
              </a:extLst>
            </p:cNvPr>
            <p:cNvSpPr/>
            <p:nvPr/>
          </p:nvSpPr>
          <p:spPr>
            <a:xfrm>
              <a:off x="7914295" y="2099199"/>
              <a:ext cx="17236" cy="40183"/>
            </a:xfrm>
            <a:custGeom>
              <a:avLst/>
              <a:gdLst>
                <a:gd name="connsiteX0" fmla="*/ 3714 w 17236"/>
                <a:gd name="connsiteY0" fmla="*/ 37904 h 40183"/>
                <a:gd name="connsiteX1" fmla="*/ 7855 w 17236"/>
                <a:gd name="connsiteY1" fmla="*/ 24940 h 40183"/>
                <a:gd name="connsiteX2" fmla="*/ 6918 w 17236"/>
                <a:gd name="connsiteY2" fmla="*/ 16806 h 40183"/>
                <a:gd name="connsiteX3" fmla="*/ 6179 w 17236"/>
                <a:gd name="connsiteY3" fmla="*/ 14440 h 40183"/>
                <a:gd name="connsiteX4" fmla="*/ -32 w 17236"/>
                <a:gd name="connsiteY4" fmla="*/ 3989 h 40183"/>
                <a:gd name="connsiteX5" fmla="*/ 8003 w 17236"/>
                <a:gd name="connsiteY5" fmla="*/ 1377 h 40183"/>
                <a:gd name="connsiteX6" fmla="*/ 16777 w 17236"/>
                <a:gd name="connsiteY6" fmla="*/ 16806 h 40183"/>
                <a:gd name="connsiteX7" fmla="*/ 17073 w 17236"/>
                <a:gd name="connsiteY7" fmla="*/ 19764 h 40183"/>
                <a:gd name="connsiteX8" fmla="*/ 16580 w 17236"/>
                <a:gd name="connsiteY8" fmla="*/ 34109 h 40183"/>
                <a:gd name="connsiteX9" fmla="*/ 3714 w 17236"/>
                <a:gd name="connsiteY9" fmla="*/ 37904 h 4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" h="40183">
                  <a:moveTo>
                    <a:pt x="3714" y="37904"/>
                  </a:moveTo>
                  <a:cubicBezTo>
                    <a:pt x="5910" y="33887"/>
                    <a:pt x="7316" y="29486"/>
                    <a:pt x="7855" y="24940"/>
                  </a:cubicBezTo>
                  <a:cubicBezTo>
                    <a:pt x="7948" y="22197"/>
                    <a:pt x="7632" y="19456"/>
                    <a:pt x="6918" y="16806"/>
                  </a:cubicBezTo>
                  <a:cubicBezTo>
                    <a:pt x="6672" y="15968"/>
                    <a:pt x="6475" y="15228"/>
                    <a:pt x="6179" y="14440"/>
                  </a:cubicBezTo>
                  <a:cubicBezTo>
                    <a:pt x="5027" y="10486"/>
                    <a:pt x="2890" y="6890"/>
                    <a:pt x="-32" y="3989"/>
                  </a:cubicBezTo>
                  <a:cubicBezTo>
                    <a:pt x="4897" y="-3109"/>
                    <a:pt x="8003" y="1377"/>
                    <a:pt x="8003" y="1377"/>
                  </a:cubicBezTo>
                  <a:cubicBezTo>
                    <a:pt x="13623" y="3398"/>
                    <a:pt x="15939" y="10053"/>
                    <a:pt x="16777" y="16806"/>
                  </a:cubicBezTo>
                  <a:cubicBezTo>
                    <a:pt x="16777" y="17792"/>
                    <a:pt x="16876" y="18778"/>
                    <a:pt x="17073" y="19764"/>
                  </a:cubicBezTo>
                  <a:cubicBezTo>
                    <a:pt x="17351" y="24550"/>
                    <a:pt x="17186" y="29352"/>
                    <a:pt x="16580" y="34109"/>
                  </a:cubicBezTo>
                  <a:cubicBezTo>
                    <a:pt x="16580" y="34108"/>
                    <a:pt x="11700" y="44658"/>
                    <a:pt x="3714" y="37904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0CA0847-FDA3-47CF-9591-36DA16123076}"/>
                </a:ext>
              </a:extLst>
            </p:cNvPr>
            <p:cNvSpPr/>
            <p:nvPr/>
          </p:nvSpPr>
          <p:spPr>
            <a:xfrm>
              <a:off x="7625222" y="2032176"/>
              <a:ext cx="18590" cy="48407"/>
            </a:xfrm>
            <a:custGeom>
              <a:avLst/>
              <a:gdLst>
                <a:gd name="connsiteX0" fmla="*/ 4411 w 18590"/>
                <a:gd name="connsiteY0" fmla="*/ -21 h 48407"/>
                <a:gd name="connsiteX1" fmla="*/ 10770 w 18590"/>
                <a:gd name="connsiteY1" fmla="*/ 48386 h 48407"/>
                <a:gd name="connsiteX2" fmla="*/ 14862 w 18590"/>
                <a:gd name="connsiteY2" fmla="*/ 36457 h 48407"/>
                <a:gd name="connsiteX3" fmla="*/ 18559 w 18590"/>
                <a:gd name="connsiteY3" fmla="*/ 28964 h 48407"/>
                <a:gd name="connsiteX4" fmla="*/ 4411 w 18590"/>
                <a:gd name="connsiteY4" fmla="*/ -22 h 4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90" h="48407">
                  <a:moveTo>
                    <a:pt x="4411" y="-21"/>
                  </a:moveTo>
                  <a:cubicBezTo>
                    <a:pt x="4411" y="-21"/>
                    <a:pt x="-8997" y="32563"/>
                    <a:pt x="10770" y="48386"/>
                  </a:cubicBezTo>
                  <a:cubicBezTo>
                    <a:pt x="11216" y="44152"/>
                    <a:pt x="12615" y="40073"/>
                    <a:pt x="14862" y="36457"/>
                  </a:cubicBezTo>
                  <a:cubicBezTo>
                    <a:pt x="16679" y="34293"/>
                    <a:pt x="17948" y="31723"/>
                    <a:pt x="18559" y="28964"/>
                  </a:cubicBezTo>
                  <a:cubicBezTo>
                    <a:pt x="10552" y="21287"/>
                    <a:pt x="5538" y="11013"/>
                    <a:pt x="4411" y="-2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AE75C0D-676F-4289-9C35-CAF227A9C498}"/>
                </a:ext>
              </a:extLst>
            </p:cNvPr>
            <p:cNvSpPr/>
            <p:nvPr/>
          </p:nvSpPr>
          <p:spPr>
            <a:xfrm>
              <a:off x="7935399" y="1711778"/>
              <a:ext cx="260369" cy="271591"/>
            </a:xfrm>
            <a:custGeom>
              <a:avLst/>
              <a:gdLst>
                <a:gd name="connsiteX0" fmla="*/ 196009 w 260369"/>
                <a:gd name="connsiteY0" fmla="*/ 222575 h 271591"/>
                <a:gd name="connsiteX1" fmla="*/ 109496 w 260369"/>
                <a:gd name="connsiteY1" fmla="*/ 265018 h 271591"/>
                <a:gd name="connsiteX2" fmla="*/ 47582 w 260369"/>
                <a:gd name="connsiteY2" fmla="*/ 268271 h 271591"/>
                <a:gd name="connsiteX3" fmla="*/ 26582 w 260369"/>
                <a:gd name="connsiteY3" fmla="*/ 256194 h 271591"/>
                <a:gd name="connsiteX4" fmla="*/ 15983 w 260369"/>
                <a:gd name="connsiteY4" fmla="*/ 243575 h 271591"/>
                <a:gd name="connsiteX5" fmla="*/ 12040 w 260369"/>
                <a:gd name="connsiteY5" fmla="*/ 104070 h 271591"/>
                <a:gd name="connsiteX6" fmla="*/ 67891 w 260369"/>
                <a:gd name="connsiteY6" fmla="*/ 22881 h 271591"/>
                <a:gd name="connsiteX7" fmla="*/ 243184 w 260369"/>
                <a:gd name="connsiteY7" fmla="*/ 51373 h 271591"/>
                <a:gd name="connsiteX8" fmla="*/ 196009 w 260369"/>
                <a:gd name="connsiteY8" fmla="*/ 222575 h 27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369" h="271591">
                  <a:moveTo>
                    <a:pt x="196009" y="222575"/>
                  </a:moveTo>
                  <a:cubicBezTo>
                    <a:pt x="169390" y="239680"/>
                    <a:pt x="138679" y="256243"/>
                    <a:pt x="109496" y="265018"/>
                  </a:cubicBezTo>
                  <a:cubicBezTo>
                    <a:pt x="87067" y="271870"/>
                    <a:pt x="65574" y="273990"/>
                    <a:pt x="47582" y="268271"/>
                  </a:cubicBezTo>
                  <a:cubicBezTo>
                    <a:pt x="39784" y="265828"/>
                    <a:pt x="32616" y="261705"/>
                    <a:pt x="26582" y="256194"/>
                  </a:cubicBezTo>
                  <a:cubicBezTo>
                    <a:pt x="22508" y="252474"/>
                    <a:pt x="18944" y="248230"/>
                    <a:pt x="15983" y="243575"/>
                  </a:cubicBezTo>
                  <a:cubicBezTo>
                    <a:pt x="-4868" y="210991"/>
                    <a:pt x="-4474" y="153710"/>
                    <a:pt x="12040" y="104070"/>
                  </a:cubicBezTo>
                  <a:cubicBezTo>
                    <a:pt x="23526" y="69563"/>
                    <a:pt x="42701" y="39000"/>
                    <a:pt x="67891" y="22881"/>
                  </a:cubicBezTo>
                  <a:cubicBezTo>
                    <a:pt x="129313" y="-16555"/>
                    <a:pt x="207790" y="-3788"/>
                    <a:pt x="243184" y="51373"/>
                  </a:cubicBezTo>
                  <a:cubicBezTo>
                    <a:pt x="278578" y="106534"/>
                    <a:pt x="257431" y="183188"/>
                    <a:pt x="196009" y="222575"/>
                  </a:cubicBezTo>
                  <a:close/>
                </a:path>
              </a:pathLst>
            </a:custGeom>
            <a:solidFill>
              <a:srgbClr val="D6B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FD4D4BD-97C0-46F3-9CF0-EB6C8BA9A633}"/>
                </a:ext>
              </a:extLst>
            </p:cNvPr>
            <p:cNvSpPr/>
            <p:nvPr/>
          </p:nvSpPr>
          <p:spPr>
            <a:xfrm>
              <a:off x="7940098" y="1963360"/>
              <a:ext cx="51787" cy="41623"/>
            </a:xfrm>
            <a:custGeom>
              <a:avLst/>
              <a:gdLst>
                <a:gd name="connsiteX0" fmla="*/ 37706 w 51787"/>
                <a:gd name="connsiteY0" fmla="*/ 36900 h 41623"/>
                <a:gd name="connsiteX1" fmla="*/ 3890 w 51787"/>
                <a:gd name="connsiteY1" fmla="*/ 36161 h 41623"/>
                <a:gd name="connsiteX2" fmla="*/ 3890 w 51787"/>
                <a:gd name="connsiteY2" fmla="*/ 22753 h 41623"/>
                <a:gd name="connsiteX3" fmla="*/ 6354 w 51787"/>
                <a:gd name="connsiteY3" fmla="*/ 21422 h 41623"/>
                <a:gd name="connsiteX4" fmla="*/ 14192 w 51787"/>
                <a:gd name="connsiteY4" fmla="*/ 15851 h 41623"/>
                <a:gd name="connsiteX5" fmla="*/ 16460 w 51787"/>
                <a:gd name="connsiteY5" fmla="*/ 13288 h 41623"/>
                <a:gd name="connsiteX6" fmla="*/ 22030 w 51787"/>
                <a:gd name="connsiteY6" fmla="*/ 4612 h 41623"/>
                <a:gd name="connsiteX7" fmla="*/ 23953 w 51787"/>
                <a:gd name="connsiteY7" fmla="*/ -22 h 41623"/>
                <a:gd name="connsiteX8" fmla="*/ 51755 w 51787"/>
                <a:gd name="connsiteY8" fmla="*/ 14767 h 41623"/>
                <a:gd name="connsiteX9" fmla="*/ 43030 w 51787"/>
                <a:gd name="connsiteY9" fmla="*/ 16887 h 41623"/>
                <a:gd name="connsiteX10" fmla="*/ 34354 w 51787"/>
                <a:gd name="connsiteY10" fmla="*/ 22605 h 41623"/>
                <a:gd name="connsiteX11" fmla="*/ 34354 w 51787"/>
                <a:gd name="connsiteY11" fmla="*/ 24971 h 41623"/>
                <a:gd name="connsiteX12" fmla="*/ 35685 w 51787"/>
                <a:gd name="connsiteY12" fmla="*/ 26795 h 41623"/>
                <a:gd name="connsiteX13" fmla="*/ 37312 w 51787"/>
                <a:gd name="connsiteY13" fmla="*/ 28619 h 41623"/>
                <a:gd name="connsiteX14" fmla="*/ 37706 w 51787"/>
                <a:gd name="connsiteY14" fmla="*/ 36900 h 4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787" h="41623">
                  <a:moveTo>
                    <a:pt x="37706" y="36900"/>
                  </a:moveTo>
                  <a:cubicBezTo>
                    <a:pt x="29819" y="47893"/>
                    <a:pt x="3890" y="36161"/>
                    <a:pt x="3890" y="36161"/>
                  </a:cubicBezTo>
                  <a:cubicBezTo>
                    <a:pt x="3890" y="36161"/>
                    <a:pt x="-4934" y="28520"/>
                    <a:pt x="3890" y="22753"/>
                  </a:cubicBezTo>
                  <a:cubicBezTo>
                    <a:pt x="4677" y="22249"/>
                    <a:pt x="5501" y="21804"/>
                    <a:pt x="6354" y="21422"/>
                  </a:cubicBezTo>
                  <a:cubicBezTo>
                    <a:pt x="9256" y="20010"/>
                    <a:pt x="11904" y="18127"/>
                    <a:pt x="14192" y="15851"/>
                  </a:cubicBezTo>
                  <a:cubicBezTo>
                    <a:pt x="14981" y="15013"/>
                    <a:pt x="15770" y="14175"/>
                    <a:pt x="16460" y="13288"/>
                  </a:cubicBezTo>
                  <a:cubicBezTo>
                    <a:pt x="18650" y="10624"/>
                    <a:pt x="20519" y="7712"/>
                    <a:pt x="22030" y="4612"/>
                  </a:cubicBezTo>
                  <a:cubicBezTo>
                    <a:pt x="22780" y="3115"/>
                    <a:pt x="23423" y="1567"/>
                    <a:pt x="23953" y="-22"/>
                  </a:cubicBezTo>
                  <a:lnTo>
                    <a:pt x="51755" y="14767"/>
                  </a:lnTo>
                  <a:cubicBezTo>
                    <a:pt x="48800" y="15265"/>
                    <a:pt x="45884" y="15974"/>
                    <a:pt x="43030" y="16887"/>
                  </a:cubicBezTo>
                  <a:cubicBezTo>
                    <a:pt x="39037" y="18168"/>
                    <a:pt x="35093" y="20091"/>
                    <a:pt x="34354" y="22605"/>
                  </a:cubicBezTo>
                  <a:cubicBezTo>
                    <a:pt x="34042" y="23363"/>
                    <a:pt x="34042" y="24213"/>
                    <a:pt x="34354" y="24971"/>
                  </a:cubicBezTo>
                  <a:cubicBezTo>
                    <a:pt x="34675" y="25659"/>
                    <a:pt x="35127" y="26279"/>
                    <a:pt x="35685" y="26795"/>
                  </a:cubicBezTo>
                  <a:cubicBezTo>
                    <a:pt x="36257" y="27375"/>
                    <a:pt x="36800" y="27984"/>
                    <a:pt x="37312" y="28619"/>
                  </a:cubicBezTo>
                  <a:cubicBezTo>
                    <a:pt x="42882" y="35175"/>
                    <a:pt x="37706" y="36900"/>
                    <a:pt x="37706" y="36900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B732CB7-CAA7-439A-93E9-8041A7D2BAEF}"/>
                </a:ext>
              </a:extLst>
            </p:cNvPr>
            <p:cNvSpPr/>
            <p:nvPr/>
          </p:nvSpPr>
          <p:spPr>
            <a:xfrm>
              <a:off x="7954175" y="1976817"/>
              <a:ext cx="20358" cy="11337"/>
            </a:xfrm>
            <a:custGeom>
              <a:avLst/>
              <a:gdLst>
                <a:gd name="connsiteX0" fmla="*/ 20327 w 20358"/>
                <a:gd name="connsiteY0" fmla="*/ 11316 h 11337"/>
                <a:gd name="connsiteX1" fmla="*/ -32 w 20358"/>
                <a:gd name="connsiteY1" fmla="*/ 2542 h 11337"/>
                <a:gd name="connsiteX2" fmla="*/ 2235 w 20358"/>
                <a:gd name="connsiteY2" fmla="*/ -22 h 11337"/>
                <a:gd name="connsiteX3" fmla="*/ 20130 w 20358"/>
                <a:gd name="connsiteY3" fmla="*/ 9098 h 11337"/>
                <a:gd name="connsiteX4" fmla="*/ 20327 w 20358"/>
                <a:gd name="connsiteY4" fmla="*/ 11316 h 1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8" h="11337">
                  <a:moveTo>
                    <a:pt x="20327" y="11316"/>
                  </a:moveTo>
                  <a:lnTo>
                    <a:pt x="-32" y="2542"/>
                  </a:lnTo>
                  <a:cubicBezTo>
                    <a:pt x="757" y="1704"/>
                    <a:pt x="1545" y="866"/>
                    <a:pt x="2235" y="-22"/>
                  </a:cubicBezTo>
                  <a:cubicBezTo>
                    <a:pt x="7165" y="2690"/>
                    <a:pt x="15052" y="6633"/>
                    <a:pt x="20130" y="9098"/>
                  </a:cubicBezTo>
                  <a:cubicBezTo>
                    <a:pt x="19919" y="9836"/>
                    <a:pt x="19989" y="10627"/>
                    <a:pt x="20327" y="11316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68AFAA0-10F6-4592-8DA8-079797A25F6E}"/>
                </a:ext>
              </a:extLst>
            </p:cNvPr>
            <p:cNvSpPr/>
            <p:nvPr/>
          </p:nvSpPr>
          <p:spPr>
            <a:xfrm>
              <a:off x="7940098" y="1986134"/>
              <a:ext cx="39981" cy="18848"/>
            </a:xfrm>
            <a:custGeom>
              <a:avLst/>
              <a:gdLst>
                <a:gd name="connsiteX0" fmla="*/ 37706 w 39981"/>
                <a:gd name="connsiteY0" fmla="*/ 14126 h 18848"/>
                <a:gd name="connsiteX1" fmla="*/ 3890 w 39981"/>
                <a:gd name="connsiteY1" fmla="*/ 13387 h 18848"/>
                <a:gd name="connsiteX2" fmla="*/ 3890 w 39981"/>
                <a:gd name="connsiteY2" fmla="*/ -22 h 18848"/>
                <a:gd name="connsiteX3" fmla="*/ 15227 w 39981"/>
                <a:gd name="connsiteY3" fmla="*/ 7521 h 18848"/>
                <a:gd name="connsiteX4" fmla="*/ 37509 w 39981"/>
                <a:gd name="connsiteY4" fmla="*/ 5647 h 18848"/>
                <a:gd name="connsiteX5" fmla="*/ 37706 w 39981"/>
                <a:gd name="connsiteY5" fmla="*/ 14126 h 1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81" h="18848">
                  <a:moveTo>
                    <a:pt x="37706" y="14126"/>
                  </a:moveTo>
                  <a:cubicBezTo>
                    <a:pt x="29819" y="25119"/>
                    <a:pt x="3890" y="13387"/>
                    <a:pt x="3890" y="13387"/>
                  </a:cubicBezTo>
                  <a:cubicBezTo>
                    <a:pt x="3890" y="13387"/>
                    <a:pt x="-4934" y="5746"/>
                    <a:pt x="3890" y="-22"/>
                  </a:cubicBezTo>
                  <a:cubicBezTo>
                    <a:pt x="7151" y="3196"/>
                    <a:pt x="11000" y="5756"/>
                    <a:pt x="15227" y="7521"/>
                  </a:cubicBezTo>
                  <a:cubicBezTo>
                    <a:pt x="22616" y="9809"/>
                    <a:pt x="30606" y="9138"/>
                    <a:pt x="37509" y="5647"/>
                  </a:cubicBezTo>
                  <a:cubicBezTo>
                    <a:pt x="42882" y="12401"/>
                    <a:pt x="37706" y="14126"/>
                    <a:pt x="37706" y="14126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CBB3143-349E-4C44-8E67-E71A76CE9234}"/>
                </a:ext>
              </a:extLst>
            </p:cNvPr>
            <p:cNvSpPr/>
            <p:nvPr/>
          </p:nvSpPr>
          <p:spPr>
            <a:xfrm>
              <a:off x="7940098" y="1986134"/>
              <a:ext cx="39981" cy="18848"/>
            </a:xfrm>
            <a:custGeom>
              <a:avLst/>
              <a:gdLst>
                <a:gd name="connsiteX0" fmla="*/ 37706 w 39981"/>
                <a:gd name="connsiteY0" fmla="*/ 14126 h 18848"/>
                <a:gd name="connsiteX1" fmla="*/ 3890 w 39981"/>
                <a:gd name="connsiteY1" fmla="*/ 13387 h 18848"/>
                <a:gd name="connsiteX2" fmla="*/ 3890 w 39981"/>
                <a:gd name="connsiteY2" fmla="*/ -22 h 18848"/>
                <a:gd name="connsiteX3" fmla="*/ 15227 w 39981"/>
                <a:gd name="connsiteY3" fmla="*/ 7521 h 18848"/>
                <a:gd name="connsiteX4" fmla="*/ 37509 w 39981"/>
                <a:gd name="connsiteY4" fmla="*/ 5647 h 18848"/>
                <a:gd name="connsiteX5" fmla="*/ 37706 w 39981"/>
                <a:gd name="connsiteY5" fmla="*/ 14126 h 1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81" h="18848">
                  <a:moveTo>
                    <a:pt x="37706" y="14126"/>
                  </a:moveTo>
                  <a:cubicBezTo>
                    <a:pt x="29819" y="25119"/>
                    <a:pt x="3890" y="13387"/>
                    <a:pt x="3890" y="13387"/>
                  </a:cubicBezTo>
                  <a:cubicBezTo>
                    <a:pt x="3890" y="13387"/>
                    <a:pt x="-4934" y="5746"/>
                    <a:pt x="3890" y="-22"/>
                  </a:cubicBezTo>
                  <a:cubicBezTo>
                    <a:pt x="7151" y="3196"/>
                    <a:pt x="11000" y="5756"/>
                    <a:pt x="15227" y="7521"/>
                  </a:cubicBezTo>
                  <a:cubicBezTo>
                    <a:pt x="22616" y="9809"/>
                    <a:pt x="30606" y="9138"/>
                    <a:pt x="37509" y="5647"/>
                  </a:cubicBezTo>
                  <a:cubicBezTo>
                    <a:pt x="42882" y="12401"/>
                    <a:pt x="37706" y="14126"/>
                    <a:pt x="37706" y="1412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E36150F-F6D0-44C6-BFEB-4744DAAE3AD9}"/>
                </a:ext>
              </a:extLst>
            </p:cNvPr>
            <p:cNvSpPr/>
            <p:nvPr/>
          </p:nvSpPr>
          <p:spPr>
            <a:xfrm>
              <a:off x="8075638" y="1725565"/>
              <a:ext cx="48259" cy="17889"/>
            </a:xfrm>
            <a:custGeom>
              <a:avLst/>
              <a:gdLst>
                <a:gd name="connsiteX0" fmla="*/ 48228 w 48259"/>
                <a:gd name="connsiteY0" fmla="*/ 12248 h 17889"/>
                <a:gd name="connsiteX1" fmla="*/ -32 w 48259"/>
                <a:gd name="connsiteY1" fmla="*/ 5051 h 17889"/>
                <a:gd name="connsiteX2" fmla="*/ 10270 w 48259"/>
                <a:gd name="connsiteY2" fmla="*/ 12248 h 17889"/>
                <a:gd name="connsiteX3" fmla="*/ 16482 w 48259"/>
                <a:gd name="connsiteY3" fmla="*/ 17868 h 17889"/>
                <a:gd name="connsiteX4" fmla="*/ 48228 w 48259"/>
                <a:gd name="connsiteY4" fmla="*/ 12248 h 1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59" h="17889">
                  <a:moveTo>
                    <a:pt x="48228" y="12248"/>
                  </a:moveTo>
                  <a:cubicBezTo>
                    <a:pt x="48228" y="12248"/>
                    <a:pt x="20573" y="-9639"/>
                    <a:pt x="-32" y="5051"/>
                  </a:cubicBezTo>
                  <a:cubicBezTo>
                    <a:pt x="3897" y="6651"/>
                    <a:pt x="7417" y="9110"/>
                    <a:pt x="10270" y="12248"/>
                  </a:cubicBezTo>
                  <a:cubicBezTo>
                    <a:pt x="11867" y="14587"/>
                    <a:pt x="13996" y="16513"/>
                    <a:pt x="16482" y="17868"/>
                  </a:cubicBezTo>
                  <a:cubicBezTo>
                    <a:pt x="26064" y="12292"/>
                    <a:pt x="37314" y="10301"/>
                    <a:pt x="48228" y="1224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59" name="Graphic 8">
              <a:extLst>
                <a:ext uri="{FF2B5EF4-FFF2-40B4-BE49-F238E27FC236}">
                  <a16:creationId xmlns:a16="http://schemas.microsoft.com/office/drawing/2014/main" id="{01730C25-FD7B-46AE-A60C-372E442D6FBB}"/>
                </a:ext>
              </a:extLst>
            </p:cNvPr>
            <p:cNvGrpSpPr/>
            <p:nvPr/>
          </p:nvGrpSpPr>
          <p:grpSpPr>
            <a:xfrm>
              <a:off x="7561357" y="1875664"/>
              <a:ext cx="306343" cy="148384"/>
              <a:chOff x="7561357" y="1875664"/>
              <a:chExt cx="306343" cy="148384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134A34F-E13B-4EA8-BEDC-2940819BBF9B}"/>
                  </a:ext>
                </a:extLst>
              </p:cNvPr>
              <p:cNvSpPr/>
              <p:nvPr/>
            </p:nvSpPr>
            <p:spPr>
              <a:xfrm>
                <a:off x="7561357" y="1875664"/>
                <a:ext cx="18520" cy="48358"/>
              </a:xfrm>
              <a:custGeom>
                <a:avLst/>
                <a:gdLst>
                  <a:gd name="connsiteX0" fmla="*/ 14792 w 18520"/>
                  <a:gd name="connsiteY0" fmla="*/ 36457 h 48358"/>
                  <a:gd name="connsiteX1" fmla="*/ 10749 w 18520"/>
                  <a:gd name="connsiteY1" fmla="*/ 48337 h 48358"/>
                  <a:gd name="connsiteX2" fmla="*/ 4390 w 18520"/>
                  <a:gd name="connsiteY2" fmla="*/ -22 h 48358"/>
                  <a:gd name="connsiteX3" fmla="*/ 18489 w 18520"/>
                  <a:gd name="connsiteY3" fmla="*/ 29013 h 48358"/>
                  <a:gd name="connsiteX4" fmla="*/ 14792 w 18520"/>
                  <a:gd name="connsiteY4" fmla="*/ 36457 h 48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0" h="48358">
                    <a:moveTo>
                      <a:pt x="14792" y="36457"/>
                    </a:moveTo>
                    <a:cubicBezTo>
                      <a:pt x="12553" y="40055"/>
                      <a:pt x="11170" y="44120"/>
                      <a:pt x="10749" y="48337"/>
                    </a:cubicBezTo>
                    <a:cubicBezTo>
                      <a:pt x="-8969" y="32612"/>
                      <a:pt x="4390" y="-22"/>
                      <a:pt x="4390" y="-22"/>
                    </a:cubicBezTo>
                    <a:cubicBezTo>
                      <a:pt x="5522" y="11016"/>
                      <a:pt x="10515" y="21299"/>
                      <a:pt x="18489" y="29013"/>
                    </a:cubicBezTo>
                    <a:cubicBezTo>
                      <a:pt x="17870" y="31755"/>
                      <a:pt x="16602" y="34307"/>
                      <a:pt x="14792" y="364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0D9DD55-489B-4772-A077-F3260381F849}"/>
                  </a:ext>
                </a:extLst>
              </p:cNvPr>
              <p:cNvSpPr/>
              <p:nvPr/>
            </p:nvSpPr>
            <p:spPr>
              <a:xfrm>
                <a:off x="7826747" y="1936888"/>
                <a:ext cx="10844" cy="31253"/>
              </a:xfrm>
              <a:custGeom>
                <a:avLst/>
                <a:gdLst>
                  <a:gd name="connsiteX0" fmla="*/ -32 w 10844"/>
                  <a:gd name="connsiteY0" fmla="*/ 30640 h 31253"/>
                  <a:gd name="connsiteX1" fmla="*/ 6376 w 10844"/>
                  <a:gd name="connsiteY1" fmla="*/ -22 h 31253"/>
                  <a:gd name="connsiteX2" fmla="*/ 10813 w 10844"/>
                  <a:gd name="connsiteY2" fmla="*/ 7668 h 31253"/>
                  <a:gd name="connsiteX3" fmla="*/ 4897 w 10844"/>
                  <a:gd name="connsiteY3" fmla="*/ 31231 h 31253"/>
                  <a:gd name="connsiteX4" fmla="*/ -32 w 10844"/>
                  <a:gd name="connsiteY4" fmla="*/ 30640 h 31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44" h="31253">
                    <a:moveTo>
                      <a:pt x="-32" y="30640"/>
                    </a:moveTo>
                    <a:lnTo>
                      <a:pt x="6376" y="-22"/>
                    </a:lnTo>
                    <a:cubicBezTo>
                      <a:pt x="7676" y="2641"/>
                      <a:pt x="9158" y="5211"/>
                      <a:pt x="10813" y="7668"/>
                    </a:cubicBezTo>
                    <a:cubicBezTo>
                      <a:pt x="10610" y="15864"/>
                      <a:pt x="8590" y="23912"/>
                      <a:pt x="4897" y="31231"/>
                    </a:cubicBezTo>
                    <a:cubicBezTo>
                      <a:pt x="3266" y="30946"/>
                      <a:pt x="1620" y="30748"/>
                      <a:pt x="-32" y="30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80FA744-E074-4746-8CEC-247D06C786A5}"/>
                  </a:ext>
                </a:extLst>
              </p:cNvPr>
              <p:cNvSpPr/>
              <p:nvPr/>
            </p:nvSpPr>
            <p:spPr>
              <a:xfrm>
                <a:off x="7618624" y="1935215"/>
                <a:ext cx="206546" cy="88833"/>
              </a:xfrm>
              <a:custGeom>
                <a:avLst/>
                <a:gdLst>
                  <a:gd name="connsiteX0" fmla="*/ 206514 w 206546"/>
                  <a:gd name="connsiteY0" fmla="*/ 43257 h 88833"/>
                  <a:gd name="connsiteX1" fmla="*/ 203803 w 206546"/>
                  <a:gd name="connsiteY1" fmla="*/ 46560 h 88833"/>
                  <a:gd name="connsiteX2" fmla="*/ 184085 w 206546"/>
                  <a:gd name="connsiteY2" fmla="*/ 62926 h 88833"/>
                  <a:gd name="connsiteX3" fmla="*/ 177824 w 206546"/>
                  <a:gd name="connsiteY3" fmla="*/ 66672 h 88833"/>
                  <a:gd name="connsiteX4" fmla="*/ -32 w 206546"/>
                  <a:gd name="connsiteY4" fmla="*/ 72095 h 88833"/>
                  <a:gd name="connsiteX5" fmla="*/ 20573 w 206546"/>
                  <a:gd name="connsiteY5" fmla="*/ 37292 h 88833"/>
                  <a:gd name="connsiteX6" fmla="*/ 164465 w 206546"/>
                  <a:gd name="connsiteY6" fmla="*/ 13434 h 88833"/>
                  <a:gd name="connsiteX7" fmla="*/ 198134 w 206546"/>
                  <a:gd name="connsiteY7" fmla="*/ 35715 h 88833"/>
                  <a:gd name="connsiteX8" fmla="*/ 206514 w 206546"/>
                  <a:gd name="connsiteY8" fmla="*/ 43257 h 8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6546" h="88833">
                    <a:moveTo>
                      <a:pt x="206514" y="43257"/>
                    </a:moveTo>
                    <a:cubicBezTo>
                      <a:pt x="205676" y="44342"/>
                      <a:pt x="204739" y="45475"/>
                      <a:pt x="203803" y="46560"/>
                    </a:cubicBezTo>
                    <a:cubicBezTo>
                      <a:pt x="198040" y="52923"/>
                      <a:pt x="191400" y="58433"/>
                      <a:pt x="184085" y="62926"/>
                    </a:cubicBezTo>
                    <a:cubicBezTo>
                      <a:pt x="182113" y="64257"/>
                      <a:pt x="179993" y="65489"/>
                      <a:pt x="177824" y="66672"/>
                    </a:cubicBezTo>
                    <a:cubicBezTo>
                      <a:pt x="130008" y="92996"/>
                      <a:pt x="50742" y="97137"/>
                      <a:pt x="-32" y="72095"/>
                    </a:cubicBezTo>
                    <a:cubicBezTo>
                      <a:pt x="4593" y="59305"/>
                      <a:pt x="11583" y="47499"/>
                      <a:pt x="20573" y="37292"/>
                    </a:cubicBezTo>
                    <a:cubicBezTo>
                      <a:pt x="55622" y="-2439"/>
                      <a:pt x="114234" y="-10524"/>
                      <a:pt x="164465" y="13434"/>
                    </a:cubicBezTo>
                    <a:cubicBezTo>
                      <a:pt x="176672" y="19255"/>
                      <a:pt x="188004" y="26755"/>
                      <a:pt x="198134" y="35715"/>
                    </a:cubicBezTo>
                    <a:cubicBezTo>
                      <a:pt x="200894" y="38180"/>
                      <a:pt x="203754" y="40644"/>
                      <a:pt x="206514" y="432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01AE022-6A65-4523-A84B-34A9B8DFF4C4}"/>
                  </a:ext>
                </a:extLst>
              </p:cNvPr>
              <p:cNvSpPr/>
              <p:nvPr/>
            </p:nvSpPr>
            <p:spPr>
              <a:xfrm>
                <a:off x="7826796" y="1936888"/>
                <a:ext cx="40904" cy="45953"/>
              </a:xfrm>
              <a:custGeom>
                <a:avLst/>
                <a:gdLst>
                  <a:gd name="connsiteX0" fmla="*/ 27327 w 40904"/>
                  <a:gd name="connsiteY0" fmla="*/ 43654 h 45953"/>
                  <a:gd name="connsiteX1" fmla="*/ 25355 w 40904"/>
                  <a:gd name="connsiteY1" fmla="*/ 41682 h 45953"/>
                  <a:gd name="connsiteX2" fmla="*/ 17862 w 40904"/>
                  <a:gd name="connsiteY2" fmla="*/ 35717 h 45953"/>
                  <a:gd name="connsiteX3" fmla="*/ 14756 w 40904"/>
                  <a:gd name="connsiteY3" fmla="*/ 34189 h 45953"/>
                  <a:gd name="connsiteX4" fmla="*/ 4897 w 40904"/>
                  <a:gd name="connsiteY4" fmla="*/ 31231 h 45953"/>
                  <a:gd name="connsiteX5" fmla="*/ -32 w 40904"/>
                  <a:gd name="connsiteY5" fmla="*/ 30640 h 45953"/>
                  <a:gd name="connsiteX6" fmla="*/ 6376 w 40904"/>
                  <a:gd name="connsiteY6" fmla="*/ -22 h 45953"/>
                  <a:gd name="connsiteX7" fmla="*/ 10813 w 40904"/>
                  <a:gd name="connsiteY7" fmla="*/ 7668 h 45953"/>
                  <a:gd name="connsiteX8" fmla="*/ 18700 w 40904"/>
                  <a:gd name="connsiteY8" fmla="*/ 14520 h 45953"/>
                  <a:gd name="connsiteX9" fmla="*/ 20869 w 40904"/>
                  <a:gd name="connsiteY9" fmla="*/ 13633 h 45953"/>
                  <a:gd name="connsiteX10" fmla="*/ 22298 w 40904"/>
                  <a:gd name="connsiteY10" fmla="*/ 11859 h 45953"/>
                  <a:gd name="connsiteX11" fmla="*/ 23580 w 40904"/>
                  <a:gd name="connsiteY11" fmla="*/ 9788 h 45953"/>
                  <a:gd name="connsiteX12" fmla="*/ 31665 w 40904"/>
                  <a:gd name="connsiteY12" fmla="*/ 7126 h 45953"/>
                  <a:gd name="connsiteX13" fmla="*/ 40242 w 40904"/>
                  <a:gd name="connsiteY13" fmla="*/ 39858 h 45953"/>
                  <a:gd name="connsiteX14" fmla="*/ 27327 w 40904"/>
                  <a:gd name="connsiteY14" fmla="*/ 43654 h 4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0904" h="45953">
                    <a:moveTo>
                      <a:pt x="27327" y="43654"/>
                    </a:moveTo>
                    <a:cubicBezTo>
                      <a:pt x="26597" y="43073"/>
                      <a:pt x="25936" y="42411"/>
                      <a:pt x="25355" y="41682"/>
                    </a:cubicBezTo>
                    <a:cubicBezTo>
                      <a:pt x="23211" y="39286"/>
                      <a:pt x="20678" y="37269"/>
                      <a:pt x="17862" y="35717"/>
                    </a:cubicBezTo>
                    <a:cubicBezTo>
                      <a:pt x="16876" y="35175"/>
                      <a:pt x="15792" y="34633"/>
                      <a:pt x="14756" y="34189"/>
                    </a:cubicBezTo>
                    <a:cubicBezTo>
                      <a:pt x="11601" y="32809"/>
                      <a:pt x="8291" y="31816"/>
                      <a:pt x="4897" y="31231"/>
                    </a:cubicBezTo>
                    <a:cubicBezTo>
                      <a:pt x="3266" y="30946"/>
                      <a:pt x="1620" y="30748"/>
                      <a:pt x="-32" y="30640"/>
                    </a:cubicBezTo>
                    <a:lnTo>
                      <a:pt x="6376" y="-22"/>
                    </a:lnTo>
                    <a:cubicBezTo>
                      <a:pt x="7676" y="2641"/>
                      <a:pt x="9158" y="5211"/>
                      <a:pt x="10813" y="7668"/>
                    </a:cubicBezTo>
                    <a:cubicBezTo>
                      <a:pt x="13080" y="11119"/>
                      <a:pt x="15989" y="14471"/>
                      <a:pt x="18700" y="14520"/>
                    </a:cubicBezTo>
                    <a:cubicBezTo>
                      <a:pt x="19506" y="14495"/>
                      <a:pt x="20276" y="14180"/>
                      <a:pt x="20869" y="13633"/>
                    </a:cubicBezTo>
                    <a:cubicBezTo>
                      <a:pt x="21465" y="13149"/>
                      <a:pt x="21952" y="12544"/>
                      <a:pt x="22298" y="11859"/>
                    </a:cubicBezTo>
                    <a:lnTo>
                      <a:pt x="23580" y="9788"/>
                    </a:lnTo>
                    <a:cubicBezTo>
                      <a:pt x="28510" y="2690"/>
                      <a:pt x="31665" y="7126"/>
                      <a:pt x="31665" y="7126"/>
                    </a:cubicBezTo>
                    <a:cubicBezTo>
                      <a:pt x="44333" y="11711"/>
                      <a:pt x="40242" y="39858"/>
                      <a:pt x="40242" y="39858"/>
                    </a:cubicBezTo>
                    <a:cubicBezTo>
                      <a:pt x="40242" y="39858"/>
                      <a:pt x="35263" y="50456"/>
                      <a:pt x="27327" y="436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1B42E2B-B71B-49ED-B5DA-AF8967A4F294}"/>
                  </a:ext>
                </a:extLst>
              </p:cNvPr>
              <p:cNvSpPr/>
              <p:nvPr/>
            </p:nvSpPr>
            <p:spPr>
              <a:xfrm>
                <a:off x="7841585" y="1950494"/>
                <a:ext cx="6063" cy="22133"/>
              </a:xfrm>
              <a:custGeom>
                <a:avLst/>
                <a:gdLst>
                  <a:gd name="connsiteX0" fmla="*/ 3073 w 6063"/>
                  <a:gd name="connsiteY0" fmla="*/ 22112 h 22133"/>
                  <a:gd name="connsiteX1" fmla="*/ -32 w 6063"/>
                  <a:gd name="connsiteY1" fmla="*/ 20584 h 22133"/>
                  <a:gd name="connsiteX2" fmla="*/ 3862 w 6063"/>
                  <a:gd name="connsiteY2" fmla="*/ 866 h 22133"/>
                  <a:gd name="connsiteX3" fmla="*/ 6031 w 6063"/>
                  <a:gd name="connsiteY3" fmla="*/ -22 h 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63" h="22133">
                    <a:moveTo>
                      <a:pt x="3073" y="22112"/>
                    </a:moveTo>
                    <a:cubicBezTo>
                      <a:pt x="2088" y="21570"/>
                      <a:pt x="1003" y="21027"/>
                      <a:pt x="-32" y="20584"/>
                    </a:cubicBezTo>
                    <a:cubicBezTo>
                      <a:pt x="1250" y="15161"/>
                      <a:pt x="2827" y="6436"/>
                      <a:pt x="3862" y="866"/>
                    </a:cubicBezTo>
                    <a:cubicBezTo>
                      <a:pt x="4668" y="841"/>
                      <a:pt x="5438" y="525"/>
                      <a:pt x="6031" y="-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0038F99-AA7C-44AB-BBA3-CBF1C9519FD2}"/>
                  </a:ext>
                </a:extLst>
              </p:cNvPr>
              <p:cNvSpPr/>
              <p:nvPr/>
            </p:nvSpPr>
            <p:spPr>
              <a:xfrm>
                <a:off x="7850359" y="1942667"/>
                <a:ext cx="17291" cy="40175"/>
              </a:xfrm>
              <a:custGeom>
                <a:avLst/>
                <a:gdLst>
                  <a:gd name="connsiteX0" fmla="*/ 3764 w 17291"/>
                  <a:gd name="connsiteY0" fmla="*/ 37875 h 40175"/>
                  <a:gd name="connsiteX1" fmla="*/ 7904 w 17291"/>
                  <a:gd name="connsiteY1" fmla="*/ 24960 h 40175"/>
                  <a:gd name="connsiteX2" fmla="*/ -32 w 17291"/>
                  <a:gd name="connsiteY2" fmla="*/ 4010 h 40175"/>
                  <a:gd name="connsiteX3" fmla="*/ 8052 w 17291"/>
                  <a:gd name="connsiteY3" fmla="*/ 1348 h 40175"/>
                  <a:gd name="connsiteX4" fmla="*/ 16630 w 17291"/>
                  <a:gd name="connsiteY4" fmla="*/ 34080 h 40175"/>
                  <a:gd name="connsiteX5" fmla="*/ 3764 w 17291"/>
                  <a:gd name="connsiteY5" fmla="*/ 37875 h 4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1" h="40175">
                    <a:moveTo>
                      <a:pt x="3764" y="37875"/>
                    </a:moveTo>
                    <a:cubicBezTo>
                      <a:pt x="5952" y="33873"/>
                      <a:pt x="7358" y="29489"/>
                      <a:pt x="7904" y="24960"/>
                    </a:cubicBezTo>
                    <a:cubicBezTo>
                      <a:pt x="8051" y="17216"/>
                      <a:pt x="5209" y="9713"/>
                      <a:pt x="-32" y="4010"/>
                    </a:cubicBezTo>
                    <a:cubicBezTo>
                      <a:pt x="4897" y="-3089"/>
                      <a:pt x="8052" y="1348"/>
                      <a:pt x="8052" y="1348"/>
                    </a:cubicBezTo>
                    <a:cubicBezTo>
                      <a:pt x="20721" y="5932"/>
                      <a:pt x="16630" y="34080"/>
                      <a:pt x="16630" y="34080"/>
                    </a:cubicBezTo>
                    <a:cubicBezTo>
                      <a:pt x="16630" y="34080"/>
                      <a:pt x="11700" y="44678"/>
                      <a:pt x="3764" y="378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6DF2DEE-E179-49E5-9D67-FA8755DAA39C}"/>
                  </a:ext>
                </a:extLst>
              </p:cNvPr>
              <p:cNvSpPr/>
              <p:nvPr/>
            </p:nvSpPr>
            <p:spPr>
              <a:xfrm>
                <a:off x="7850359" y="1942667"/>
                <a:ext cx="17291" cy="40175"/>
              </a:xfrm>
              <a:custGeom>
                <a:avLst/>
                <a:gdLst>
                  <a:gd name="connsiteX0" fmla="*/ 3764 w 17291"/>
                  <a:gd name="connsiteY0" fmla="*/ 37875 h 40175"/>
                  <a:gd name="connsiteX1" fmla="*/ 7904 w 17291"/>
                  <a:gd name="connsiteY1" fmla="*/ 24960 h 40175"/>
                  <a:gd name="connsiteX2" fmla="*/ -32 w 17291"/>
                  <a:gd name="connsiteY2" fmla="*/ 4010 h 40175"/>
                  <a:gd name="connsiteX3" fmla="*/ 8052 w 17291"/>
                  <a:gd name="connsiteY3" fmla="*/ 1348 h 40175"/>
                  <a:gd name="connsiteX4" fmla="*/ 16630 w 17291"/>
                  <a:gd name="connsiteY4" fmla="*/ 34080 h 40175"/>
                  <a:gd name="connsiteX5" fmla="*/ 3764 w 17291"/>
                  <a:gd name="connsiteY5" fmla="*/ 37875 h 4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1" h="40175">
                    <a:moveTo>
                      <a:pt x="3764" y="37875"/>
                    </a:moveTo>
                    <a:cubicBezTo>
                      <a:pt x="5952" y="33873"/>
                      <a:pt x="7358" y="29489"/>
                      <a:pt x="7904" y="24960"/>
                    </a:cubicBezTo>
                    <a:cubicBezTo>
                      <a:pt x="8051" y="17216"/>
                      <a:pt x="5209" y="9713"/>
                      <a:pt x="-32" y="4010"/>
                    </a:cubicBezTo>
                    <a:cubicBezTo>
                      <a:pt x="4897" y="-3089"/>
                      <a:pt x="8052" y="1348"/>
                      <a:pt x="8052" y="1348"/>
                    </a:cubicBezTo>
                    <a:cubicBezTo>
                      <a:pt x="20721" y="5932"/>
                      <a:pt x="16630" y="34080"/>
                      <a:pt x="16630" y="34080"/>
                    </a:cubicBezTo>
                    <a:cubicBezTo>
                      <a:pt x="16630" y="34080"/>
                      <a:pt x="11700" y="44678"/>
                      <a:pt x="3764" y="3787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40D4910-9A12-4CF3-A525-2BE9A86576ED}"/>
                  </a:ext>
                </a:extLst>
              </p:cNvPr>
              <p:cNvSpPr/>
              <p:nvPr/>
            </p:nvSpPr>
            <p:spPr>
              <a:xfrm>
                <a:off x="7561554" y="1875664"/>
                <a:ext cx="18520" cy="48358"/>
              </a:xfrm>
              <a:custGeom>
                <a:avLst/>
                <a:gdLst>
                  <a:gd name="connsiteX0" fmla="*/ 10749 w 18520"/>
                  <a:gd name="connsiteY0" fmla="*/ 48337 h 48358"/>
                  <a:gd name="connsiteX1" fmla="*/ 4390 w 18520"/>
                  <a:gd name="connsiteY1" fmla="*/ -22 h 48358"/>
                  <a:gd name="connsiteX2" fmla="*/ 18489 w 18520"/>
                  <a:gd name="connsiteY2" fmla="*/ 29013 h 48358"/>
                  <a:gd name="connsiteX3" fmla="*/ 14792 w 18520"/>
                  <a:gd name="connsiteY3" fmla="*/ 36457 h 48358"/>
                  <a:gd name="connsiteX4" fmla="*/ 10749 w 18520"/>
                  <a:gd name="connsiteY4" fmla="*/ 48337 h 48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0" h="48358">
                    <a:moveTo>
                      <a:pt x="10749" y="48337"/>
                    </a:moveTo>
                    <a:cubicBezTo>
                      <a:pt x="-8969" y="32612"/>
                      <a:pt x="4390" y="-22"/>
                      <a:pt x="4390" y="-22"/>
                    </a:cubicBezTo>
                    <a:cubicBezTo>
                      <a:pt x="5522" y="11016"/>
                      <a:pt x="10515" y="21299"/>
                      <a:pt x="18489" y="29013"/>
                    </a:cubicBezTo>
                    <a:cubicBezTo>
                      <a:pt x="17870" y="31755"/>
                      <a:pt x="16602" y="34307"/>
                      <a:pt x="14792" y="36457"/>
                    </a:cubicBezTo>
                    <a:cubicBezTo>
                      <a:pt x="12553" y="40055"/>
                      <a:pt x="11170" y="44120"/>
                      <a:pt x="10749" y="4833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9CD4712-971C-488D-A8C2-F3D5F6B6A4CB}"/>
                </a:ext>
              </a:extLst>
            </p:cNvPr>
            <p:cNvSpPr/>
            <p:nvPr/>
          </p:nvSpPr>
          <p:spPr>
            <a:xfrm>
              <a:off x="7552025" y="1772849"/>
              <a:ext cx="289609" cy="245143"/>
            </a:xfrm>
            <a:custGeom>
              <a:avLst/>
              <a:gdLst>
                <a:gd name="connsiteX0" fmla="*/ 274444 w 289609"/>
                <a:gd name="connsiteY0" fmla="*/ 202862 h 245143"/>
                <a:gd name="connsiteX1" fmla="*/ 272472 w 289609"/>
                <a:gd name="connsiteY1" fmla="*/ 205031 h 245143"/>
                <a:gd name="connsiteX2" fmla="*/ 254726 w 289609"/>
                <a:gd name="connsiteY2" fmla="*/ 219228 h 245143"/>
                <a:gd name="connsiteX3" fmla="*/ 252853 w 289609"/>
                <a:gd name="connsiteY3" fmla="*/ 220412 h 245143"/>
                <a:gd name="connsiteX4" fmla="*/ 248465 w 289609"/>
                <a:gd name="connsiteY4" fmla="*/ 222975 h 245143"/>
                <a:gd name="connsiteX5" fmla="*/ 69278 w 289609"/>
                <a:gd name="connsiteY5" fmla="*/ 227904 h 245143"/>
                <a:gd name="connsiteX6" fmla="*/ 47982 w 289609"/>
                <a:gd name="connsiteY6" fmla="*/ 213707 h 245143"/>
                <a:gd name="connsiteX7" fmla="*/ 27278 w 289609"/>
                <a:gd name="connsiteY7" fmla="*/ 37280 h 245143"/>
                <a:gd name="connsiteX8" fmla="*/ 171220 w 289609"/>
                <a:gd name="connsiteY8" fmla="*/ 13471 h 245143"/>
                <a:gd name="connsiteX9" fmla="*/ 175903 w 289609"/>
                <a:gd name="connsiteY9" fmla="*/ 15788 h 245143"/>
                <a:gd name="connsiteX10" fmla="*/ 204889 w 289609"/>
                <a:gd name="connsiteY10" fmla="*/ 35506 h 245143"/>
                <a:gd name="connsiteX11" fmla="*/ 256993 w 289609"/>
                <a:gd name="connsiteY11" fmla="*/ 89730 h 245143"/>
                <a:gd name="connsiteX12" fmla="*/ 266064 w 289609"/>
                <a:gd name="connsiteY12" fmla="*/ 102103 h 245143"/>
                <a:gd name="connsiteX13" fmla="*/ 268282 w 289609"/>
                <a:gd name="connsiteY13" fmla="*/ 105455 h 245143"/>
                <a:gd name="connsiteX14" fmla="*/ 272176 w 289609"/>
                <a:gd name="connsiteY14" fmla="*/ 111617 h 245143"/>
                <a:gd name="connsiteX15" fmla="*/ 275035 w 289609"/>
                <a:gd name="connsiteY15" fmla="*/ 116547 h 245143"/>
                <a:gd name="connsiteX16" fmla="*/ 289577 w 289609"/>
                <a:gd name="connsiteY16" fmla="*/ 165842 h 245143"/>
                <a:gd name="connsiteX17" fmla="*/ 283662 w 289609"/>
                <a:gd name="connsiteY17" fmla="*/ 189405 h 245143"/>
                <a:gd name="connsiteX18" fmla="*/ 274444 w 289609"/>
                <a:gd name="connsiteY18" fmla="*/ 202862 h 24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9609" h="245143">
                  <a:moveTo>
                    <a:pt x="274444" y="202862"/>
                  </a:moveTo>
                  <a:lnTo>
                    <a:pt x="272472" y="205031"/>
                  </a:lnTo>
                  <a:cubicBezTo>
                    <a:pt x="267177" y="210491"/>
                    <a:pt x="261215" y="215261"/>
                    <a:pt x="254726" y="219228"/>
                  </a:cubicBezTo>
                  <a:lnTo>
                    <a:pt x="252853" y="220412"/>
                  </a:lnTo>
                  <a:cubicBezTo>
                    <a:pt x="251423" y="221299"/>
                    <a:pt x="249944" y="222137"/>
                    <a:pt x="248465" y="222975"/>
                  </a:cubicBezTo>
                  <a:cubicBezTo>
                    <a:pt x="200205" y="249496"/>
                    <a:pt x="119953" y="253488"/>
                    <a:pt x="69278" y="227904"/>
                  </a:cubicBezTo>
                  <a:cubicBezTo>
                    <a:pt x="61602" y="224102"/>
                    <a:pt x="54445" y="219330"/>
                    <a:pt x="47982" y="213707"/>
                  </a:cubicBezTo>
                  <a:cubicBezTo>
                    <a:pt x="-6784" y="165447"/>
                    <a:pt x="-16101" y="86477"/>
                    <a:pt x="27278" y="37280"/>
                  </a:cubicBezTo>
                  <a:cubicBezTo>
                    <a:pt x="62377" y="-2451"/>
                    <a:pt x="120939" y="-10536"/>
                    <a:pt x="171220" y="13471"/>
                  </a:cubicBezTo>
                  <a:cubicBezTo>
                    <a:pt x="172797" y="14210"/>
                    <a:pt x="174326" y="14950"/>
                    <a:pt x="175903" y="15788"/>
                  </a:cubicBezTo>
                  <a:cubicBezTo>
                    <a:pt x="186319" y="21178"/>
                    <a:pt x="196050" y="27798"/>
                    <a:pt x="204889" y="35506"/>
                  </a:cubicBezTo>
                  <a:cubicBezTo>
                    <a:pt x="223895" y="51932"/>
                    <a:pt x="241338" y="70085"/>
                    <a:pt x="256993" y="89730"/>
                  </a:cubicBezTo>
                  <a:cubicBezTo>
                    <a:pt x="260198" y="93822"/>
                    <a:pt x="263254" y="97963"/>
                    <a:pt x="266064" y="102103"/>
                  </a:cubicBezTo>
                  <a:cubicBezTo>
                    <a:pt x="266852" y="103188"/>
                    <a:pt x="267543" y="104371"/>
                    <a:pt x="268282" y="105455"/>
                  </a:cubicBezTo>
                  <a:cubicBezTo>
                    <a:pt x="269662" y="107477"/>
                    <a:pt x="270944" y="109547"/>
                    <a:pt x="272176" y="111617"/>
                  </a:cubicBezTo>
                  <a:cubicBezTo>
                    <a:pt x="273409" y="113688"/>
                    <a:pt x="274099" y="114920"/>
                    <a:pt x="275035" y="116547"/>
                  </a:cubicBezTo>
                  <a:cubicBezTo>
                    <a:pt x="284247" y="131363"/>
                    <a:pt x="289272" y="148398"/>
                    <a:pt x="289577" y="165842"/>
                  </a:cubicBezTo>
                  <a:cubicBezTo>
                    <a:pt x="289375" y="174037"/>
                    <a:pt x="287354" y="182085"/>
                    <a:pt x="283662" y="189405"/>
                  </a:cubicBezTo>
                  <a:cubicBezTo>
                    <a:pt x="281199" y="194279"/>
                    <a:pt x="278099" y="198805"/>
                    <a:pt x="274444" y="202862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7FC6D36-EEE4-4D53-8517-764A646DC2D3}"/>
                </a:ext>
              </a:extLst>
            </p:cNvPr>
            <p:cNvSpPr/>
            <p:nvPr/>
          </p:nvSpPr>
          <p:spPr>
            <a:xfrm>
              <a:off x="7830888" y="1930776"/>
              <a:ext cx="40904" cy="45974"/>
            </a:xfrm>
            <a:custGeom>
              <a:avLst/>
              <a:gdLst>
                <a:gd name="connsiteX0" fmla="*/ 27327 w 40904"/>
                <a:gd name="connsiteY0" fmla="*/ 43654 h 45974"/>
                <a:gd name="connsiteX1" fmla="*/ 25355 w 40904"/>
                <a:gd name="connsiteY1" fmla="*/ 41682 h 45974"/>
                <a:gd name="connsiteX2" fmla="*/ 17862 w 40904"/>
                <a:gd name="connsiteY2" fmla="*/ 35717 h 45974"/>
                <a:gd name="connsiteX3" fmla="*/ 14756 w 40904"/>
                <a:gd name="connsiteY3" fmla="*/ 34189 h 45974"/>
                <a:gd name="connsiteX4" fmla="*/ 4897 w 40904"/>
                <a:gd name="connsiteY4" fmla="*/ 31231 h 45974"/>
                <a:gd name="connsiteX5" fmla="*/ -32 w 40904"/>
                <a:gd name="connsiteY5" fmla="*/ 30640 h 45974"/>
                <a:gd name="connsiteX6" fmla="*/ 6376 w 40904"/>
                <a:gd name="connsiteY6" fmla="*/ -22 h 45974"/>
                <a:gd name="connsiteX7" fmla="*/ 10813 w 40904"/>
                <a:gd name="connsiteY7" fmla="*/ 7668 h 45974"/>
                <a:gd name="connsiteX8" fmla="*/ 18700 w 40904"/>
                <a:gd name="connsiteY8" fmla="*/ 14520 h 45974"/>
                <a:gd name="connsiteX9" fmla="*/ 20869 w 40904"/>
                <a:gd name="connsiteY9" fmla="*/ 13633 h 45974"/>
                <a:gd name="connsiteX10" fmla="*/ 22298 w 40904"/>
                <a:gd name="connsiteY10" fmla="*/ 11859 h 45974"/>
                <a:gd name="connsiteX11" fmla="*/ 23580 w 40904"/>
                <a:gd name="connsiteY11" fmla="*/ 9788 h 45974"/>
                <a:gd name="connsiteX12" fmla="*/ 31665 w 40904"/>
                <a:gd name="connsiteY12" fmla="*/ 7126 h 45974"/>
                <a:gd name="connsiteX13" fmla="*/ 40242 w 40904"/>
                <a:gd name="connsiteY13" fmla="*/ 39858 h 45974"/>
                <a:gd name="connsiteX14" fmla="*/ 27327 w 40904"/>
                <a:gd name="connsiteY14" fmla="*/ 43654 h 4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04" h="45974">
                  <a:moveTo>
                    <a:pt x="27327" y="43654"/>
                  </a:moveTo>
                  <a:cubicBezTo>
                    <a:pt x="26597" y="43073"/>
                    <a:pt x="25936" y="42411"/>
                    <a:pt x="25355" y="41682"/>
                  </a:cubicBezTo>
                  <a:cubicBezTo>
                    <a:pt x="23225" y="39272"/>
                    <a:pt x="20689" y="37253"/>
                    <a:pt x="17862" y="35717"/>
                  </a:cubicBezTo>
                  <a:cubicBezTo>
                    <a:pt x="16862" y="35139"/>
                    <a:pt x="15825" y="34629"/>
                    <a:pt x="14756" y="34189"/>
                  </a:cubicBezTo>
                  <a:cubicBezTo>
                    <a:pt x="11601" y="32809"/>
                    <a:pt x="8291" y="31816"/>
                    <a:pt x="4897" y="31231"/>
                  </a:cubicBezTo>
                  <a:cubicBezTo>
                    <a:pt x="3266" y="30946"/>
                    <a:pt x="1620" y="30748"/>
                    <a:pt x="-32" y="30640"/>
                  </a:cubicBezTo>
                  <a:lnTo>
                    <a:pt x="6376" y="-22"/>
                  </a:lnTo>
                  <a:cubicBezTo>
                    <a:pt x="7676" y="2641"/>
                    <a:pt x="9158" y="5211"/>
                    <a:pt x="10813" y="7668"/>
                  </a:cubicBezTo>
                  <a:cubicBezTo>
                    <a:pt x="13080" y="11119"/>
                    <a:pt x="15989" y="14471"/>
                    <a:pt x="18700" y="14520"/>
                  </a:cubicBezTo>
                  <a:cubicBezTo>
                    <a:pt x="19502" y="14475"/>
                    <a:pt x="20265" y="14163"/>
                    <a:pt x="20869" y="13633"/>
                  </a:cubicBezTo>
                  <a:cubicBezTo>
                    <a:pt x="21453" y="13137"/>
                    <a:pt x="21938" y="12535"/>
                    <a:pt x="22298" y="11859"/>
                  </a:cubicBezTo>
                  <a:cubicBezTo>
                    <a:pt x="22742" y="11070"/>
                    <a:pt x="23186" y="10380"/>
                    <a:pt x="23580" y="9788"/>
                  </a:cubicBezTo>
                  <a:cubicBezTo>
                    <a:pt x="28510" y="2640"/>
                    <a:pt x="31665" y="7126"/>
                    <a:pt x="31665" y="7126"/>
                  </a:cubicBezTo>
                  <a:cubicBezTo>
                    <a:pt x="44333" y="11711"/>
                    <a:pt x="40242" y="39858"/>
                    <a:pt x="40242" y="39858"/>
                  </a:cubicBezTo>
                  <a:cubicBezTo>
                    <a:pt x="40242" y="39858"/>
                    <a:pt x="35214" y="50506"/>
                    <a:pt x="27327" y="43654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1E86D1D-7ABF-4F8F-A070-6A91289D4EAA}"/>
                </a:ext>
              </a:extLst>
            </p:cNvPr>
            <p:cNvSpPr/>
            <p:nvPr/>
          </p:nvSpPr>
          <p:spPr>
            <a:xfrm>
              <a:off x="7845627" y="1944430"/>
              <a:ext cx="6063" cy="22133"/>
            </a:xfrm>
            <a:custGeom>
              <a:avLst/>
              <a:gdLst>
                <a:gd name="connsiteX0" fmla="*/ 3073 w 6063"/>
                <a:gd name="connsiteY0" fmla="*/ 22112 h 22133"/>
                <a:gd name="connsiteX1" fmla="*/ -32 w 6063"/>
                <a:gd name="connsiteY1" fmla="*/ 20584 h 22133"/>
                <a:gd name="connsiteX2" fmla="*/ 3862 w 6063"/>
                <a:gd name="connsiteY2" fmla="*/ 866 h 22133"/>
                <a:gd name="connsiteX3" fmla="*/ 6031 w 6063"/>
                <a:gd name="connsiteY3" fmla="*/ -22 h 2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63" h="22133">
                  <a:moveTo>
                    <a:pt x="3073" y="22112"/>
                  </a:moveTo>
                  <a:cubicBezTo>
                    <a:pt x="2074" y="21534"/>
                    <a:pt x="1036" y="21023"/>
                    <a:pt x="-32" y="20584"/>
                  </a:cubicBezTo>
                  <a:cubicBezTo>
                    <a:pt x="1249" y="15161"/>
                    <a:pt x="2827" y="6436"/>
                    <a:pt x="3862" y="866"/>
                  </a:cubicBezTo>
                  <a:cubicBezTo>
                    <a:pt x="4664" y="820"/>
                    <a:pt x="5427" y="508"/>
                    <a:pt x="6031" y="-22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85711A4-13FF-420C-BB1F-25A307017F5F}"/>
                </a:ext>
              </a:extLst>
            </p:cNvPr>
            <p:cNvSpPr/>
            <p:nvPr/>
          </p:nvSpPr>
          <p:spPr>
            <a:xfrm>
              <a:off x="7854451" y="1936534"/>
              <a:ext cx="17291" cy="40216"/>
            </a:xfrm>
            <a:custGeom>
              <a:avLst/>
              <a:gdLst>
                <a:gd name="connsiteX0" fmla="*/ 3764 w 17291"/>
                <a:gd name="connsiteY0" fmla="*/ 37896 h 40216"/>
                <a:gd name="connsiteX1" fmla="*/ 7904 w 17291"/>
                <a:gd name="connsiteY1" fmla="*/ 24980 h 40216"/>
                <a:gd name="connsiteX2" fmla="*/ -32 w 17291"/>
                <a:gd name="connsiteY2" fmla="*/ 4030 h 40216"/>
                <a:gd name="connsiteX3" fmla="*/ 8052 w 17291"/>
                <a:gd name="connsiteY3" fmla="*/ 1368 h 40216"/>
                <a:gd name="connsiteX4" fmla="*/ 16630 w 17291"/>
                <a:gd name="connsiteY4" fmla="*/ 34100 h 40216"/>
                <a:gd name="connsiteX5" fmla="*/ 3764 w 17291"/>
                <a:gd name="connsiteY5" fmla="*/ 37896 h 4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91" h="40216">
                  <a:moveTo>
                    <a:pt x="3764" y="37896"/>
                  </a:moveTo>
                  <a:cubicBezTo>
                    <a:pt x="5952" y="33893"/>
                    <a:pt x="7358" y="29510"/>
                    <a:pt x="7904" y="24980"/>
                  </a:cubicBezTo>
                  <a:cubicBezTo>
                    <a:pt x="8051" y="17236"/>
                    <a:pt x="5209" y="9733"/>
                    <a:pt x="-32" y="4030"/>
                  </a:cubicBezTo>
                  <a:cubicBezTo>
                    <a:pt x="4897" y="-3118"/>
                    <a:pt x="8052" y="1368"/>
                    <a:pt x="8052" y="1368"/>
                  </a:cubicBezTo>
                  <a:cubicBezTo>
                    <a:pt x="20721" y="5953"/>
                    <a:pt x="16630" y="34100"/>
                    <a:pt x="16630" y="34100"/>
                  </a:cubicBezTo>
                  <a:cubicBezTo>
                    <a:pt x="16630" y="34100"/>
                    <a:pt x="11651" y="44748"/>
                    <a:pt x="3764" y="37896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38C8C22-650E-4B3E-B694-FD4304BFC4E4}"/>
                </a:ext>
              </a:extLst>
            </p:cNvPr>
            <p:cNvSpPr/>
            <p:nvPr/>
          </p:nvSpPr>
          <p:spPr>
            <a:xfrm>
              <a:off x="7854451" y="1936534"/>
              <a:ext cx="17291" cy="40216"/>
            </a:xfrm>
            <a:custGeom>
              <a:avLst/>
              <a:gdLst>
                <a:gd name="connsiteX0" fmla="*/ 3764 w 17291"/>
                <a:gd name="connsiteY0" fmla="*/ 37896 h 40216"/>
                <a:gd name="connsiteX1" fmla="*/ 7904 w 17291"/>
                <a:gd name="connsiteY1" fmla="*/ 24980 h 40216"/>
                <a:gd name="connsiteX2" fmla="*/ -32 w 17291"/>
                <a:gd name="connsiteY2" fmla="*/ 4030 h 40216"/>
                <a:gd name="connsiteX3" fmla="*/ 8052 w 17291"/>
                <a:gd name="connsiteY3" fmla="*/ 1368 h 40216"/>
                <a:gd name="connsiteX4" fmla="*/ 16630 w 17291"/>
                <a:gd name="connsiteY4" fmla="*/ 34100 h 40216"/>
                <a:gd name="connsiteX5" fmla="*/ 3764 w 17291"/>
                <a:gd name="connsiteY5" fmla="*/ 37896 h 4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91" h="40216">
                  <a:moveTo>
                    <a:pt x="3764" y="37896"/>
                  </a:moveTo>
                  <a:cubicBezTo>
                    <a:pt x="5952" y="33893"/>
                    <a:pt x="7358" y="29510"/>
                    <a:pt x="7904" y="24980"/>
                  </a:cubicBezTo>
                  <a:cubicBezTo>
                    <a:pt x="8051" y="17236"/>
                    <a:pt x="5209" y="9733"/>
                    <a:pt x="-32" y="4030"/>
                  </a:cubicBezTo>
                  <a:cubicBezTo>
                    <a:pt x="4897" y="-3118"/>
                    <a:pt x="8052" y="1368"/>
                    <a:pt x="8052" y="1368"/>
                  </a:cubicBezTo>
                  <a:cubicBezTo>
                    <a:pt x="20721" y="5953"/>
                    <a:pt x="16630" y="34100"/>
                    <a:pt x="16630" y="34100"/>
                  </a:cubicBezTo>
                  <a:cubicBezTo>
                    <a:pt x="16630" y="34100"/>
                    <a:pt x="11651" y="44748"/>
                    <a:pt x="3764" y="3789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7FEE33E-BC19-4ED1-AB12-FBF7279C7C9F}"/>
                </a:ext>
              </a:extLst>
            </p:cNvPr>
            <p:cNvSpPr/>
            <p:nvPr/>
          </p:nvSpPr>
          <p:spPr>
            <a:xfrm>
              <a:off x="7565357" y="1869601"/>
              <a:ext cx="18611" cy="48407"/>
            </a:xfrm>
            <a:custGeom>
              <a:avLst/>
              <a:gdLst>
                <a:gd name="connsiteX0" fmla="*/ 4432 w 18611"/>
                <a:gd name="connsiteY0" fmla="*/ -22 h 48407"/>
                <a:gd name="connsiteX1" fmla="*/ 10791 w 18611"/>
                <a:gd name="connsiteY1" fmla="*/ 48386 h 48407"/>
                <a:gd name="connsiteX2" fmla="*/ 14833 w 18611"/>
                <a:gd name="connsiteY2" fmla="*/ 36457 h 48407"/>
                <a:gd name="connsiteX3" fmla="*/ 18580 w 18611"/>
                <a:gd name="connsiteY3" fmla="*/ 28964 h 48407"/>
                <a:gd name="connsiteX4" fmla="*/ 4432 w 18611"/>
                <a:gd name="connsiteY4" fmla="*/ -22 h 4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1" h="48407">
                  <a:moveTo>
                    <a:pt x="4432" y="-22"/>
                  </a:moveTo>
                  <a:cubicBezTo>
                    <a:pt x="4432" y="-22"/>
                    <a:pt x="-9026" y="32562"/>
                    <a:pt x="10791" y="48386"/>
                  </a:cubicBezTo>
                  <a:cubicBezTo>
                    <a:pt x="11235" y="44159"/>
                    <a:pt x="12616" y="40083"/>
                    <a:pt x="14833" y="36457"/>
                  </a:cubicBezTo>
                  <a:cubicBezTo>
                    <a:pt x="16650" y="34286"/>
                    <a:pt x="17933" y="31720"/>
                    <a:pt x="18580" y="28964"/>
                  </a:cubicBezTo>
                  <a:cubicBezTo>
                    <a:pt x="10573" y="21287"/>
                    <a:pt x="5558" y="11013"/>
                    <a:pt x="4432" y="-2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74" name="Graphic 8">
              <a:extLst>
                <a:ext uri="{FF2B5EF4-FFF2-40B4-BE49-F238E27FC236}">
                  <a16:creationId xmlns:a16="http://schemas.microsoft.com/office/drawing/2014/main" id="{01730C25-FD7B-46AE-A60C-372E442D6FBB}"/>
                </a:ext>
              </a:extLst>
            </p:cNvPr>
            <p:cNvGrpSpPr/>
            <p:nvPr/>
          </p:nvGrpSpPr>
          <p:grpSpPr>
            <a:xfrm>
              <a:off x="7723277" y="1621696"/>
              <a:ext cx="173189" cy="305868"/>
              <a:chOff x="7723277" y="1621696"/>
              <a:chExt cx="173189" cy="305868"/>
            </a:xfrm>
          </p:grpSpPr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95C3D50-48E0-4C44-B771-3D0E4061270B}"/>
                  </a:ext>
                </a:extLst>
              </p:cNvPr>
              <p:cNvSpPr/>
              <p:nvPr/>
            </p:nvSpPr>
            <p:spPr>
              <a:xfrm>
                <a:off x="7751129" y="1621696"/>
                <a:ext cx="36379" cy="32534"/>
              </a:xfrm>
              <a:custGeom>
                <a:avLst/>
                <a:gdLst>
                  <a:gd name="connsiteX0" fmla="*/ 20327 w 36379"/>
                  <a:gd name="connsiteY0" fmla="*/ 27978 h 32534"/>
                  <a:gd name="connsiteX1" fmla="*/ 12045 w 36379"/>
                  <a:gd name="connsiteY1" fmla="*/ 29161 h 32534"/>
                  <a:gd name="connsiteX2" fmla="*/ -32 w 36379"/>
                  <a:gd name="connsiteY2" fmla="*/ 32513 h 32534"/>
                  <a:gd name="connsiteX3" fmla="*/ 36348 w 36379"/>
                  <a:gd name="connsiteY3" fmla="*/ -22 h 32534"/>
                  <a:gd name="connsiteX4" fmla="*/ 20327 w 36379"/>
                  <a:gd name="connsiteY4" fmla="*/ 27978 h 32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79" h="32534">
                    <a:moveTo>
                      <a:pt x="20327" y="27978"/>
                    </a:moveTo>
                    <a:cubicBezTo>
                      <a:pt x="17705" y="29046"/>
                      <a:pt x="14861" y="29452"/>
                      <a:pt x="12045" y="29161"/>
                    </a:cubicBezTo>
                    <a:cubicBezTo>
                      <a:pt x="7820" y="29365"/>
                      <a:pt x="3694" y="30510"/>
                      <a:pt x="-32" y="32513"/>
                    </a:cubicBezTo>
                    <a:cubicBezTo>
                      <a:pt x="1792" y="7274"/>
                      <a:pt x="36348" y="-22"/>
                      <a:pt x="36348" y="-22"/>
                    </a:cubicBezTo>
                    <a:cubicBezTo>
                      <a:pt x="27873" y="7131"/>
                      <a:pt x="22199" y="17048"/>
                      <a:pt x="20327" y="27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35018F98-9894-4B5E-8502-AFB38D2FC389}"/>
                  </a:ext>
                </a:extLst>
              </p:cNvPr>
              <p:cNvSpPr/>
              <p:nvPr/>
            </p:nvSpPr>
            <p:spPr>
              <a:xfrm>
                <a:off x="7723277" y="1786144"/>
                <a:ext cx="103815" cy="103125"/>
              </a:xfrm>
              <a:custGeom>
                <a:avLst/>
                <a:gdLst>
                  <a:gd name="connsiteX0" fmla="*/ 97030 w 103815"/>
                  <a:gd name="connsiteY0" fmla="*/ 92012 h 103125"/>
                  <a:gd name="connsiteX1" fmla="*/ 103783 w 103815"/>
                  <a:gd name="connsiteY1" fmla="*/ 103104 h 103125"/>
                  <a:gd name="connsiteX2" fmla="*/ 90079 w 103815"/>
                  <a:gd name="connsiteY2" fmla="*/ 97188 h 103125"/>
                  <a:gd name="connsiteX3" fmla="*/ -32 w 103815"/>
                  <a:gd name="connsiteY3" fmla="*/ -22 h 103125"/>
                  <a:gd name="connsiteX4" fmla="*/ 33636 w 103815"/>
                  <a:gd name="connsiteY4" fmla="*/ 22210 h 103125"/>
                  <a:gd name="connsiteX5" fmla="*/ 85741 w 103815"/>
                  <a:gd name="connsiteY5" fmla="*/ 76435 h 103125"/>
                  <a:gd name="connsiteX6" fmla="*/ 97030 w 103815"/>
                  <a:gd name="connsiteY6" fmla="*/ 92012 h 10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815" h="103125">
                    <a:moveTo>
                      <a:pt x="97030" y="92012"/>
                    </a:moveTo>
                    <a:cubicBezTo>
                      <a:pt x="99445" y="95660"/>
                      <a:pt x="101713" y="99357"/>
                      <a:pt x="103783" y="103104"/>
                    </a:cubicBezTo>
                    <a:cubicBezTo>
                      <a:pt x="99089" y="101437"/>
                      <a:pt x="94511" y="99461"/>
                      <a:pt x="90079" y="97188"/>
                    </a:cubicBezTo>
                    <a:cubicBezTo>
                      <a:pt x="54685" y="79294"/>
                      <a:pt x="19587" y="41041"/>
                      <a:pt x="-32" y="-22"/>
                    </a:cubicBezTo>
                    <a:cubicBezTo>
                      <a:pt x="12173" y="5782"/>
                      <a:pt x="23506" y="13265"/>
                      <a:pt x="33636" y="22210"/>
                    </a:cubicBezTo>
                    <a:cubicBezTo>
                      <a:pt x="52643" y="38637"/>
                      <a:pt x="70085" y="56789"/>
                      <a:pt x="85741" y="76435"/>
                    </a:cubicBezTo>
                    <a:cubicBezTo>
                      <a:pt x="89783" y="81463"/>
                      <a:pt x="93579" y="86688"/>
                      <a:pt x="97030" y="92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DB894E7-A52F-4A6E-AEAE-309FB33A8A6A}"/>
                  </a:ext>
                </a:extLst>
              </p:cNvPr>
              <p:cNvSpPr/>
              <p:nvPr/>
            </p:nvSpPr>
            <p:spPr>
              <a:xfrm>
                <a:off x="7858838" y="1876946"/>
                <a:ext cx="28985" cy="16513"/>
              </a:xfrm>
              <a:custGeom>
                <a:avLst/>
                <a:gdLst>
                  <a:gd name="connsiteX0" fmla="*/ 25059 w 28985"/>
                  <a:gd name="connsiteY0" fmla="*/ 8014 h 16513"/>
                  <a:gd name="connsiteX1" fmla="*/ 2285 w 28985"/>
                  <a:gd name="connsiteY1" fmla="*/ 16492 h 16513"/>
                  <a:gd name="connsiteX2" fmla="*/ -32 w 28985"/>
                  <a:gd name="connsiteY2" fmla="*/ 12056 h 16513"/>
                  <a:gd name="connsiteX3" fmla="*/ 28953 w 28985"/>
                  <a:gd name="connsiteY3" fmla="*/ -22 h 16513"/>
                  <a:gd name="connsiteX4" fmla="*/ 25059 w 28985"/>
                  <a:gd name="connsiteY4" fmla="*/ 8014 h 1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85" h="16513">
                    <a:moveTo>
                      <a:pt x="25059" y="8014"/>
                    </a:moveTo>
                    <a:cubicBezTo>
                      <a:pt x="18175" y="12463"/>
                      <a:pt x="10403" y="15356"/>
                      <a:pt x="2285" y="16492"/>
                    </a:cubicBezTo>
                    <a:cubicBezTo>
                      <a:pt x="1617" y="14961"/>
                      <a:pt x="842" y="13479"/>
                      <a:pt x="-32" y="12056"/>
                    </a:cubicBezTo>
                    <a:lnTo>
                      <a:pt x="28953" y="-22"/>
                    </a:lnTo>
                    <a:cubicBezTo>
                      <a:pt x="27465" y="2561"/>
                      <a:pt x="26164" y="5246"/>
                      <a:pt x="25059" y="80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F60F73B-67AD-43A0-A4D3-201DBB4E91E7}"/>
                  </a:ext>
                </a:extLst>
              </p:cNvPr>
              <p:cNvSpPr/>
              <p:nvPr/>
            </p:nvSpPr>
            <p:spPr>
              <a:xfrm>
                <a:off x="7858838" y="1876896"/>
                <a:ext cx="37627" cy="50668"/>
              </a:xfrm>
              <a:custGeom>
                <a:avLst/>
                <a:gdLst>
                  <a:gd name="connsiteX0" fmla="*/ 15101 w 37627"/>
                  <a:gd name="connsiteY0" fmla="*/ 50506 h 50668"/>
                  <a:gd name="connsiteX1" fmla="*/ 4700 w 37627"/>
                  <a:gd name="connsiteY1" fmla="*/ 42076 h 50668"/>
                  <a:gd name="connsiteX2" fmla="*/ 5242 w 37627"/>
                  <a:gd name="connsiteY2" fmla="*/ 39316 h 50668"/>
                  <a:gd name="connsiteX3" fmla="*/ 5933 w 37627"/>
                  <a:gd name="connsiteY3" fmla="*/ 29753 h 50668"/>
                  <a:gd name="connsiteX4" fmla="*/ 5440 w 37627"/>
                  <a:gd name="connsiteY4" fmla="*/ 26351 h 50668"/>
                  <a:gd name="connsiteX5" fmla="*/ 2285 w 37627"/>
                  <a:gd name="connsiteY5" fmla="*/ 16492 h 50668"/>
                  <a:gd name="connsiteX6" fmla="*/ -32 w 37627"/>
                  <a:gd name="connsiteY6" fmla="*/ 12056 h 50668"/>
                  <a:gd name="connsiteX7" fmla="*/ 28953 w 37627"/>
                  <a:gd name="connsiteY7" fmla="*/ -22 h 50668"/>
                  <a:gd name="connsiteX8" fmla="*/ 25059 w 37627"/>
                  <a:gd name="connsiteY8" fmla="*/ 8014 h 50668"/>
                  <a:gd name="connsiteX9" fmla="*/ 23876 w 37627"/>
                  <a:gd name="connsiteY9" fmla="*/ 18415 h 50668"/>
                  <a:gd name="connsiteX10" fmla="*/ 25848 w 37627"/>
                  <a:gd name="connsiteY10" fmla="*/ 19696 h 50668"/>
                  <a:gd name="connsiteX11" fmla="*/ 28066 w 37627"/>
                  <a:gd name="connsiteY11" fmla="*/ 19696 h 50668"/>
                  <a:gd name="connsiteX12" fmla="*/ 30531 w 37627"/>
                  <a:gd name="connsiteY12" fmla="*/ 19696 h 50668"/>
                  <a:gd name="connsiteX13" fmla="*/ 37284 w 37627"/>
                  <a:gd name="connsiteY13" fmla="*/ 24626 h 50668"/>
                  <a:gd name="connsiteX14" fmla="*/ 15101 w 37627"/>
                  <a:gd name="connsiteY14" fmla="*/ 50506 h 5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627" h="50668">
                    <a:moveTo>
                      <a:pt x="15101" y="50506"/>
                    </a:moveTo>
                    <a:cubicBezTo>
                      <a:pt x="15101" y="50506"/>
                      <a:pt x="3616" y="52428"/>
                      <a:pt x="4700" y="42076"/>
                    </a:cubicBezTo>
                    <a:cubicBezTo>
                      <a:pt x="4795" y="41141"/>
                      <a:pt x="4976" y="40217"/>
                      <a:pt x="5242" y="39316"/>
                    </a:cubicBezTo>
                    <a:cubicBezTo>
                      <a:pt x="6005" y="36189"/>
                      <a:pt x="6239" y="32957"/>
                      <a:pt x="5933" y="29753"/>
                    </a:cubicBezTo>
                    <a:cubicBezTo>
                      <a:pt x="5844" y="28609"/>
                      <a:pt x="5680" y="27473"/>
                      <a:pt x="5440" y="26351"/>
                    </a:cubicBezTo>
                    <a:cubicBezTo>
                      <a:pt x="4816" y="22943"/>
                      <a:pt x="3756" y="19629"/>
                      <a:pt x="2285" y="16492"/>
                    </a:cubicBezTo>
                    <a:cubicBezTo>
                      <a:pt x="1617" y="14961"/>
                      <a:pt x="842" y="13479"/>
                      <a:pt x="-32" y="12056"/>
                    </a:cubicBezTo>
                    <a:lnTo>
                      <a:pt x="28953" y="-22"/>
                    </a:lnTo>
                    <a:cubicBezTo>
                      <a:pt x="27466" y="2561"/>
                      <a:pt x="26164" y="5246"/>
                      <a:pt x="25059" y="8014"/>
                    </a:cubicBezTo>
                    <a:cubicBezTo>
                      <a:pt x="23482" y="11908"/>
                      <a:pt x="22397" y="16147"/>
                      <a:pt x="23876" y="18415"/>
                    </a:cubicBezTo>
                    <a:cubicBezTo>
                      <a:pt x="24369" y="19054"/>
                      <a:pt x="25064" y="19506"/>
                      <a:pt x="25848" y="19696"/>
                    </a:cubicBezTo>
                    <a:cubicBezTo>
                      <a:pt x="26581" y="19833"/>
                      <a:pt x="27333" y="19833"/>
                      <a:pt x="28066" y="19696"/>
                    </a:cubicBezTo>
                    <a:lnTo>
                      <a:pt x="30531" y="19696"/>
                    </a:lnTo>
                    <a:cubicBezTo>
                      <a:pt x="39256" y="19696"/>
                      <a:pt x="37284" y="24626"/>
                      <a:pt x="37284" y="24626"/>
                    </a:cubicBezTo>
                    <a:cubicBezTo>
                      <a:pt x="40686" y="38034"/>
                      <a:pt x="15101" y="50506"/>
                      <a:pt x="15101" y="505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A3B2A4D-CF4A-4578-800D-51EFBBC538F9}"/>
                  </a:ext>
                </a:extLst>
              </p:cNvPr>
              <p:cNvSpPr/>
              <p:nvPr/>
            </p:nvSpPr>
            <p:spPr>
              <a:xfrm>
                <a:off x="7864507" y="1895234"/>
                <a:ext cx="20210" cy="11288"/>
              </a:xfrm>
              <a:custGeom>
                <a:avLst/>
                <a:gdLst>
                  <a:gd name="connsiteX0" fmla="*/ 20179 w 20210"/>
                  <a:gd name="connsiteY0" fmla="*/ 1408 h 11288"/>
                  <a:gd name="connsiteX1" fmla="*/ 461 w 20210"/>
                  <a:gd name="connsiteY1" fmla="*/ 11267 h 11288"/>
                  <a:gd name="connsiteX2" fmla="*/ -32 w 20210"/>
                  <a:gd name="connsiteY2" fmla="*/ 7866 h 11288"/>
                  <a:gd name="connsiteX3" fmla="*/ 18404 w 20210"/>
                  <a:gd name="connsiteY3" fmla="*/ -22 h 11288"/>
                  <a:gd name="connsiteX4" fmla="*/ 20179 w 20210"/>
                  <a:gd name="connsiteY4" fmla="*/ 1408 h 1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10" h="11288">
                    <a:moveTo>
                      <a:pt x="20179" y="1408"/>
                    </a:moveTo>
                    <a:lnTo>
                      <a:pt x="461" y="11267"/>
                    </a:lnTo>
                    <a:cubicBezTo>
                      <a:pt x="373" y="10123"/>
                      <a:pt x="208" y="8987"/>
                      <a:pt x="-32" y="7866"/>
                    </a:cubicBezTo>
                    <a:cubicBezTo>
                      <a:pt x="5193" y="5845"/>
                      <a:pt x="13278" y="2246"/>
                      <a:pt x="18404" y="-22"/>
                    </a:cubicBezTo>
                    <a:cubicBezTo>
                      <a:pt x="18823" y="637"/>
                      <a:pt x="19446" y="1139"/>
                      <a:pt x="20179" y="14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71F9113-A034-4CEB-9EC7-0AA62F91348B}"/>
                  </a:ext>
                </a:extLst>
              </p:cNvPr>
              <p:cNvSpPr/>
              <p:nvPr/>
            </p:nvSpPr>
            <p:spPr>
              <a:xfrm>
                <a:off x="7863498" y="1896762"/>
                <a:ext cx="32967" cy="30802"/>
              </a:xfrm>
              <a:custGeom>
                <a:avLst/>
                <a:gdLst>
                  <a:gd name="connsiteX0" fmla="*/ 10441 w 32967"/>
                  <a:gd name="connsiteY0" fmla="*/ 30640 h 30802"/>
                  <a:gd name="connsiteX1" fmla="*/ 40 w 32967"/>
                  <a:gd name="connsiteY1" fmla="*/ 22210 h 30802"/>
                  <a:gd name="connsiteX2" fmla="*/ 13054 w 32967"/>
                  <a:gd name="connsiteY2" fmla="*/ 18316 h 30802"/>
                  <a:gd name="connsiteX3" fmla="*/ 25871 w 32967"/>
                  <a:gd name="connsiteY3" fmla="*/ -22 h 30802"/>
                  <a:gd name="connsiteX4" fmla="*/ 32624 w 32967"/>
                  <a:gd name="connsiteY4" fmla="*/ 4908 h 30802"/>
                  <a:gd name="connsiteX5" fmla="*/ 10441 w 32967"/>
                  <a:gd name="connsiteY5" fmla="*/ 30640 h 30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967" h="30802">
                    <a:moveTo>
                      <a:pt x="10441" y="30640"/>
                    </a:moveTo>
                    <a:cubicBezTo>
                      <a:pt x="10441" y="30640"/>
                      <a:pt x="-1044" y="32562"/>
                      <a:pt x="40" y="22210"/>
                    </a:cubicBezTo>
                    <a:cubicBezTo>
                      <a:pt x="4583" y="21734"/>
                      <a:pt x="8996" y="20413"/>
                      <a:pt x="13054" y="18316"/>
                    </a:cubicBezTo>
                    <a:cubicBezTo>
                      <a:pt x="19529" y="14083"/>
                      <a:pt x="24121" y="7514"/>
                      <a:pt x="25871" y="-22"/>
                    </a:cubicBezTo>
                    <a:cubicBezTo>
                      <a:pt x="34596" y="-22"/>
                      <a:pt x="32624" y="4908"/>
                      <a:pt x="32624" y="4908"/>
                    </a:cubicBezTo>
                    <a:cubicBezTo>
                      <a:pt x="36025" y="18168"/>
                      <a:pt x="10441" y="30640"/>
                      <a:pt x="10441" y="30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58E084FB-9D2B-49D3-AA71-FE695D97B296}"/>
                  </a:ext>
                </a:extLst>
              </p:cNvPr>
              <p:cNvSpPr/>
              <p:nvPr/>
            </p:nvSpPr>
            <p:spPr>
              <a:xfrm>
                <a:off x="7863498" y="1896762"/>
                <a:ext cx="32967" cy="30802"/>
              </a:xfrm>
              <a:custGeom>
                <a:avLst/>
                <a:gdLst>
                  <a:gd name="connsiteX0" fmla="*/ 10441 w 32967"/>
                  <a:gd name="connsiteY0" fmla="*/ 30640 h 30802"/>
                  <a:gd name="connsiteX1" fmla="*/ 40 w 32967"/>
                  <a:gd name="connsiteY1" fmla="*/ 22210 h 30802"/>
                  <a:gd name="connsiteX2" fmla="*/ 13054 w 32967"/>
                  <a:gd name="connsiteY2" fmla="*/ 18316 h 30802"/>
                  <a:gd name="connsiteX3" fmla="*/ 25871 w 32967"/>
                  <a:gd name="connsiteY3" fmla="*/ -22 h 30802"/>
                  <a:gd name="connsiteX4" fmla="*/ 32624 w 32967"/>
                  <a:gd name="connsiteY4" fmla="*/ 4908 h 30802"/>
                  <a:gd name="connsiteX5" fmla="*/ 10441 w 32967"/>
                  <a:gd name="connsiteY5" fmla="*/ 30640 h 30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967" h="30802">
                    <a:moveTo>
                      <a:pt x="10441" y="30640"/>
                    </a:moveTo>
                    <a:cubicBezTo>
                      <a:pt x="10441" y="30640"/>
                      <a:pt x="-1044" y="32562"/>
                      <a:pt x="40" y="22210"/>
                    </a:cubicBezTo>
                    <a:cubicBezTo>
                      <a:pt x="4583" y="21734"/>
                      <a:pt x="8996" y="20413"/>
                      <a:pt x="13054" y="18316"/>
                    </a:cubicBezTo>
                    <a:cubicBezTo>
                      <a:pt x="19529" y="14083"/>
                      <a:pt x="24121" y="7514"/>
                      <a:pt x="25871" y="-22"/>
                    </a:cubicBezTo>
                    <a:cubicBezTo>
                      <a:pt x="34596" y="-22"/>
                      <a:pt x="32624" y="4908"/>
                      <a:pt x="32624" y="4908"/>
                    </a:cubicBezTo>
                    <a:cubicBezTo>
                      <a:pt x="36025" y="18168"/>
                      <a:pt x="10441" y="30640"/>
                      <a:pt x="10441" y="3064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3F6C1CD-1127-41F2-8FA4-BEB8BAC90493}"/>
                  </a:ext>
                </a:extLst>
              </p:cNvPr>
              <p:cNvSpPr/>
              <p:nvPr/>
            </p:nvSpPr>
            <p:spPr>
              <a:xfrm>
                <a:off x="7751129" y="1621696"/>
                <a:ext cx="36379" cy="32534"/>
              </a:xfrm>
              <a:custGeom>
                <a:avLst/>
                <a:gdLst>
                  <a:gd name="connsiteX0" fmla="*/ 20327 w 36379"/>
                  <a:gd name="connsiteY0" fmla="*/ 27978 h 32534"/>
                  <a:gd name="connsiteX1" fmla="*/ 12045 w 36379"/>
                  <a:gd name="connsiteY1" fmla="*/ 29161 h 32534"/>
                  <a:gd name="connsiteX2" fmla="*/ -32 w 36379"/>
                  <a:gd name="connsiteY2" fmla="*/ 32513 h 32534"/>
                  <a:gd name="connsiteX3" fmla="*/ 36348 w 36379"/>
                  <a:gd name="connsiteY3" fmla="*/ -22 h 32534"/>
                  <a:gd name="connsiteX4" fmla="*/ 20327 w 36379"/>
                  <a:gd name="connsiteY4" fmla="*/ 27978 h 32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79" h="32534">
                    <a:moveTo>
                      <a:pt x="20327" y="27978"/>
                    </a:moveTo>
                    <a:cubicBezTo>
                      <a:pt x="17705" y="29046"/>
                      <a:pt x="14861" y="29452"/>
                      <a:pt x="12045" y="29161"/>
                    </a:cubicBezTo>
                    <a:cubicBezTo>
                      <a:pt x="7820" y="29365"/>
                      <a:pt x="3694" y="30510"/>
                      <a:pt x="-32" y="32513"/>
                    </a:cubicBezTo>
                    <a:cubicBezTo>
                      <a:pt x="1792" y="7274"/>
                      <a:pt x="36348" y="-22"/>
                      <a:pt x="36348" y="-22"/>
                    </a:cubicBezTo>
                    <a:cubicBezTo>
                      <a:pt x="27873" y="7131"/>
                      <a:pt x="22199" y="17048"/>
                      <a:pt x="20327" y="2797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4B4E8D1-7218-4E2D-AE44-57D7B6305FB5}"/>
                </a:ext>
              </a:extLst>
            </p:cNvPr>
            <p:cNvSpPr/>
            <p:nvPr/>
          </p:nvSpPr>
          <p:spPr>
            <a:xfrm>
              <a:off x="7709428" y="1592387"/>
              <a:ext cx="237346" cy="298817"/>
            </a:xfrm>
            <a:custGeom>
              <a:avLst/>
              <a:gdLst>
                <a:gd name="connsiteX0" fmla="*/ 176491 w 237346"/>
                <a:gd name="connsiteY0" fmla="*/ 289565 h 298817"/>
                <a:gd name="connsiteX1" fmla="*/ 153716 w 237346"/>
                <a:gd name="connsiteY1" fmla="*/ 298241 h 298817"/>
                <a:gd name="connsiteX2" fmla="*/ 137252 w 237346"/>
                <a:gd name="connsiteY2" fmla="*/ 298241 h 298817"/>
                <a:gd name="connsiteX3" fmla="*/ 114773 w 237346"/>
                <a:gd name="connsiteY3" fmla="*/ 292128 h 298817"/>
                <a:gd name="connsiteX4" fmla="*/ 105999 w 237346"/>
                <a:gd name="connsiteY4" fmla="*/ 288135 h 298817"/>
                <a:gd name="connsiteX5" fmla="*/ 105407 w 237346"/>
                <a:gd name="connsiteY5" fmla="*/ 287840 h 298817"/>
                <a:gd name="connsiteX6" fmla="*/ 18500 w 237346"/>
                <a:gd name="connsiteY6" fmla="*/ 196249 h 298817"/>
                <a:gd name="connsiteX7" fmla="*/ 655 w 237346"/>
                <a:gd name="connsiteY7" fmla="*/ 117377 h 298817"/>
                <a:gd name="connsiteX8" fmla="*/ 134639 w 237346"/>
                <a:gd name="connsiteY8" fmla="*/ 795 h 298817"/>
                <a:gd name="connsiteX9" fmla="*/ 236187 w 237346"/>
                <a:gd name="connsiteY9" fmla="*/ 146461 h 298817"/>
                <a:gd name="connsiteX10" fmla="*/ 220905 w 237346"/>
                <a:gd name="connsiteY10" fmla="*/ 220059 h 298817"/>
                <a:gd name="connsiteX11" fmla="*/ 218835 w 237346"/>
                <a:gd name="connsiteY11" fmla="*/ 226319 h 298817"/>
                <a:gd name="connsiteX12" fmla="*/ 176491 w 237346"/>
                <a:gd name="connsiteY12" fmla="*/ 289565 h 29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346" h="298817">
                  <a:moveTo>
                    <a:pt x="176491" y="289565"/>
                  </a:moveTo>
                  <a:cubicBezTo>
                    <a:pt x="169625" y="294087"/>
                    <a:pt x="161851" y="297048"/>
                    <a:pt x="153716" y="298241"/>
                  </a:cubicBezTo>
                  <a:cubicBezTo>
                    <a:pt x="148253" y="298981"/>
                    <a:pt x="142715" y="298981"/>
                    <a:pt x="137252" y="298241"/>
                  </a:cubicBezTo>
                  <a:cubicBezTo>
                    <a:pt x="129515" y="297238"/>
                    <a:pt x="121952" y="295181"/>
                    <a:pt x="114773" y="292128"/>
                  </a:cubicBezTo>
                  <a:cubicBezTo>
                    <a:pt x="111816" y="290945"/>
                    <a:pt x="108907" y="289614"/>
                    <a:pt x="105999" y="288135"/>
                  </a:cubicBezTo>
                  <a:lnTo>
                    <a:pt x="105407" y="287840"/>
                  </a:lnTo>
                  <a:cubicBezTo>
                    <a:pt x="71739" y="270636"/>
                    <a:pt x="38415" y="235045"/>
                    <a:pt x="18500" y="196249"/>
                  </a:cubicBezTo>
                  <a:cubicBezTo>
                    <a:pt x="4944" y="169827"/>
                    <a:pt x="-2401" y="142025"/>
                    <a:pt x="655" y="117377"/>
                  </a:cubicBezTo>
                  <a:cubicBezTo>
                    <a:pt x="9627" y="44963"/>
                    <a:pt x="69668" y="-7241"/>
                    <a:pt x="134639" y="795"/>
                  </a:cubicBezTo>
                  <a:cubicBezTo>
                    <a:pt x="199610" y="8830"/>
                    <a:pt x="245159" y="74047"/>
                    <a:pt x="236187" y="146461"/>
                  </a:cubicBezTo>
                  <a:cubicBezTo>
                    <a:pt x="233380" y="171414"/>
                    <a:pt x="228264" y="196052"/>
                    <a:pt x="220905" y="220059"/>
                  </a:cubicBezTo>
                  <a:cubicBezTo>
                    <a:pt x="220265" y="222179"/>
                    <a:pt x="219575" y="224249"/>
                    <a:pt x="218835" y="226319"/>
                  </a:cubicBezTo>
                  <a:cubicBezTo>
                    <a:pt x="209272" y="253875"/>
                    <a:pt x="195666" y="277241"/>
                    <a:pt x="176491" y="289565"/>
                  </a:cubicBezTo>
                  <a:close/>
                </a:path>
              </a:pathLst>
            </a:custGeom>
            <a:solidFill>
              <a:srgbClr val="D6B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DB095F8-FC9E-4CDC-BE25-19A957579B47}"/>
                </a:ext>
              </a:extLst>
            </p:cNvPr>
            <p:cNvSpPr/>
            <p:nvPr/>
          </p:nvSpPr>
          <p:spPr>
            <a:xfrm>
              <a:off x="7860859" y="1873840"/>
              <a:ext cx="37627" cy="50716"/>
            </a:xfrm>
            <a:custGeom>
              <a:avLst/>
              <a:gdLst>
                <a:gd name="connsiteX0" fmla="*/ 15101 w 37627"/>
                <a:gd name="connsiteY0" fmla="*/ 50555 h 50716"/>
                <a:gd name="connsiteX1" fmla="*/ 4700 w 37627"/>
                <a:gd name="connsiteY1" fmla="*/ 42076 h 50716"/>
                <a:gd name="connsiteX2" fmla="*/ 5242 w 37627"/>
                <a:gd name="connsiteY2" fmla="*/ 39316 h 50716"/>
                <a:gd name="connsiteX3" fmla="*/ 5933 w 37627"/>
                <a:gd name="connsiteY3" fmla="*/ 29802 h 50716"/>
                <a:gd name="connsiteX4" fmla="*/ 5440 w 37627"/>
                <a:gd name="connsiteY4" fmla="*/ 26351 h 50716"/>
                <a:gd name="connsiteX5" fmla="*/ 2285 w 37627"/>
                <a:gd name="connsiteY5" fmla="*/ 16492 h 50716"/>
                <a:gd name="connsiteX6" fmla="*/ -32 w 37627"/>
                <a:gd name="connsiteY6" fmla="*/ 12056 h 50716"/>
                <a:gd name="connsiteX7" fmla="*/ 28953 w 37627"/>
                <a:gd name="connsiteY7" fmla="*/ -22 h 50716"/>
                <a:gd name="connsiteX8" fmla="*/ 25059 w 37627"/>
                <a:gd name="connsiteY8" fmla="*/ 8063 h 50716"/>
                <a:gd name="connsiteX9" fmla="*/ 23876 w 37627"/>
                <a:gd name="connsiteY9" fmla="*/ 18415 h 50716"/>
                <a:gd name="connsiteX10" fmla="*/ 25848 w 37627"/>
                <a:gd name="connsiteY10" fmla="*/ 19746 h 50716"/>
                <a:gd name="connsiteX11" fmla="*/ 28066 w 37627"/>
                <a:gd name="connsiteY11" fmla="*/ 19746 h 50716"/>
                <a:gd name="connsiteX12" fmla="*/ 30531 w 37627"/>
                <a:gd name="connsiteY12" fmla="*/ 19746 h 50716"/>
                <a:gd name="connsiteX13" fmla="*/ 37284 w 37627"/>
                <a:gd name="connsiteY13" fmla="*/ 24675 h 50716"/>
                <a:gd name="connsiteX14" fmla="*/ 15101 w 37627"/>
                <a:gd name="connsiteY14" fmla="*/ 50555 h 5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627" h="50716">
                  <a:moveTo>
                    <a:pt x="15101" y="50555"/>
                  </a:moveTo>
                  <a:cubicBezTo>
                    <a:pt x="15101" y="50555"/>
                    <a:pt x="3616" y="52478"/>
                    <a:pt x="4700" y="42076"/>
                  </a:cubicBezTo>
                  <a:cubicBezTo>
                    <a:pt x="4799" y="41142"/>
                    <a:pt x="4981" y="40218"/>
                    <a:pt x="5242" y="39316"/>
                  </a:cubicBezTo>
                  <a:cubicBezTo>
                    <a:pt x="6005" y="36206"/>
                    <a:pt x="6239" y="32990"/>
                    <a:pt x="5933" y="29802"/>
                  </a:cubicBezTo>
                  <a:cubicBezTo>
                    <a:pt x="5844" y="28642"/>
                    <a:pt x="5680" y="27490"/>
                    <a:pt x="5440" y="26351"/>
                  </a:cubicBezTo>
                  <a:cubicBezTo>
                    <a:pt x="4809" y="22945"/>
                    <a:pt x="3749" y="19632"/>
                    <a:pt x="2285" y="16492"/>
                  </a:cubicBezTo>
                  <a:cubicBezTo>
                    <a:pt x="1617" y="14961"/>
                    <a:pt x="842" y="13479"/>
                    <a:pt x="-32" y="12056"/>
                  </a:cubicBezTo>
                  <a:lnTo>
                    <a:pt x="28953" y="-22"/>
                  </a:lnTo>
                  <a:cubicBezTo>
                    <a:pt x="27471" y="2581"/>
                    <a:pt x="26170" y="5282"/>
                    <a:pt x="25059" y="8063"/>
                  </a:cubicBezTo>
                  <a:cubicBezTo>
                    <a:pt x="23482" y="11908"/>
                    <a:pt x="22397" y="16197"/>
                    <a:pt x="23876" y="18415"/>
                  </a:cubicBezTo>
                  <a:cubicBezTo>
                    <a:pt x="24363" y="19069"/>
                    <a:pt x="25059" y="19538"/>
                    <a:pt x="25848" y="19746"/>
                  </a:cubicBezTo>
                  <a:cubicBezTo>
                    <a:pt x="26581" y="19879"/>
                    <a:pt x="27333" y="19879"/>
                    <a:pt x="28066" y="19746"/>
                  </a:cubicBezTo>
                  <a:lnTo>
                    <a:pt x="30531" y="19746"/>
                  </a:lnTo>
                  <a:cubicBezTo>
                    <a:pt x="39256" y="19746"/>
                    <a:pt x="37284" y="24675"/>
                    <a:pt x="37284" y="24675"/>
                  </a:cubicBezTo>
                  <a:cubicBezTo>
                    <a:pt x="40686" y="38084"/>
                    <a:pt x="15101" y="50555"/>
                    <a:pt x="15101" y="50555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FC6C406-F36D-4FA4-813C-124C7C3EC5AA}"/>
                </a:ext>
              </a:extLst>
            </p:cNvPr>
            <p:cNvSpPr/>
            <p:nvPr/>
          </p:nvSpPr>
          <p:spPr>
            <a:xfrm>
              <a:off x="7866528" y="1892178"/>
              <a:ext cx="20210" cy="11337"/>
            </a:xfrm>
            <a:custGeom>
              <a:avLst/>
              <a:gdLst>
                <a:gd name="connsiteX0" fmla="*/ 20179 w 20210"/>
                <a:gd name="connsiteY0" fmla="*/ 1457 h 11337"/>
                <a:gd name="connsiteX1" fmla="*/ 461 w 20210"/>
                <a:gd name="connsiteY1" fmla="*/ 11316 h 11337"/>
                <a:gd name="connsiteX2" fmla="*/ -32 w 20210"/>
                <a:gd name="connsiteY2" fmla="*/ 7866 h 11337"/>
                <a:gd name="connsiteX3" fmla="*/ 18404 w 20210"/>
                <a:gd name="connsiteY3" fmla="*/ -22 h 11337"/>
                <a:gd name="connsiteX4" fmla="*/ 20179 w 20210"/>
                <a:gd name="connsiteY4" fmla="*/ 1457 h 1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0" h="11337">
                  <a:moveTo>
                    <a:pt x="20179" y="1457"/>
                  </a:moveTo>
                  <a:lnTo>
                    <a:pt x="461" y="11316"/>
                  </a:lnTo>
                  <a:cubicBezTo>
                    <a:pt x="373" y="10157"/>
                    <a:pt x="208" y="9004"/>
                    <a:pt x="-32" y="7866"/>
                  </a:cubicBezTo>
                  <a:cubicBezTo>
                    <a:pt x="5193" y="5845"/>
                    <a:pt x="13278" y="2246"/>
                    <a:pt x="18404" y="-22"/>
                  </a:cubicBezTo>
                  <a:cubicBezTo>
                    <a:pt x="18817" y="653"/>
                    <a:pt x="19441" y="1173"/>
                    <a:pt x="20179" y="1457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9CBAD87-4CE4-4BDD-AE24-586636EFCEB3}"/>
                </a:ext>
              </a:extLst>
            </p:cNvPr>
            <p:cNvSpPr/>
            <p:nvPr/>
          </p:nvSpPr>
          <p:spPr>
            <a:xfrm>
              <a:off x="7865519" y="1893706"/>
              <a:ext cx="32967" cy="30850"/>
            </a:xfrm>
            <a:custGeom>
              <a:avLst/>
              <a:gdLst>
                <a:gd name="connsiteX0" fmla="*/ 10441 w 32967"/>
                <a:gd name="connsiteY0" fmla="*/ 30689 h 30850"/>
                <a:gd name="connsiteX1" fmla="*/ 40 w 32967"/>
                <a:gd name="connsiteY1" fmla="*/ 22210 h 30850"/>
                <a:gd name="connsiteX2" fmla="*/ 13054 w 32967"/>
                <a:gd name="connsiteY2" fmla="*/ 18316 h 30850"/>
                <a:gd name="connsiteX3" fmla="*/ 25871 w 32967"/>
                <a:gd name="connsiteY3" fmla="*/ -22 h 30850"/>
                <a:gd name="connsiteX4" fmla="*/ 32624 w 32967"/>
                <a:gd name="connsiteY4" fmla="*/ 4908 h 30850"/>
                <a:gd name="connsiteX5" fmla="*/ 10441 w 32967"/>
                <a:gd name="connsiteY5" fmla="*/ 30689 h 3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67" h="30850">
                  <a:moveTo>
                    <a:pt x="10441" y="30689"/>
                  </a:moveTo>
                  <a:cubicBezTo>
                    <a:pt x="10441" y="30689"/>
                    <a:pt x="-1044" y="32612"/>
                    <a:pt x="40" y="22210"/>
                  </a:cubicBezTo>
                  <a:cubicBezTo>
                    <a:pt x="4593" y="21788"/>
                    <a:pt x="9017" y="20464"/>
                    <a:pt x="13054" y="18316"/>
                  </a:cubicBezTo>
                  <a:cubicBezTo>
                    <a:pt x="19540" y="14095"/>
                    <a:pt x="24135" y="7520"/>
                    <a:pt x="25871" y="-22"/>
                  </a:cubicBezTo>
                  <a:cubicBezTo>
                    <a:pt x="34596" y="-22"/>
                    <a:pt x="32624" y="4908"/>
                    <a:pt x="32624" y="4908"/>
                  </a:cubicBezTo>
                  <a:cubicBezTo>
                    <a:pt x="36025" y="18218"/>
                    <a:pt x="10441" y="30689"/>
                    <a:pt x="10441" y="30689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1E2CA22-D436-4F8F-837C-CEE370F43E06}"/>
                </a:ext>
              </a:extLst>
            </p:cNvPr>
            <p:cNvSpPr/>
            <p:nvPr/>
          </p:nvSpPr>
          <p:spPr>
            <a:xfrm>
              <a:off x="7865519" y="1893706"/>
              <a:ext cx="32967" cy="30850"/>
            </a:xfrm>
            <a:custGeom>
              <a:avLst/>
              <a:gdLst>
                <a:gd name="connsiteX0" fmla="*/ 10441 w 32967"/>
                <a:gd name="connsiteY0" fmla="*/ 30689 h 30850"/>
                <a:gd name="connsiteX1" fmla="*/ 40 w 32967"/>
                <a:gd name="connsiteY1" fmla="*/ 22210 h 30850"/>
                <a:gd name="connsiteX2" fmla="*/ 13054 w 32967"/>
                <a:gd name="connsiteY2" fmla="*/ 18316 h 30850"/>
                <a:gd name="connsiteX3" fmla="*/ 25871 w 32967"/>
                <a:gd name="connsiteY3" fmla="*/ -22 h 30850"/>
                <a:gd name="connsiteX4" fmla="*/ 32624 w 32967"/>
                <a:gd name="connsiteY4" fmla="*/ 4908 h 30850"/>
                <a:gd name="connsiteX5" fmla="*/ 10441 w 32967"/>
                <a:gd name="connsiteY5" fmla="*/ 30689 h 3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67" h="30850">
                  <a:moveTo>
                    <a:pt x="10441" y="30689"/>
                  </a:moveTo>
                  <a:cubicBezTo>
                    <a:pt x="10441" y="30689"/>
                    <a:pt x="-1044" y="32612"/>
                    <a:pt x="40" y="22210"/>
                  </a:cubicBezTo>
                  <a:cubicBezTo>
                    <a:pt x="4593" y="21788"/>
                    <a:pt x="9017" y="20464"/>
                    <a:pt x="13054" y="18316"/>
                  </a:cubicBezTo>
                  <a:cubicBezTo>
                    <a:pt x="19540" y="14095"/>
                    <a:pt x="24135" y="7520"/>
                    <a:pt x="25871" y="-22"/>
                  </a:cubicBezTo>
                  <a:cubicBezTo>
                    <a:pt x="34596" y="-22"/>
                    <a:pt x="32624" y="4908"/>
                    <a:pt x="32624" y="4908"/>
                  </a:cubicBezTo>
                  <a:cubicBezTo>
                    <a:pt x="36025" y="18218"/>
                    <a:pt x="10441" y="30689"/>
                    <a:pt x="10441" y="30689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DCF7DFE9-AE39-41DC-8083-DD530A366BFB}"/>
                </a:ext>
              </a:extLst>
            </p:cNvPr>
            <p:cNvSpPr/>
            <p:nvPr/>
          </p:nvSpPr>
          <p:spPr>
            <a:xfrm>
              <a:off x="7753150" y="1618640"/>
              <a:ext cx="36330" cy="32584"/>
            </a:xfrm>
            <a:custGeom>
              <a:avLst/>
              <a:gdLst>
                <a:gd name="connsiteX0" fmla="*/ 36298 w 36330"/>
                <a:gd name="connsiteY0" fmla="*/ -22 h 32584"/>
                <a:gd name="connsiteX1" fmla="*/ -32 w 36330"/>
                <a:gd name="connsiteY1" fmla="*/ 32562 h 32584"/>
                <a:gd name="connsiteX2" fmla="*/ 12094 w 36330"/>
                <a:gd name="connsiteY2" fmla="*/ 29210 h 32584"/>
                <a:gd name="connsiteX3" fmla="*/ 20327 w 36330"/>
                <a:gd name="connsiteY3" fmla="*/ 28027 h 32584"/>
                <a:gd name="connsiteX4" fmla="*/ 36298 w 36330"/>
                <a:gd name="connsiteY4" fmla="*/ -22 h 3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30" h="32584">
                  <a:moveTo>
                    <a:pt x="36298" y="-22"/>
                  </a:moveTo>
                  <a:cubicBezTo>
                    <a:pt x="36298" y="-22"/>
                    <a:pt x="1792" y="7323"/>
                    <a:pt x="-32" y="32562"/>
                  </a:cubicBezTo>
                  <a:cubicBezTo>
                    <a:pt x="3700" y="30530"/>
                    <a:pt x="7849" y="29383"/>
                    <a:pt x="12094" y="29210"/>
                  </a:cubicBezTo>
                  <a:cubicBezTo>
                    <a:pt x="14893" y="29466"/>
                    <a:pt x="17713" y="29061"/>
                    <a:pt x="20327" y="28027"/>
                  </a:cubicBezTo>
                  <a:cubicBezTo>
                    <a:pt x="22187" y="17091"/>
                    <a:pt x="27842" y="7159"/>
                    <a:pt x="36298" y="-2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1050C54-C5B5-4A15-9076-65138E8AC5A3}"/>
                </a:ext>
              </a:extLst>
            </p:cNvPr>
            <p:cNvSpPr/>
            <p:nvPr/>
          </p:nvSpPr>
          <p:spPr>
            <a:xfrm>
              <a:off x="7985625" y="1970765"/>
              <a:ext cx="289758" cy="245045"/>
            </a:xfrm>
            <a:custGeom>
              <a:avLst/>
              <a:gdLst>
                <a:gd name="connsiteX0" fmla="*/ 263154 w 289758"/>
                <a:gd name="connsiteY0" fmla="*/ 206810 h 245045"/>
                <a:gd name="connsiteX1" fmla="*/ 85692 w 289758"/>
                <a:gd name="connsiteY1" fmla="*/ 210211 h 245045"/>
                <a:gd name="connsiteX2" fmla="*/ 14756 w 289758"/>
                <a:gd name="connsiteY2" fmla="*/ 130107 h 245045"/>
                <a:gd name="connsiteX3" fmla="*/ -32 w 289758"/>
                <a:gd name="connsiteY3" fmla="*/ 80812 h 245045"/>
                <a:gd name="connsiteX4" fmla="*/ 5538 w 289758"/>
                <a:gd name="connsiteY4" fmla="*/ 57199 h 245045"/>
                <a:gd name="connsiteX5" fmla="*/ 14658 w 289758"/>
                <a:gd name="connsiteY5" fmla="*/ 43446 h 245045"/>
                <a:gd name="connsiteX6" fmla="*/ 58530 w 289758"/>
                <a:gd name="connsiteY6" fmla="*/ 14510 h 245045"/>
                <a:gd name="connsiteX7" fmla="*/ 240922 w 289758"/>
                <a:gd name="connsiteY7" fmla="*/ 30580 h 245045"/>
                <a:gd name="connsiteX8" fmla="*/ 263154 w 289758"/>
                <a:gd name="connsiteY8" fmla="*/ 206810 h 2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758" h="245045">
                  <a:moveTo>
                    <a:pt x="263154" y="206810"/>
                  </a:moveTo>
                  <a:cubicBezTo>
                    <a:pt x="220317" y="256400"/>
                    <a:pt x="140804" y="257929"/>
                    <a:pt x="85692" y="210211"/>
                  </a:cubicBezTo>
                  <a:cubicBezTo>
                    <a:pt x="58875" y="187042"/>
                    <a:pt x="31172" y="158747"/>
                    <a:pt x="14756" y="130107"/>
                  </a:cubicBezTo>
                  <a:cubicBezTo>
                    <a:pt x="5463" y="115313"/>
                    <a:pt x="352" y="98278"/>
                    <a:pt x="-32" y="80812"/>
                  </a:cubicBezTo>
                  <a:cubicBezTo>
                    <a:pt x="85" y="72629"/>
                    <a:pt x="1986" y="64571"/>
                    <a:pt x="5538" y="57199"/>
                  </a:cubicBezTo>
                  <a:cubicBezTo>
                    <a:pt x="7977" y="52244"/>
                    <a:pt x="11042" y="47621"/>
                    <a:pt x="14658" y="43446"/>
                  </a:cubicBezTo>
                  <a:cubicBezTo>
                    <a:pt x="26804" y="30486"/>
                    <a:pt x="41835" y="20572"/>
                    <a:pt x="58530" y="14510"/>
                  </a:cubicBezTo>
                  <a:cubicBezTo>
                    <a:pt x="115318" y="-8018"/>
                    <a:pt x="199218" y="-5603"/>
                    <a:pt x="240922" y="30580"/>
                  </a:cubicBezTo>
                  <a:cubicBezTo>
                    <a:pt x="295935" y="78347"/>
                    <a:pt x="305992" y="157219"/>
                    <a:pt x="263154" y="206810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3C11BF9-3D40-47C2-A4F6-945916D3E0D5}"/>
                </a:ext>
              </a:extLst>
            </p:cNvPr>
            <p:cNvSpPr/>
            <p:nvPr/>
          </p:nvSpPr>
          <p:spPr>
            <a:xfrm>
              <a:off x="7954960" y="2013594"/>
              <a:ext cx="40820" cy="45792"/>
            </a:xfrm>
            <a:custGeom>
              <a:avLst/>
              <a:gdLst>
                <a:gd name="connsiteX0" fmla="*/ 34774 w 40820"/>
                <a:gd name="connsiteY0" fmla="*/ 45771 h 45792"/>
                <a:gd name="connsiteX1" fmla="*/ 30288 w 40820"/>
                <a:gd name="connsiteY1" fmla="*/ 38032 h 45792"/>
                <a:gd name="connsiteX2" fmla="*/ 22352 w 40820"/>
                <a:gd name="connsiteY2" fmla="*/ 31278 h 45792"/>
                <a:gd name="connsiteX3" fmla="*/ 20133 w 40820"/>
                <a:gd name="connsiteY3" fmla="*/ 32165 h 45792"/>
                <a:gd name="connsiteX4" fmla="*/ 18704 w 40820"/>
                <a:gd name="connsiteY4" fmla="*/ 33940 h 45792"/>
                <a:gd name="connsiteX5" fmla="*/ 17422 w 40820"/>
                <a:gd name="connsiteY5" fmla="*/ 36060 h 45792"/>
                <a:gd name="connsiteX6" fmla="*/ 9387 w 40820"/>
                <a:gd name="connsiteY6" fmla="*/ 38820 h 45792"/>
                <a:gd name="connsiteX7" fmla="*/ 514 w 40820"/>
                <a:gd name="connsiteY7" fmla="*/ 6138 h 45792"/>
                <a:gd name="connsiteX8" fmla="*/ 13331 w 40820"/>
                <a:gd name="connsiteY8" fmla="*/ 2194 h 45792"/>
                <a:gd name="connsiteX9" fmla="*/ 15352 w 40820"/>
                <a:gd name="connsiteY9" fmla="*/ 4166 h 45792"/>
                <a:gd name="connsiteX10" fmla="*/ 22894 w 40820"/>
                <a:gd name="connsiteY10" fmla="*/ 10081 h 45792"/>
                <a:gd name="connsiteX11" fmla="*/ 25999 w 40820"/>
                <a:gd name="connsiteY11" fmla="*/ 11560 h 45792"/>
                <a:gd name="connsiteX12" fmla="*/ 35858 w 40820"/>
                <a:gd name="connsiteY12" fmla="*/ 14419 h 45792"/>
                <a:gd name="connsiteX13" fmla="*/ 40788 w 40820"/>
                <a:gd name="connsiteY13" fmla="*/ 14961 h 4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20" h="45792">
                  <a:moveTo>
                    <a:pt x="34774" y="45771"/>
                  </a:moveTo>
                  <a:cubicBezTo>
                    <a:pt x="33474" y="43083"/>
                    <a:pt x="31974" y="40496"/>
                    <a:pt x="30288" y="38032"/>
                  </a:cubicBezTo>
                  <a:cubicBezTo>
                    <a:pt x="27922" y="34581"/>
                    <a:pt x="25013" y="31278"/>
                    <a:pt x="22352" y="31278"/>
                  </a:cubicBezTo>
                  <a:cubicBezTo>
                    <a:pt x="21523" y="31266"/>
                    <a:pt x="20725" y="31586"/>
                    <a:pt x="20133" y="32165"/>
                  </a:cubicBezTo>
                  <a:cubicBezTo>
                    <a:pt x="19574" y="32686"/>
                    <a:pt x="19093" y="33283"/>
                    <a:pt x="18704" y="33940"/>
                  </a:cubicBezTo>
                  <a:cubicBezTo>
                    <a:pt x="18321" y="34672"/>
                    <a:pt x="17893" y="35380"/>
                    <a:pt x="17422" y="36060"/>
                  </a:cubicBezTo>
                  <a:cubicBezTo>
                    <a:pt x="12493" y="43257"/>
                    <a:pt x="9387" y="38820"/>
                    <a:pt x="9387" y="38820"/>
                  </a:cubicBezTo>
                  <a:cubicBezTo>
                    <a:pt x="-3331" y="34334"/>
                    <a:pt x="514" y="6138"/>
                    <a:pt x="514" y="6138"/>
                  </a:cubicBezTo>
                  <a:cubicBezTo>
                    <a:pt x="514" y="6138"/>
                    <a:pt x="5443" y="-4510"/>
                    <a:pt x="13331" y="2194"/>
                  </a:cubicBezTo>
                  <a:cubicBezTo>
                    <a:pt x="14064" y="2787"/>
                    <a:pt x="14741" y="3447"/>
                    <a:pt x="15352" y="4166"/>
                  </a:cubicBezTo>
                  <a:cubicBezTo>
                    <a:pt x="17501" y="6563"/>
                    <a:pt x="20053" y="8565"/>
                    <a:pt x="22894" y="10081"/>
                  </a:cubicBezTo>
                  <a:cubicBezTo>
                    <a:pt x="23900" y="10633"/>
                    <a:pt x="24937" y="11127"/>
                    <a:pt x="25999" y="11560"/>
                  </a:cubicBezTo>
                  <a:cubicBezTo>
                    <a:pt x="29165" y="12888"/>
                    <a:pt x="32473" y="13847"/>
                    <a:pt x="35858" y="14419"/>
                  </a:cubicBezTo>
                  <a:cubicBezTo>
                    <a:pt x="37489" y="14700"/>
                    <a:pt x="39135" y="14882"/>
                    <a:pt x="40788" y="14961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1CC5620-0AF1-4E76-A1EA-012FF4958033}"/>
                </a:ext>
              </a:extLst>
            </p:cNvPr>
            <p:cNvSpPr/>
            <p:nvPr/>
          </p:nvSpPr>
          <p:spPr>
            <a:xfrm>
              <a:off x="7975125" y="2023697"/>
              <a:ext cx="5866" cy="22084"/>
            </a:xfrm>
            <a:custGeom>
              <a:avLst/>
              <a:gdLst>
                <a:gd name="connsiteX0" fmla="*/ 2186 w 5866"/>
                <a:gd name="connsiteY0" fmla="*/ 21175 h 22084"/>
                <a:gd name="connsiteX1" fmla="*/ -32 w 5866"/>
                <a:gd name="connsiteY1" fmla="*/ 22063 h 22084"/>
                <a:gd name="connsiteX2" fmla="*/ 2728 w 5866"/>
                <a:gd name="connsiteY2" fmla="*/ -22 h 22084"/>
                <a:gd name="connsiteX3" fmla="*/ 5834 w 5866"/>
                <a:gd name="connsiteY3" fmla="*/ 1457 h 22084"/>
                <a:gd name="connsiteX4" fmla="*/ 2186 w 5866"/>
                <a:gd name="connsiteY4" fmla="*/ 21175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6" h="22084">
                  <a:moveTo>
                    <a:pt x="2186" y="21175"/>
                  </a:moveTo>
                  <a:cubicBezTo>
                    <a:pt x="1358" y="21163"/>
                    <a:pt x="559" y="21483"/>
                    <a:pt x="-32" y="22063"/>
                  </a:cubicBezTo>
                  <a:lnTo>
                    <a:pt x="2728" y="-22"/>
                  </a:lnTo>
                  <a:cubicBezTo>
                    <a:pt x="3734" y="530"/>
                    <a:pt x="4771" y="1024"/>
                    <a:pt x="5834" y="1457"/>
                  </a:cubicBezTo>
                  <a:cubicBezTo>
                    <a:pt x="4602" y="6929"/>
                    <a:pt x="3123" y="15654"/>
                    <a:pt x="2186" y="21175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05660354-D43F-4AFF-A3FF-AD6EC96F7DF6}"/>
                </a:ext>
              </a:extLst>
            </p:cNvPr>
            <p:cNvSpPr/>
            <p:nvPr/>
          </p:nvSpPr>
          <p:spPr>
            <a:xfrm>
              <a:off x="7954960" y="2013594"/>
              <a:ext cx="17454" cy="40194"/>
            </a:xfrm>
            <a:custGeom>
              <a:avLst/>
              <a:gdLst>
                <a:gd name="connsiteX0" fmla="*/ 17422 w 17454"/>
                <a:gd name="connsiteY0" fmla="*/ 36060 h 40194"/>
                <a:gd name="connsiteX1" fmla="*/ 9387 w 17454"/>
                <a:gd name="connsiteY1" fmla="*/ 38820 h 40194"/>
                <a:gd name="connsiteX2" fmla="*/ 514 w 17454"/>
                <a:gd name="connsiteY2" fmla="*/ 6138 h 40194"/>
                <a:gd name="connsiteX3" fmla="*/ 13331 w 17454"/>
                <a:gd name="connsiteY3" fmla="*/ 2194 h 40194"/>
                <a:gd name="connsiteX4" fmla="*/ 9387 w 17454"/>
                <a:gd name="connsiteY4" fmla="*/ 15159 h 40194"/>
                <a:gd name="connsiteX5" fmla="*/ 17422 w 17454"/>
                <a:gd name="connsiteY5" fmla="*/ 36060 h 4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54" h="40194">
                  <a:moveTo>
                    <a:pt x="17422" y="36060"/>
                  </a:moveTo>
                  <a:cubicBezTo>
                    <a:pt x="12493" y="43257"/>
                    <a:pt x="9387" y="38820"/>
                    <a:pt x="9387" y="38820"/>
                  </a:cubicBezTo>
                  <a:cubicBezTo>
                    <a:pt x="-3331" y="34334"/>
                    <a:pt x="514" y="6138"/>
                    <a:pt x="514" y="6138"/>
                  </a:cubicBezTo>
                  <a:cubicBezTo>
                    <a:pt x="514" y="6138"/>
                    <a:pt x="5443" y="-4510"/>
                    <a:pt x="13331" y="2194"/>
                  </a:cubicBezTo>
                  <a:cubicBezTo>
                    <a:pt x="11183" y="6217"/>
                    <a:pt x="9843" y="10621"/>
                    <a:pt x="9387" y="15159"/>
                  </a:cubicBezTo>
                  <a:cubicBezTo>
                    <a:pt x="9264" y="22902"/>
                    <a:pt x="12144" y="30392"/>
                    <a:pt x="17422" y="36060"/>
                  </a:cubicBezTo>
                  <a:close/>
                </a:path>
              </a:pathLst>
            </a:custGeom>
            <a:solidFill>
              <a:srgbClr val="6C63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66D4023-6636-479B-9429-401F62D08746}"/>
                </a:ext>
              </a:extLst>
            </p:cNvPr>
            <p:cNvSpPr/>
            <p:nvPr/>
          </p:nvSpPr>
          <p:spPr>
            <a:xfrm>
              <a:off x="7954960" y="2013594"/>
              <a:ext cx="17454" cy="40194"/>
            </a:xfrm>
            <a:custGeom>
              <a:avLst/>
              <a:gdLst>
                <a:gd name="connsiteX0" fmla="*/ 17422 w 17454"/>
                <a:gd name="connsiteY0" fmla="*/ 36060 h 40194"/>
                <a:gd name="connsiteX1" fmla="*/ 9387 w 17454"/>
                <a:gd name="connsiteY1" fmla="*/ 38820 h 40194"/>
                <a:gd name="connsiteX2" fmla="*/ 514 w 17454"/>
                <a:gd name="connsiteY2" fmla="*/ 6138 h 40194"/>
                <a:gd name="connsiteX3" fmla="*/ 13331 w 17454"/>
                <a:gd name="connsiteY3" fmla="*/ 2194 h 40194"/>
                <a:gd name="connsiteX4" fmla="*/ 9387 w 17454"/>
                <a:gd name="connsiteY4" fmla="*/ 15159 h 40194"/>
                <a:gd name="connsiteX5" fmla="*/ 17422 w 17454"/>
                <a:gd name="connsiteY5" fmla="*/ 36060 h 4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54" h="40194">
                  <a:moveTo>
                    <a:pt x="17422" y="36060"/>
                  </a:moveTo>
                  <a:cubicBezTo>
                    <a:pt x="12493" y="43257"/>
                    <a:pt x="9387" y="38820"/>
                    <a:pt x="9387" y="38820"/>
                  </a:cubicBezTo>
                  <a:cubicBezTo>
                    <a:pt x="-3331" y="34334"/>
                    <a:pt x="514" y="6138"/>
                    <a:pt x="514" y="6138"/>
                  </a:cubicBezTo>
                  <a:cubicBezTo>
                    <a:pt x="514" y="6138"/>
                    <a:pt x="5443" y="-4510"/>
                    <a:pt x="13331" y="2194"/>
                  </a:cubicBezTo>
                  <a:cubicBezTo>
                    <a:pt x="11183" y="6217"/>
                    <a:pt x="9843" y="10621"/>
                    <a:pt x="9387" y="15159"/>
                  </a:cubicBezTo>
                  <a:cubicBezTo>
                    <a:pt x="9264" y="22902"/>
                    <a:pt x="12144" y="30392"/>
                    <a:pt x="17422" y="3606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DA6B126-A96E-4754-AB38-EE5CBD9B77E9}"/>
                </a:ext>
              </a:extLst>
            </p:cNvPr>
            <p:cNvSpPr/>
            <p:nvPr/>
          </p:nvSpPr>
          <p:spPr>
            <a:xfrm>
              <a:off x="8243093" y="2069541"/>
              <a:ext cx="18679" cy="48358"/>
            </a:xfrm>
            <a:custGeom>
              <a:avLst/>
              <a:gdLst>
                <a:gd name="connsiteX0" fmla="*/ 14411 w 18679"/>
                <a:gd name="connsiteY0" fmla="*/ 48337 h 48358"/>
                <a:gd name="connsiteX1" fmla="*/ 7609 w 18679"/>
                <a:gd name="connsiteY1" fmla="*/ -22 h 48358"/>
                <a:gd name="connsiteX2" fmla="*/ 3616 w 18679"/>
                <a:gd name="connsiteY2" fmla="*/ 11957 h 48358"/>
                <a:gd name="connsiteX3" fmla="*/ -32 w 18679"/>
                <a:gd name="connsiteY3" fmla="*/ 19450 h 48358"/>
                <a:gd name="connsiteX4" fmla="*/ 14411 w 18679"/>
                <a:gd name="connsiteY4" fmla="*/ 48337 h 4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9" h="48358">
                  <a:moveTo>
                    <a:pt x="14411" y="48337"/>
                  </a:moveTo>
                  <a:cubicBezTo>
                    <a:pt x="14411" y="48337"/>
                    <a:pt x="27524" y="15556"/>
                    <a:pt x="7609" y="-22"/>
                  </a:cubicBezTo>
                  <a:cubicBezTo>
                    <a:pt x="7190" y="4220"/>
                    <a:pt x="5826" y="8313"/>
                    <a:pt x="3616" y="11957"/>
                  </a:cubicBezTo>
                  <a:cubicBezTo>
                    <a:pt x="1822" y="14130"/>
                    <a:pt x="572" y="16698"/>
                    <a:pt x="-32" y="19450"/>
                  </a:cubicBezTo>
                  <a:cubicBezTo>
                    <a:pt x="8062" y="27056"/>
                    <a:pt x="13183" y="37297"/>
                    <a:pt x="14411" y="4833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B7BF758-8947-4BB3-92B3-B13380EA661D}"/>
                </a:ext>
              </a:extLst>
            </p:cNvPr>
            <p:cNvSpPr/>
            <p:nvPr/>
          </p:nvSpPr>
          <p:spPr>
            <a:xfrm>
              <a:off x="7955157" y="1985296"/>
              <a:ext cx="88882" cy="115596"/>
            </a:xfrm>
            <a:custGeom>
              <a:avLst/>
              <a:gdLst>
                <a:gd name="connsiteX0" fmla="*/ 45076 w 88882"/>
                <a:gd name="connsiteY0" fmla="*/ 115575 h 115596"/>
                <a:gd name="connsiteX1" fmla="*/ 30288 w 88882"/>
                <a:gd name="connsiteY1" fmla="*/ 66280 h 115596"/>
                <a:gd name="connsiteX2" fmla="*/ 22351 w 88882"/>
                <a:gd name="connsiteY2" fmla="*/ 59527 h 115596"/>
                <a:gd name="connsiteX3" fmla="*/ 20133 w 88882"/>
                <a:gd name="connsiteY3" fmla="*/ 60414 h 115596"/>
                <a:gd name="connsiteX4" fmla="*/ 18704 w 88882"/>
                <a:gd name="connsiteY4" fmla="*/ 62189 h 115596"/>
                <a:gd name="connsiteX5" fmla="*/ 17422 w 88882"/>
                <a:gd name="connsiteY5" fmla="*/ 64308 h 115596"/>
                <a:gd name="connsiteX6" fmla="*/ 9387 w 88882"/>
                <a:gd name="connsiteY6" fmla="*/ 67069 h 115596"/>
                <a:gd name="connsiteX7" fmla="*/ 514 w 88882"/>
                <a:gd name="connsiteY7" fmla="*/ 34386 h 115596"/>
                <a:gd name="connsiteX8" fmla="*/ 13330 w 88882"/>
                <a:gd name="connsiteY8" fmla="*/ 30443 h 115596"/>
                <a:gd name="connsiteX9" fmla="*/ 15352 w 88882"/>
                <a:gd name="connsiteY9" fmla="*/ 32414 h 115596"/>
                <a:gd name="connsiteX10" fmla="*/ 22894 w 88882"/>
                <a:gd name="connsiteY10" fmla="*/ 38330 h 115596"/>
                <a:gd name="connsiteX11" fmla="*/ 25999 w 88882"/>
                <a:gd name="connsiteY11" fmla="*/ 39809 h 115596"/>
                <a:gd name="connsiteX12" fmla="*/ 35858 w 88882"/>
                <a:gd name="connsiteY12" fmla="*/ 42668 h 115596"/>
                <a:gd name="connsiteX13" fmla="*/ 44978 w 88882"/>
                <a:gd name="connsiteY13" fmla="*/ 28915 h 115596"/>
                <a:gd name="connsiteX14" fmla="*/ 88850 w 88882"/>
                <a:gd name="connsiteY14" fmla="*/ -22 h 115596"/>
                <a:gd name="connsiteX15" fmla="*/ 45076 w 88882"/>
                <a:gd name="connsiteY15" fmla="*/ 11557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82" h="115596">
                  <a:moveTo>
                    <a:pt x="45076" y="115575"/>
                  </a:moveTo>
                  <a:cubicBezTo>
                    <a:pt x="35783" y="100782"/>
                    <a:pt x="30672" y="83746"/>
                    <a:pt x="30288" y="66280"/>
                  </a:cubicBezTo>
                  <a:cubicBezTo>
                    <a:pt x="27922" y="62830"/>
                    <a:pt x="25013" y="59527"/>
                    <a:pt x="22351" y="59527"/>
                  </a:cubicBezTo>
                  <a:cubicBezTo>
                    <a:pt x="21523" y="59515"/>
                    <a:pt x="20725" y="59834"/>
                    <a:pt x="20133" y="60414"/>
                  </a:cubicBezTo>
                  <a:cubicBezTo>
                    <a:pt x="19574" y="60934"/>
                    <a:pt x="19093" y="61532"/>
                    <a:pt x="18704" y="62189"/>
                  </a:cubicBezTo>
                  <a:cubicBezTo>
                    <a:pt x="18321" y="62921"/>
                    <a:pt x="17893" y="63629"/>
                    <a:pt x="17422" y="64308"/>
                  </a:cubicBezTo>
                  <a:cubicBezTo>
                    <a:pt x="12492" y="71505"/>
                    <a:pt x="9387" y="67069"/>
                    <a:pt x="9387" y="67069"/>
                  </a:cubicBezTo>
                  <a:cubicBezTo>
                    <a:pt x="-3331" y="62583"/>
                    <a:pt x="514" y="34386"/>
                    <a:pt x="514" y="34386"/>
                  </a:cubicBezTo>
                  <a:cubicBezTo>
                    <a:pt x="514" y="34386"/>
                    <a:pt x="5443" y="23739"/>
                    <a:pt x="13330" y="30443"/>
                  </a:cubicBezTo>
                  <a:cubicBezTo>
                    <a:pt x="14064" y="31035"/>
                    <a:pt x="14741" y="31695"/>
                    <a:pt x="15352" y="32414"/>
                  </a:cubicBezTo>
                  <a:cubicBezTo>
                    <a:pt x="17501" y="34812"/>
                    <a:pt x="20053" y="36814"/>
                    <a:pt x="22894" y="38330"/>
                  </a:cubicBezTo>
                  <a:cubicBezTo>
                    <a:pt x="23900" y="38882"/>
                    <a:pt x="24937" y="39376"/>
                    <a:pt x="25999" y="39809"/>
                  </a:cubicBezTo>
                  <a:cubicBezTo>
                    <a:pt x="29165" y="41136"/>
                    <a:pt x="32473" y="42096"/>
                    <a:pt x="35858" y="42668"/>
                  </a:cubicBezTo>
                  <a:cubicBezTo>
                    <a:pt x="38298" y="37712"/>
                    <a:pt x="41362" y="33090"/>
                    <a:pt x="44978" y="28915"/>
                  </a:cubicBezTo>
                  <a:cubicBezTo>
                    <a:pt x="57124" y="15955"/>
                    <a:pt x="72155" y="6041"/>
                    <a:pt x="88850" y="-22"/>
                  </a:cubicBezTo>
                  <a:cubicBezTo>
                    <a:pt x="81949" y="43703"/>
                    <a:pt x="69083" y="89695"/>
                    <a:pt x="45076" y="11557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C55179A5-CFF1-4659-9FC4-F6CD00F4ADE7}"/>
                </a:ext>
              </a:extLst>
            </p:cNvPr>
            <p:cNvSpPr/>
            <p:nvPr/>
          </p:nvSpPr>
          <p:spPr>
            <a:xfrm>
              <a:off x="7795703" y="1817853"/>
              <a:ext cx="135401" cy="298124"/>
            </a:xfrm>
            <a:custGeom>
              <a:avLst/>
              <a:gdLst>
                <a:gd name="connsiteX0" fmla="*/ 135369 w 135401"/>
                <a:gd name="connsiteY0" fmla="*/ 298103 h 298124"/>
                <a:gd name="connsiteX1" fmla="*/ 124771 w 135401"/>
                <a:gd name="connsiteY1" fmla="*/ 295737 h 298124"/>
                <a:gd name="connsiteX2" fmla="*/ 115356 w 135401"/>
                <a:gd name="connsiteY2" fmla="*/ 292532 h 298124"/>
                <a:gd name="connsiteX3" fmla="*/ 113335 w 135401"/>
                <a:gd name="connsiteY3" fmla="*/ 291694 h 298124"/>
                <a:gd name="connsiteX4" fmla="*/ 105398 w 135401"/>
                <a:gd name="connsiteY4" fmla="*/ 287948 h 298124"/>
                <a:gd name="connsiteX5" fmla="*/ 99384 w 135401"/>
                <a:gd name="connsiteY5" fmla="*/ 284694 h 298124"/>
                <a:gd name="connsiteX6" fmla="*/ 9174 w 135401"/>
                <a:gd name="connsiteY6" fmla="*/ 175407 h 298124"/>
                <a:gd name="connsiteX7" fmla="*/ 350 w 135401"/>
                <a:gd name="connsiteY7" fmla="*/ 137845 h 298124"/>
                <a:gd name="connsiteX8" fmla="*/ 646 w 135401"/>
                <a:gd name="connsiteY8" fmla="*/ 117387 h 298124"/>
                <a:gd name="connsiteX9" fmla="*/ 19132 w 135401"/>
                <a:gd name="connsiteY9" fmla="*/ 62177 h 298124"/>
                <a:gd name="connsiteX10" fmla="*/ 22385 w 135401"/>
                <a:gd name="connsiteY10" fmla="*/ 56951 h 298124"/>
                <a:gd name="connsiteX11" fmla="*/ 132560 w 135401"/>
                <a:gd name="connsiteY11" fmla="*/ 558 h 298124"/>
                <a:gd name="connsiteX12" fmla="*/ 90215 w 135401"/>
                <a:gd name="connsiteY12" fmla="*/ 64099 h 298124"/>
                <a:gd name="connsiteX13" fmla="*/ 89032 w 135401"/>
                <a:gd name="connsiteY13" fmla="*/ 74451 h 298124"/>
                <a:gd name="connsiteX14" fmla="*/ 91004 w 135401"/>
                <a:gd name="connsiteY14" fmla="*/ 75782 h 298124"/>
                <a:gd name="connsiteX15" fmla="*/ 93222 w 135401"/>
                <a:gd name="connsiteY15" fmla="*/ 75782 h 298124"/>
                <a:gd name="connsiteX16" fmla="*/ 95687 w 135401"/>
                <a:gd name="connsiteY16" fmla="*/ 75782 h 298124"/>
                <a:gd name="connsiteX17" fmla="*/ 102440 w 135401"/>
                <a:gd name="connsiteY17" fmla="*/ 80712 h 298124"/>
                <a:gd name="connsiteX18" fmla="*/ 80258 w 135401"/>
                <a:gd name="connsiteY18" fmla="*/ 106246 h 298124"/>
                <a:gd name="connsiteX19" fmla="*/ 69856 w 135401"/>
                <a:gd name="connsiteY19" fmla="*/ 97768 h 298124"/>
                <a:gd name="connsiteX20" fmla="*/ 70399 w 135401"/>
                <a:gd name="connsiteY20" fmla="*/ 95007 h 298124"/>
                <a:gd name="connsiteX21" fmla="*/ 71089 w 135401"/>
                <a:gd name="connsiteY21" fmla="*/ 85493 h 298124"/>
                <a:gd name="connsiteX22" fmla="*/ 70596 w 135401"/>
                <a:gd name="connsiteY22" fmla="*/ 82043 h 298124"/>
                <a:gd name="connsiteX23" fmla="*/ 67441 w 135401"/>
                <a:gd name="connsiteY23" fmla="*/ 72184 h 298124"/>
                <a:gd name="connsiteX24" fmla="*/ 50976 w 135401"/>
                <a:gd name="connsiteY24" fmla="*/ 72184 h 298124"/>
                <a:gd name="connsiteX25" fmla="*/ 28498 w 135401"/>
                <a:gd name="connsiteY25" fmla="*/ 66071 h 298124"/>
                <a:gd name="connsiteX26" fmla="*/ 31357 w 135401"/>
                <a:gd name="connsiteY26" fmla="*/ 71000 h 298124"/>
                <a:gd name="connsiteX27" fmla="*/ 45899 w 135401"/>
                <a:gd name="connsiteY27" fmla="*/ 120296 h 298124"/>
                <a:gd name="connsiteX28" fmla="*/ 53786 w 135401"/>
                <a:gd name="connsiteY28" fmla="*/ 127148 h 298124"/>
                <a:gd name="connsiteX29" fmla="*/ 55955 w 135401"/>
                <a:gd name="connsiteY29" fmla="*/ 126260 h 298124"/>
                <a:gd name="connsiteX30" fmla="*/ 57385 w 135401"/>
                <a:gd name="connsiteY30" fmla="*/ 124486 h 298124"/>
                <a:gd name="connsiteX31" fmla="*/ 58666 w 135401"/>
                <a:gd name="connsiteY31" fmla="*/ 122415 h 298124"/>
                <a:gd name="connsiteX32" fmla="*/ 66751 w 135401"/>
                <a:gd name="connsiteY32" fmla="*/ 119753 h 298124"/>
                <a:gd name="connsiteX33" fmla="*/ 75328 w 135401"/>
                <a:gd name="connsiteY33" fmla="*/ 152485 h 298124"/>
                <a:gd name="connsiteX34" fmla="*/ 62462 w 135401"/>
                <a:gd name="connsiteY34" fmla="*/ 156281 h 298124"/>
                <a:gd name="connsiteX35" fmla="*/ 60490 w 135401"/>
                <a:gd name="connsiteY35" fmla="*/ 154309 h 298124"/>
                <a:gd name="connsiteX36" fmla="*/ 52997 w 135401"/>
                <a:gd name="connsiteY36" fmla="*/ 148344 h 298124"/>
                <a:gd name="connsiteX37" fmla="*/ 49892 w 135401"/>
                <a:gd name="connsiteY37" fmla="*/ 146816 h 298124"/>
                <a:gd name="connsiteX38" fmla="*/ 40033 w 135401"/>
                <a:gd name="connsiteY38" fmla="*/ 143859 h 298124"/>
                <a:gd name="connsiteX39" fmla="*/ 30815 w 135401"/>
                <a:gd name="connsiteY39" fmla="*/ 157513 h 298124"/>
                <a:gd name="connsiteX40" fmla="*/ 28843 w 135401"/>
                <a:gd name="connsiteY40" fmla="*/ 159682 h 298124"/>
                <a:gd name="connsiteX41" fmla="*/ 29484 w 135401"/>
                <a:gd name="connsiteY41" fmla="*/ 160274 h 298124"/>
                <a:gd name="connsiteX42" fmla="*/ 73208 w 135401"/>
                <a:gd name="connsiteY42" fmla="*/ 206808 h 298124"/>
                <a:gd name="connsiteX43" fmla="*/ 84497 w 135401"/>
                <a:gd name="connsiteY43" fmla="*/ 222533 h 298124"/>
                <a:gd name="connsiteX44" fmla="*/ 91300 w 135401"/>
                <a:gd name="connsiteY44" fmla="*/ 233575 h 298124"/>
                <a:gd name="connsiteX45" fmla="*/ 105792 w 135401"/>
                <a:gd name="connsiteY45" fmla="*/ 282871 h 298124"/>
                <a:gd name="connsiteX46" fmla="*/ 113680 w 135401"/>
                <a:gd name="connsiteY46" fmla="*/ 289723 h 298124"/>
                <a:gd name="connsiteX47" fmla="*/ 115849 w 135401"/>
                <a:gd name="connsiteY47" fmla="*/ 288835 h 298124"/>
                <a:gd name="connsiteX48" fmla="*/ 117278 w 135401"/>
                <a:gd name="connsiteY48" fmla="*/ 287061 h 298124"/>
                <a:gd name="connsiteX49" fmla="*/ 118609 w 135401"/>
                <a:gd name="connsiteY49" fmla="*/ 284941 h 298124"/>
                <a:gd name="connsiteX50" fmla="*/ 126644 w 135401"/>
                <a:gd name="connsiteY50" fmla="*/ 282328 h 298124"/>
                <a:gd name="connsiteX51" fmla="*/ 135369 w 135401"/>
                <a:gd name="connsiteY51" fmla="*/ 298103 h 29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35401" h="298124">
                  <a:moveTo>
                    <a:pt x="135369" y="298103"/>
                  </a:moveTo>
                  <a:cubicBezTo>
                    <a:pt x="131786" y="297563"/>
                    <a:pt x="128244" y="296772"/>
                    <a:pt x="124771" y="295737"/>
                  </a:cubicBezTo>
                  <a:cubicBezTo>
                    <a:pt x="121616" y="294849"/>
                    <a:pt x="118511" y="293765"/>
                    <a:pt x="115356" y="292532"/>
                  </a:cubicBezTo>
                  <a:lnTo>
                    <a:pt x="113335" y="291694"/>
                  </a:lnTo>
                  <a:cubicBezTo>
                    <a:pt x="110722" y="290561"/>
                    <a:pt x="108011" y="289279"/>
                    <a:pt x="105398" y="287948"/>
                  </a:cubicBezTo>
                  <a:cubicBezTo>
                    <a:pt x="102785" y="286617"/>
                    <a:pt x="101405" y="285828"/>
                    <a:pt x="99384" y="284694"/>
                  </a:cubicBezTo>
                  <a:cubicBezTo>
                    <a:pt x="61871" y="263054"/>
                    <a:pt x="25441" y="219576"/>
                    <a:pt x="9174" y="175407"/>
                  </a:cubicBezTo>
                  <a:cubicBezTo>
                    <a:pt x="4566" y="163337"/>
                    <a:pt x="1598" y="150704"/>
                    <a:pt x="350" y="137845"/>
                  </a:cubicBezTo>
                  <a:cubicBezTo>
                    <a:pt x="-244" y="131033"/>
                    <a:pt x="-145" y="124179"/>
                    <a:pt x="646" y="117387"/>
                  </a:cubicBezTo>
                  <a:cubicBezTo>
                    <a:pt x="3002" y="97921"/>
                    <a:pt x="9291" y="79137"/>
                    <a:pt x="19132" y="62177"/>
                  </a:cubicBezTo>
                  <a:cubicBezTo>
                    <a:pt x="20216" y="60402"/>
                    <a:pt x="21251" y="58677"/>
                    <a:pt x="22385" y="56951"/>
                  </a:cubicBezTo>
                  <a:cubicBezTo>
                    <a:pt x="47033" y="18945"/>
                    <a:pt x="88490" y="-4027"/>
                    <a:pt x="132560" y="558"/>
                  </a:cubicBezTo>
                  <a:cubicBezTo>
                    <a:pt x="122996" y="28212"/>
                    <a:pt x="109391" y="51775"/>
                    <a:pt x="90215" y="64099"/>
                  </a:cubicBezTo>
                  <a:cubicBezTo>
                    <a:pt x="88638" y="67944"/>
                    <a:pt x="87553" y="72233"/>
                    <a:pt x="89032" y="74451"/>
                  </a:cubicBezTo>
                  <a:cubicBezTo>
                    <a:pt x="89519" y="75106"/>
                    <a:pt x="90215" y="75575"/>
                    <a:pt x="91004" y="75782"/>
                  </a:cubicBezTo>
                  <a:cubicBezTo>
                    <a:pt x="91737" y="75915"/>
                    <a:pt x="92489" y="75915"/>
                    <a:pt x="93222" y="75782"/>
                  </a:cubicBezTo>
                  <a:lnTo>
                    <a:pt x="95687" y="75782"/>
                  </a:lnTo>
                  <a:cubicBezTo>
                    <a:pt x="104412" y="75782"/>
                    <a:pt x="102440" y="80712"/>
                    <a:pt x="102440" y="80712"/>
                  </a:cubicBezTo>
                  <a:cubicBezTo>
                    <a:pt x="105842" y="93775"/>
                    <a:pt x="80258" y="106246"/>
                    <a:pt x="80258" y="106246"/>
                  </a:cubicBezTo>
                  <a:cubicBezTo>
                    <a:pt x="80258" y="106246"/>
                    <a:pt x="68772" y="108169"/>
                    <a:pt x="69856" y="97768"/>
                  </a:cubicBezTo>
                  <a:cubicBezTo>
                    <a:pt x="69956" y="96833"/>
                    <a:pt x="70137" y="95910"/>
                    <a:pt x="70399" y="95007"/>
                  </a:cubicBezTo>
                  <a:cubicBezTo>
                    <a:pt x="71162" y="91897"/>
                    <a:pt x="71395" y="88681"/>
                    <a:pt x="71089" y="85493"/>
                  </a:cubicBezTo>
                  <a:cubicBezTo>
                    <a:pt x="71001" y="84334"/>
                    <a:pt x="70836" y="83181"/>
                    <a:pt x="70596" y="82043"/>
                  </a:cubicBezTo>
                  <a:cubicBezTo>
                    <a:pt x="69965" y="78636"/>
                    <a:pt x="68905" y="75324"/>
                    <a:pt x="67441" y="72184"/>
                  </a:cubicBezTo>
                  <a:cubicBezTo>
                    <a:pt x="61978" y="72924"/>
                    <a:pt x="56440" y="72924"/>
                    <a:pt x="50976" y="72184"/>
                  </a:cubicBezTo>
                  <a:cubicBezTo>
                    <a:pt x="43240" y="71181"/>
                    <a:pt x="35677" y="69124"/>
                    <a:pt x="28498" y="66071"/>
                  </a:cubicBezTo>
                  <a:cubicBezTo>
                    <a:pt x="29533" y="67698"/>
                    <a:pt x="30420" y="69374"/>
                    <a:pt x="31357" y="71000"/>
                  </a:cubicBezTo>
                  <a:cubicBezTo>
                    <a:pt x="40568" y="85817"/>
                    <a:pt x="45593" y="102852"/>
                    <a:pt x="45899" y="120296"/>
                  </a:cubicBezTo>
                  <a:cubicBezTo>
                    <a:pt x="48167" y="123746"/>
                    <a:pt x="51075" y="127098"/>
                    <a:pt x="53786" y="127148"/>
                  </a:cubicBezTo>
                  <a:cubicBezTo>
                    <a:pt x="54588" y="127102"/>
                    <a:pt x="55351" y="126790"/>
                    <a:pt x="55955" y="126260"/>
                  </a:cubicBezTo>
                  <a:cubicBezTo>
                    <a:pt x="56540" y="125764"/>
                    <a:pt x="57025" y="125162"/>
                    <a:pt x="57385" y="124486"/>
                  </a:cubicBezTo>
                  <a:cubicBezTo>
                    <a:pt x="57828" y="123697"/>
                    <a:pt x="58272" y="123007"/>
                    <a:pt x="58666" y="122415"/>
                  </a:cubicBezTo>
                  <a:cubicBezTo>
                    <a:pt x="63596" y="115267"/>
                    <a:pt x="66751" y="119753"/>
                    <a:pt x="66751" y="119753"/>
                  </a:cubicBezTo>
                  <a:cubicBezTo>
                    <a:pt x="79420" y="124338"/>
                    <a:pt x="75328" y="152485"/>
                    <a:pt x="75328" y="152485"/>
                  </a:cubicBezTo>
                  <a:cubicBezTo>
                    <a:pt x="75328" y="152485"/>
                    <a:pt x="70399" y="163084"/>
                    <a:pt x="62462" y="156281"/>
                  </a:cubicBezTo>
                  <a:cubicBezTo>
                    <a:pt x="61733" y="155700"/>
                    <a:pt x="61071" y="155038"/>
                    <a:pt x="60490" y="154309"/>
                  </a:cubicBezTo>
                  <a:cubicBezTo>
                    <a:pt x="58360" y="151899"/>
                    <a:pt x="55824" y="149880"/>
                    <a:pt x="52997" y="148344"/>
                  </a:cubicBezTo>
                  <a:cubicBezTo>
                    <a:pt x="51998" y="147766"/>
                    <a:pt x="50960" y="147256"/>
                    <a:pt x="49892" y="146816"/>
                  </a:cubicBezTo>
                  <a:cubicBezTo>
                    <a:pt x="46737" y="145436"/>
                    <a:pt x="43427" y="144443"/>
                    <a:pt x="40033" y="143859"/>
                  </a:cubicBezTo>
                  <a:cubicBezTo>
                    <a:pt x="37585" y="148802"/>
                    <a:pt x="34484" y="153394"/>
                    <a:pt x="30815" y="157513"/>
                  </a:cubicBezTo>
                  <a:lnTo>
                    <a:pt x="28843" y="159682"/>
                  </a:lnTo>
                  <a:lnTo>
                    <a:pt x="29484" y="160274"/>
                  </a:lnTo>
                  <a:cubicBezTo>
                    <a:pt x="45321" y="174549"/>
                    <a:pt x="59946" y="190114"/>
                    <a:pt x="73208" y="206808"/>
                  </a:cubicBezTo>
                  <a:cubicBezTo>
                    <a:pt x="77251" y="211984"/>
                    <a:pt x="81096" y="217210"/>
                    <a:pt x="84497" y="222533"/>
                  </a:cubicBezTo>
                  <a:cubicBezTo>
                    <a:pt x="86912" y="226181"/>
                    <a:pt x="89427" y="229878"/>
                    <a:pt x="91300" y="233575"/>
                  </a:cubicBezTo>
                  <a:cubicBezTo>
                    <a:pt x="100469" y="248408"/>
                    <a:pt x="105475" y="265436"/>
                    <a:pt x="105792" y="282871"/>
                  </a:cubicBezTo>
                  <a:cubicBezTo>
                    <a:pt x="108060" y="286321"/>
                    <a:pt x="110722" y="289673"/>
                    <a:pt x="113680" y="289723"/>
                  </a:cubicBezTo>
                  <a:cubicBezTo>
                    <a:pt x="114481" y="289677"/>
                    <a:pt x="115245" y="289365"/>
                    <a:pt x="115849" y="288835"/>
                  </a:cubicBezTo>
                  <a:cubicBezTo>
                    <a:pt x="116433" y="288339"/>
                    <a:pt x="116918" y="287737"/>
                    <a:pt x="117278" y="287061"/>
                  </a:cubicBezTo>
                  <a:cubicBezTo>
                    <a:pt x="117771" y="286272"/>
                    <a:pt x="118165" y="285582"/>
                    <a:pt x="118609" y="284941"/>
                  </a:cubicBezTo>
                  <a:cubicBezTo>
                    <a:pt x="123539" y="277842"/>
                    <a:pt x="126644" y="282328"/>
                    <a:pt x="126644" y="282328"/>
                  </a:cubicBezTo>
                  <a:cubicBezTo>
                    <a:pt x="132215" y="284744"/>
                    <a:pt x="134531" y="291349"/>
                    <a:pt x="135369" y="29810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98" name="Graphic 8">
              <a:extLst>
                <a:ext uri="{FF2B5EF4-FFF2-40B4-BE49-F238E27FC236}">
                  <a16:creationId xmlns:a16="http://schemas.microsoft.com/office/drawing/2014/main" id="{01730C25-FD7B-46AE-A60C-372E442D6FBB}"/>
                </a:ext>
              </a:extLst>
            </p:cNvPr>
            <p:cNvGrpSpPr/>
            <p:nvPr/>
          </p:nvGrpSpPr>
          <p:grpSpPr>
            <a:xfrm>
              <a:off x="7854550" y="1815869"/>
              <a:ext cx="193624" cy="331254"/>
              <a:chOff x="7854550" y="1815869"/>
              <a:chExt cx="193624" cy="331254"/>
            </a:xfrm>
          </p:grpSpPr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138CD748-EB40-4823-A130-32071560ABB3}"/>
                  </a:ext>
                </a:extLst>
              </p:cNvPr>
              <p:cNvSpPr/>
              <p:nvPr/>
            </p:nvSpPr>
            <p:spPr>
              <a:xfrm>
                <a:off x="7854550" y="1841404"/>
                <a:ext cx="36379" cy="32485"/>
              </a:xfrm>
              <a:custGeom>
                <a:avLst/>
                <a:gdLst>
                  <a:gd name="connsiteX0" fmla="*/ 20376 w 36379"/>
                  <a:gd name="connsiteY0" fmla="*/ 27978 h 32485"/>
                  <a:gd name="connsiteX1" fmla="*/ 12094 w 36379"/>
                  <a:gd name="connsiteY1" fmla="*/ 29112 h 32485"/>
                  <a:gd name="connsiteX2" fmla="*/ -32 w 36379"/>
                  <a:gd name="connsiteY2" fmla="*/ 32464 h 32485"/>
                  <a:gd name="connsiteX3" fmla="*/ 36348 w 36379"/>
                  <a:gd name="connsiteY3" fmla="*/ -22 h 32485"/>
                  <a:gd name="connsiteX4" fmla="*/ 20376 w 36379"/>
                  <a:gd name="connsiteY4" fmla="*/ 27978 h 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79" h="32485">
                    <a:moveTo>
                      <a:pt x="20376" y="27978"/>
                    </a:moveTo>
                    <a:cubicBezTo>
                      <a:pt x="17745" y="29010"/>
                      <a:pt x="14906" y="29399"/>
                      <a:pt x="12094" y="29112"/>
                    </a:cubicBezTo>
                    <a:cubicBezTo>
                      <a:pt x="7854" y="29320"/>
                      <a:pt x="3713" y="30465"/>
                      <a:pt x="-32" y="32464"/>
                    </a:cubicBezTo>
                    <a:cubicBezTo>
                      <a:pt x="1841" y="7274"/>
                      <a:pt x="36348" y="-22"/>
                      <a:pt x="36348" y="-22"/>
                    </a:cubicBezTo>
                    <a:cubicBezTo>
                      <a:pt x="27875" y="7125"/>
                      <a:pt x="22215" y="17047"/>
                      <a:pt x="20376" y="27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3D15A4B-C6D1-45C9-95D1-AC4665BC8A11}"/>
                  </a:ext>
                </a:extLst>
              </p:cNvPr>
              <p:cNvSpPr/>
              <p:nvPr/>
            </p:nvSpPr>
            <p:spPr>
              <a:xfrm>
                <a:off x="7935349" y="1815869"/>
                <a:ext cx="112824" cy="189113"/>
              </a:xfrm>
              <a:custGeom>
                <a:avLst/>
                <a:gdLst>
                  <a:gd name="connsiteX0" fmla="*/ 111665 w 112824"/>
                  <a:gd name="connsiteY0" fmla="*/ 145399 h 189113"/>
                  <a:gd name="connsiteX1" fmla="*/ 109545 w 112824"/>
                  <a:gd name="connsiteY1" fmla="*/ 160927 h 189113"/>
                  <a:gd name="connsiteX2" fmla="*/ 47631 w 112824"/>
                  <a:gd name="connsiteY2" fmla="*/ 164180 h 189113"/>
                  <a:gd name="connsiteX3" fmla="*/ 38955 w 112824"/>
                  <a:gd name="connsiteY3" fmla="*/ 169898 h 189113"/>
                  <a:gd name="connsiteX4" fmla="*/ 38955 w 112824"/>
                  <a:gd name="connsiteY4" fmla="*/ 172265 h 189113"/>
                  <a:gd name="connsiteX5" fmla="*/ 40286 w 112824"/>
                  <a:gd name="connsiteY5" fmla="*/ 174088 h 189113"/>
                  <a:gd name="connsiteX6" fmla="*/ 41913 w 112824"/>
                  <a:gd name="connsiteY6" fmla="*/ 175912 h 189113"/>
                  <a:gd name="connsiteX7" fmla="*/ 42258 w 112824"/>
                  <a:gd name="connsiteY7" fmla="*/ 184391 h 189113"/>
                  <a:gd name="connsiteX8" fmla="*/ 8441 w 112824"/>
                  <a:gd name="connsiteY8" fmla="*/ 183652 h 189113"/>
                  <a:gd name="connsiteX9" fmla="*/ 8441 w 112824"/>
                  <a:gd name="connsiteY9" fmla="*/ 170243 h 189113"/>
                  <a:gd name="connsiteX10" fmla="*/ 10906 w 112824"/>
                  <a:gd name="connsiteY10" fmla="*/ 168912 h 189113"/>
                  <a:gd name="connsiteX11" fmla="*/ 18744 w 112824"/>
                  <a:gd name="connsiteY11" fmla="*/ 163342 h 189113"/>
                  <a:gd name="connsiteX12" fmla="*/ 21012 w 112824"/>
                  <a:gd name="connsiteY12" fmla="*/ 160779 h 189113"/>
                  <a:gd name="connsiteX13" fmla="*/ 26582 w 112824"/>
                  <a:gd name="connsiteY13" fmla="*/ 152103 h 189113"/>
                  <a:gd name="connsiteX14" fmla="*/ 15983 w 112824"/>
                  <a:gd name="connsiteY14" fmla="*/ 139483 h 189113"/>
                  <a:gd name="connsiteX15" fmla="*/ 12040 w 112824"/>
                  <a:gd name="connsiteY15" fmla="*/ -22 h 189113"/>
                  <a:gd name="connsiteX16" fmla="*/ 111665 w 112824"/>
                  <a:gd name="connsiteY16" fmla="*/ 145399 h 189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824" h="189113">
                    <a:moveTo>
                      <a:pt x="111665" y="145399"/>
                    </a:moveTo>
                    <a:cubicBezTo>
                      <a:pt x="111074" y="150328"/>
                      <a:pt x="110334" y="155701"/>
                      <a:pt x="109545" y="160927"/>
                    </a:cubicBezTo>
                    <a:cubicBezTo>
                      <a:pt x="87116" y="167779"/>
                      <a:pt x="65624" y="169898"/>
                      <a:pt x="47631" y="164180"/>
                    </a:cubicBezTo>
                    <a:cubicBezTo>
                      <a:pt x="43638" y="165462"/>
                      <a:pt x="39694" y="167384"/>
                      <a:pt x="38955" y="169898"/>
                    </a:cubicBezTo>
                    <a:cubicBezTo>
                      <a:pt x="38643" y="170656"/>
                      <a:pt x="38643" y="171507"/>
                      <a:pt x="38955" y="172265"/>
                    </a:cubicBezTo>
                    <a:cubicBezTo>
                      <a:pt x="39276" y="172953"/>
                      <a:pt x="39728" y="173572"/>
                      <a:pt x="40286" y="174088"/>
                    </a:cubicBezTo>
                    <a:cubicBezTo>
                      <a:pt x="40858" y="174669"/>
                      <a:pt x="41401" y="175278"/>
                      <a:pt x="41913" y="175912"/>
                    </a:cubicBezTo>
                    <a:cubicBezTo>
                      <a:pt x="47434" y="182666"/>
                      <a:pt x="42258" y="184391"/>
                      <a:pt x="42258" y="184391"/>
                    </a:cubicBezTo>
                    <a:cubicBezTo>
                      <a:pt x="34370" y="195384"/>
                      <a:pt x="8441" y="183652"/>
                      <a:pt x="8441" y="183652"/>
                    </a:cubicBezTo>
                    <a:cubicBezTo>
                      <a:pt x="8441" y="183652"/>
                      <a:pt x="-382" y="176011"/>
                      <a:pt x="8441" y="170243"/>
                    </a:cubicBezTo>
                    <a:cubicBezTo>
                      <a:pt x="9229" y="169740"/>
                      <a:pt x="10053" y="169295"/>
                      <a:pt x="10906" y="168912"/>
                    </a:cubicBezTo>
                    <a:cubicBezTo>
                      <a:pt x="13808" y="167500"/>
                      <a:pt x="16456" y="165618"/>
                      <a:pt x="18744" y="163342"/>
                    </a:cubicBezTo>
                    <a:cubicBezTo>
                      <a:pt x="19533" y="162504"/>
                      <a:pt x="20321" y="161666"/>
                      <a:pt x="21012" y="160779"/>
                    </a:cubicBezTo>
                    <a:cubicBezTo>
                      <a:pt x="23201" y="158115"/>
                      <a:pt x="25071" y="155203"/>
                      <a:pt x="26582" y="152103"/>
                    </a:cubicBezTo>
                    <a:cubicBezTo>
                      <a:pt x="22508" y="148383"/>
                      <a:pt x="18944" y="144139"/>
                      <a:pt x="15983" y="139483"/>
                    </a:cubicBezTo>
                    <a:cubicBezTo>
                      <a:pt x="-4868" y="106899"/>
                      <a:pt x="-4474" y="49618"/>
                      <a:pt x="12040" y="-22"/>
                    </a:cubicBezTo>
                    <a:cubicBezTo>
                      <a:pt x="76074" y="9098"/>
                      <a:pt x="120538" y="73724"/>
                      <a:pt x="111665" y="1453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3ED3129-476A-4209-AC13-A281F7DE3A34}"/>
                  </a:ext>
                </a:extLst>
              </p:cNvPr>
              <p:cNvSpPr/>
              <p:nvPr/>
            </p:nvSpPr>
            <p:spPr>
              <a:xfrm>
                <a:off x="7962309" y="2096653"/>
                <a:ext cx="28985" cy="16464"/>
              </a:xfrm>
              <a:custGeom>
                <a:avLst/>
                <a:gdLst>
                  <a:gd name="connsiteX0" fmla="*/ 25010 w 28985"/>
                  <a:gd name="connsiteY0" fmla="*/ 7964 h 16464"/>
                  <a:gd name="connsiteX1" fmla="*/ 2285 w 28985"/>
                  <a:gd name="connsiteY1" fmla="*/ 16443 h 16464"/>
                  <a:gd name="connsiteX2" fmla="*/ -32 w 28985"/>
                  <a:gd name="connsiteY2" fmla="*/ 12007 h 16464"/>
                  <a:gd name="connsiteX3" fmla="*/ 28953 w 28985"/>
                  <a:gd name="connsiteY3" fmla="*/ -22 h 16464"/>
                  <a:gd name="connsiteX4" fmla="*/ 25010 w 28985"/>
                  <a:gd name="connsiteY4" fmla="*/ 7964 h 1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85" h="16464">
                    <a:moveTo>
                      <a:pt x="25010" y="7964"/>
                    </a:moveTo>
                    <a:cubicBezTo>
                      <a:pt x="18144" y="12414"/>
                      <a:pt x="10387" y="15308"/>
                      <a:pt x="2285" y="16443"/>
                    </a:cubicBezTo>
                    <a:cubicBezTo>
                      <a:pt x="1617" y="14912"/>
                      <a:pt x="842" y="13430"/>
                      <a:pt x="-32" y="12007"/>
                    </a:cubicBezTo>
                    <a:lnTo>
                      <a:pt x="28953" y="-22"/>
                    </a:lnTo>
                    <a:cubicBezTo>
                      <a:pt x="27455" y="2546"/>
                      <a:pt x="26137" y="5214"/>
                      <a:pt x="25010" y="79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B9EC14D0-F2DA-49C7-9B09-47CD1A31BD1E}"/>
                  </a:ext>
                </a:extLst>
              </p:cNvPr>
              <p:cNvSpPr/>
              <p:nvPr/>
            </p:nvSpPr>
            <p:spPr>
              <a:xfrm>
                <a:off x="7962309" y="2096456"/>
                <a:ext cx="37619" cy="50667"/>
              </a:xfrm>
              <a:custGeom>
                <a:avLst/>
                <a:gdLst>
                  <a:gd name="connsiteX0" fmla="*/ 15101 w 37619"/>
                  <a:gd name="connsiteY0" fmla="*/ 50506 h 50667"/>
                  <a:gd name="connsiteX1" fmla="*/ 4700 w 37619"/>
                  <a:gd name="connsiteY1" fmla="*/ 42027 h 50667"/>
                  <a:gd name="connsiteX2" fmla="*/ 5193 w 37619"/>
                  <a:gd name="connsiteY2" fmla="*/ 39267 h 50667"/>
                  <a:gd name="connsiteX3" fmla="*/ 5883 w 37619"/>
                  <a:gd name="connsiteY3" fmla="*/ 29753 h 50667"/>
                  <a:gd name="connsiteX4" fmla="*/ 5440 w 37619"/>
                  <a:gd name="connsiteY4" fmla="*/ 26302 h 50667"/>
                  <a:gd name="connsiteX5" fmla="*/ 2285 w 37619"/>
                  <a:gd name="connsiteY5" fmla="*/ 16443 h 50667"/>
                  <a:gd name="connsiteX6" fmla="*/ -32 w 37619"/>
                  <a:gd name="connsiteY6" fmla="*/ 12007 h 50667"/>
                  <a:gd name="connsiteX7" fmla="*/ 28953 w 37619"/>
                  <a:gd name="connsiteY7" fmla="*/ -22 h 50667"/>
                  <a:gd name="connsiteX8" fmla="*/ 25010 w 37619"/>
                  <a:gd name="connsiteY8" fmla="*/ 7964 h 50667"/>
                  <a:gd name="connsiteX9" fmla="*/ 23876 w 37619"/>
                  <a:gd name="connsiteY9" fmla="*/ 18365 h 50667"/>
                  <a:gd name="connsiteX10" fmla="*/ 25798 w 37619"/>
                  <a:gd name="connsiteY10" fmla="*/ 19696 h 50667"/>
                  <a:gd name="connsiteX11" fmla="*/ 28066 w 37619"/>
                  <a:gd name="connsiteY11" fmla="*/ 19696 h 50667"/>
                  <a:gd name="connsiteX12" fmla="*/ 30531 w 37619"/>
                  <a:gd name="connsiteY12" fmla="*/ 19696 h 50667"/>
                  <a:gd name="connsiteX13" fmla="*/ 37284 w 37619"/>
                  <a:gd name="connsiteY13" fmla="*/ 24626 h 50667"/>
                  <a:gd name="connsiteX14" fmla="*/ 15101 w 37619"/>
                  <a:gd name="connsiteY14" fmla="*/ 50506 h 5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619" h="50667">
                    <a:moveTo>
                      <a:pt x="15101" y="50506"/>
                    </a:moveTo>
                    <a:cubicBezTo>
                      <a:pt x="15101" y="50506"/>
                      <a:pt x="3566" y="52428"/>
                      <a:pt x="4700" y="42027"/>
                    </a:cubicBezTo>
                    <a:cubicBezTo>
                      <a:pt x="4781" y="41094"/>
                      <a:pt x="4946" y="40170"/>
                      <a:pt x="5193" y="39267"/>
                    </a:cubicBezTo>
                    <a:cubicBezTo>
                      <a:pt x="5981" y="36160"/>
                      <a:pt x="6214" y="32940"/>
                      <a:pt x="5883" y="29753"/>
                    </a:cubicBezTo>
                    <a:cubicBezTo>
                      <a:pt x="5811" y="28594"/>
                      <a:pt x="5663" y="27441"/>
                      <a:pt x="5440" y="26302"/>
                    </a:cubicBezTo>
                    <a:cubicBezTo>
                      <a:pt x="4776" y="22904"/>
                      <a:pt x="3717" y="19595"/>
                      <a:pt x="2285" y="16443"/>
                    </a:cubicBezTo>
                    <a:cubicBezTo>
                      <a:pt x="1617" y="14912"/>
                      <a:pt x="842" y="13430"/>
                      <a:pt x="-32" y="12007"/>
                    </a:cubicBezTo>
                    <a:lnTo>
                      <a:pt x="28953" y="-22"/>
                    </a:lnTo>
                    <a:cubicBezTo>
                      <a:pt x="27455" y="2546"/>
                      <a:pt x="26137" y="5214"/>
                      <a:pt x="25010" y="7964"/>
                    </a:cubicBezTo>
                    <a:cubicBezTo>
                      <a:pt x="23482" y="11859"/>
                      <a:pt x="22397" y="16147"/>
                      <a:pt x="23876" y="18365"/>
                    </a:cubicBezTo>
                    <a:cubicBezTo>
                      <a:pt x="24319" y="19043"/>
                      <a:pt x="25009" y="19520"/>
                      <a:pt x="25798" y="19696"/>
                    </a:cubicBezTo>
                    <a:cubicBezTo>
                      <a:pt x="26546" y="19852"/>
                      <a:pt x="27318" y="19852"/>
                      <a:pt x="28066" y="19696"/>
                    </a:cubicBezTo>
                    <a:lnTo>
                      <a:pt x="30531" y="19696"/>
                    </a:lnTo>
                    <a:cubicBezTo>
                      <a:pt x="39256" y="19696"/>
                      <a:pt x="37284" y="24626"/>
                      <a:pt x="37284" y="24626"/>
                    </a:cubicBezTo>
                    <a:cubicBezTo>
                      <a:pt x="40636" y="38182"/>
                      <a:pt x="15101" y="50506"/>
                      <a:pt x="15101" y="505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24D30C5C-22A4-4B0A-85E1-44F289B67A3A}"/>
                  </a:ext>
                </a:extLst>
              </p:cNvPr>
              <p:cNvSpPr/>
              <p:nvPr/>
            </p:nvSpPr>
            <p:spPr>
              <a:xfrm>
                <a:off x="7967977" y="2114942"/>
                <a:ext cx="20161" cy="11288"/>
              </a:xfrm>
              <a:custGeom>
                <a:avLst/>
                <a:gdLst>
                  <a:gd name="connsiteX0" fmla="*/ 20130 w 20161"/>
                  <a:gd name="connsiteY0" fmla="*/ 1408 h 11288"/>
                  <a:gd name="connsiteX1" fmla="*/ 412 w 20161"/>
                  <a:gd name="connsiteY1" fmla="*/ 11267 h 11288"/>
                  <a:gd name="connsiteX2" fmla="*/ -32 w 20161"/>
                  <a:gd name="connsiteY2" fmla="*/ 7866 h 11288"/>
                  <a:gd name="connsiteX3" fmla="*/ 18404 w 20161"/>
                  <a:gd name="connsiteY3" fmla="*/ -22 h 11288"/>
                  <a:gd name="connsiteX4" fmla="*/ 20130 w 20161"/>
                  <a:gd name="connsiteY4" fmla="*/ 1408 h 1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1" h="11288">
                    <a:moveTo>
                      <a:pt x="20130" y="1408"/>
                    </a:moveTo>
                    <a:lnTo>
                      <a:pt x="412" y="11267"/>
                    </a:lnTo>
                    <a:cubicBezTo>
                      <a:pt x="412" y="10150"/>
                      <a:pt x="264" y="9016"/>
                      <a:pt x="-32" y="7866"/>
                    </a:cubicBezTo>
                    <a:cubicBezTo>
                      <a:pt x="5144" y="5845"/>
                      <a:pt x="13278" y="2246"/>
                      <a:pt x="18404" y="-22"/>
                    </a:cubicBezTo>
                    <a:cubicBezTo>
                      <a:pt x="18781" y="653"/>
                      <a:pt x="19397" y="1163"/>
                      <a:pt x="20130" y="14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14CB6D2-5230-4AED-BB77-7535D3E7B792}"/>
                  </a:ext>
                </a:extLst>
              </p:cNvPr>
              <p:cNvSpPr/>
              <p:nvPr/>
            </p:nvSpPr>
            <p:spPr>
              <a:xfrm>
                <a:off x="7966919" y="2116273"/>
                <a:ext cx="33008" cy="30850"/>
              </a:xfrm>
              <a:custGeom>
                <a:avLst/>
                <a:gdLst>
                  <a:gd name="connsiteX0" fmla="*/ 10441 w 33008"/>
                  <a:gd name="connsiteY0" fmla="*/ 30689 h 30850"/>
                  <a:gd name="connsiteX1" fmla="*/ 40 w 33008"/>
                  <a:gd name="connsiteY1" fmla="*/ 22210 h 30850"/>
                  <a:gd name="connsiteX2" fmla="*/ 13054 w 33008"/>
                  <a:gd name="connsiteY2" fmla="*/ 18316 h 30850"/>
                  <a:gd name="connsiteX3" fmla="*/ 25920 w 33008"/>
                  <a:gd name="connsiteY3" fmla="*/ -22 h 30850"/>
                  <a:gd name="connsiteX4" fmla="*/ 32673 w 33008"/>
                  <a:gd name="connsiteY4" fmla="*/ 4908 h 30850"/>
                  <a:gd name="connsiteX5" fmla="*/ 10441 w 33008"/>
                  <a:gd name="connsiteY5" fmla="*/ 30689 h 3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08" h="30850">
                    <a:moveTo>
                      <a:pt x="10441" y="30689"/>
                    </a:moveTo>
                    <a:cubicBezTo>
                      <a:pt x="10441" y="30689"/>
                      <a:pt x="-1044" y="32612"/>
                      <a:pt x="40" y="22210"/>
                    </a:cubicBezTo>
                    <a:cubicBezTo>
                      <a:pt x="4595" y="21795"/>
                      <a:pt x="9020" y="20471"/>
                      <a:pt x="13054" y="18316"/>
                    </a:cubicBezTo>
                    <a:cubicBezTo>
                      <a:pt x="19552" y="14096"/>
                      <a:pt x="24163" y="7524"/>
                      <a:pt x="25920" y="-22"/>
                    </a:cubicBezTo>
                    <a:cubicBezTo>
                      <a:pt x="34645" y="-22"/>
                      <a:pt x="32673" y="4908"/>
                      <a:pt x="32673" y="4908"/>
                    </a:cubicBezTo>
                    <a:cubicBezTo>
                      <a:pt x="36025" y="18365"/>
                      <a:pt x="10441" y="30689"/>
                      <a:pt x="10441" y="306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EE8570D-23D8-47F2-B472-B94348DDDC58}"/>
                  </a:ext>
                </a:extLst>
              </p:cNvPr>
              <p:cNvSpPr/>
              <p:nvPr/>
            </p:nvSpPr>
            <p:spPr>
              <a:xfrm>
                <a:off x="7966919" y="2116273"/>
                <a:ext cx="33008" cy="30850"/>
              </a:xfrm>
              <a:custGeom>
                <a:avLst/>
                <a:gdLst>
                  <a:gd name="connsiteX0" fmla="*/ 10441 w 33008"/>
                  <a:gd name="connsiteY0" fmla="*/ 30689 h 30850"/>
                  <a:gd name="connsiteX1" fmla="*/ 40 w 33008"/>
                  <a:gd name="connsiteY1" fmla="*/ 22210 h 30850"/>
                  <a:gd name="connsiteX2" fmla="*/ 13054 w 33008"/>
                  <a:gd name="connsiteY2" fmla="*/ 18316 h 30850"/>
                  <a:gd name="connsiteX3" fmla="*/ 25920 w 33008"/>
                  <a:gd name="connsiteY3" fmla="*/ -22 h 30850"/>
                  <a:gd name="connsiteX4" fmla="*/ 32673 w 33008"/>
                  <a:gd name="connsiteY4" fmla="*/ 4908 h 30850"/>
                  <a:gd name="connsiteX5" fmla="*/ 10441 w 33008"/>
                  <a:gd name="connsiteY5" fmla="*/ 30689 h 3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08" h="30850">
                    <a:moveTo>
                      <a:pt x="10441" y="30689"/>
                    </a:moveTo>
                    <a:cubicBezTo>
                      <a:pt x="10441" y="30689"/>
                      <a:pt x="-1044" y="32612"/>
                      <a:pt x="40" y="22210"/>
                    </a:cubicBezTo>
                    <a:cubicBezTo>
                      <a:pt x="4595" y="21795"/>
                      <a:pt x="9020" y="20471"/>
                      <a:pt x="13054" y="18316"/>
                    </a:cubicBezTo>
                    <a:cubicBezTo>
                      <a:pt x="19552" y="14096"/>
                      <a:pt x="24163" y="7524"/>
                      <a:pt x="25920" y="-22"/>
                    </a:cubicBezTo>
                    <a:cubicBezTo>
                      <a:pt x="34645" y="-22"/>
                      <a:pt x="32673" y="4908"/>
                      <a:pt x="32673" y="4908"/>
                    </a:cubicBezTo>
                    <a:cubicBezTo>
                      <a:pt x="36025" y="18365"/>
                      <a:pt x="10441" y="30689"/>
                      <a:pt x="10441" y="3068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982C904C-F237-41E5-BB17-A6A38974CC82}"/>
                  </a:ext>
                </a:extLst>
              </p:cNvPr>
              <p:cNvSpPr/>
              <p:nvPr/>
            </p:nvSpPr>
            <p:spPr>
              <a:xfrm>
                <a:off x="7854550" y="1841404"/>
                <a:ext cx="36379" cy="32485"/>
              </a:xfrm>
              <a:custGeom>
                <a:avLst/>
                <a:gdLst>
                  <a:gd name="connsiteX0" fmla="*/ 20376 w 36379"/>
                  <a:gd name="connsiteY0" fmla="*/ 27978 h 32485"/>
                  <a:gd name="connsiteX1" fmla="*/ 12094 w 36379"/>
                  <a:gd name="connsiteY1" fmla="*/ 29112 h 32485"/>
                  <a:gd name="connsiteX2" fmla="*/ -32 w 36379"/>
                  <a:gd name="connsiteY2" fmla="*/ 32464 h 32485"/>
                  <a:gd name="connsiteX3" fmla="*/ 36348 w 36379"/>
                  <a:gd name="connsiteY3" fmla="*/ -22 h 32485"/>
                  <a:gd name="connsiteX4" fmla="*/ 20376 w 36379"/>
                  <a:gd name="connsiteY4" fmla="*/ 27978 h 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79" h="32485">
                    <a:moveTo>
                      <a:pt x="20376" y="27978"/>
                    </a:moveTo>
                    <a:cubicBezTo>
                      <a:pt x="17745" y="29010"/>
                      <a:pt x="14906" y="29399"/>
                      <a:pt x="12094" y="29112"/>
                    </a:cubicBezTo>
                    <a:cubicBezTo>
                      <a:pt x="7854" y="29320"/>
                      <a:pt x="3713" y="30465"/>
                      <a:pt x="-32" y="32464"/>
                    </a:cubicBezTo>
                    <a:cubicBezTo>
                      <a:pt x="1841" y="7274"/>
                      <a:pt x="36348" y="-22"/>
                      <a:pt x="36348" y="-22"/>
                    </a:cubicBezTo>
                    <a:cubicBezTo>
                      <a:pt x="27875" y="7125"/>
                      <a:pt x="22215" y="17047"/>
                      <a:pt x="20376" y="2797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901E8CB-0D28-4AE8-940D-67F925DD15DB}"/>
                </a:ext>
              </a:extLst>
            </p:cNvPr>
            <p:cNvSpPr/>
            <p:nvPr/>
          </p:nvSpPr>
          <p:spPr>
            <a:xfrm>
              <a:off x="7803784" y="1818995"/>
              <a:ext cx="237341" cy="298909"/>
            </a:xfrm>
            <a:custGeom>
              <a:avLst/>
              <a:gdLst>
                <a:gd name="connsiteX0" fmla="*/ 236181 w 237341"/>
                <a:gd name="connsiteY0" fmla="*/ 146365 h 298909"/>
                <a:gd name="connsiteX1" fmla="*/ 137246 w 237341"/>
                <a:gd name="connsiteY1" fmla="*/ 298391 h 298909"/>
                <a:gd name="connsiteX2" fmla="*/ 650 w 237341"/>
                <a:gd name="connsiteY2" fmla="*/ 117379 h 298909"/>
                <a:gd name="connsiteX3" fmla="*/ 134634 w 237341"/>
                <a:gd name="connsiteY3" fmla="*/ 796 h 298909"/>
                <a:gd name="connsiteX4" fmla="*/ 236181 w 237341"/>
                <a:gd name="connsiteY4" fmla="*/ 146365 h 2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41" h="298909">
                  <a:moveTo>
                    <a:pt x="236181" y="146365"/>
                  </a:moveTo>
                  <a:cubicBezTo>
                    <a:pt x="227259" y="218779"/>
                    <a:pt x="202316" y="306278"/>
                    <a:pt x="137246" y="298391"/>
                  </a:cubicBezTo>
                  <a:cubicBezTo>
                    <a:pt x="72177" y="290503"/>
                    <a:pt x="-8273" y="189942"/>
                    <a:pt x="650" y="117379"/>
                  </a:cubicBezTo>
                  <a:cubicBezTo>
                    <a:pt x="9572" y="44817"/>
                    <a:pt x="69663" y="-7239"/>
                    <a:pt x="134634" y="796"/>
                  </a:cubicBezTo>
                  <a:cubicBezTo>
                    <a:pt x="199604" y="8832"/>
                    <a:pt x="245153" y="73901"/>
                    <a:pt x="236181" y="146365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9863C86-C2D3-4505-83CC-1FAC17AD119B}"/>
                </a:ext>
              </a:extLst>
            </p:cNvPr>
            <p:cNvSpPr/>
            <p:nvPr/>
          </p:nvSpPr>
          <p:spPr>
            <a:xfrm>
              <a:off x="7955210" y="2100696"/>
              <a:ext cx="37750" cy="50618"/>
            </a:xfrm>
            <a:custGeom>
              <a:avLst/>
              <a:gdLst>
                <a:gd name="connsiteX0" fmla="*/ 15101 w 37750"/>
                <a:gd name="connsiteY0" fmla="*/ 50457 h 50618"/>
                <a:gd name="connsiteX1" fmla="*/ 4700 w 37750"/>
                <a:gd name="connsiteY1" fmla="*/ 41978 h 50618"/>
                <a:gd name="connsiteX2" fmla="*/ 5193 w 37750"/>
                <a:gd name="connsiteY2" fmla="*/ 39217 h 50618"/>
                <a:gd name="connsiteX3" fmla="*/ 5933 w 37750"/>
                <a:gd name="connsiteY3" fmla="*/ 29703 h 50618"/>
                <a:gd name="connsiteX4" fmla="*/ 5440 w 37750"/>
                <a:gd name="connsiteY4" fmla="*/ 26302 h 50618"/>
                <a:gd name="connsiteX5" fmla="*/ -32 w 37750"/>
                <a:gd name="connsiteY5" fmla="*/ 12006 h 50618"/>
                <a:gd name="connsiteX6" fmla="*/ 28953 w 37750"/>
                <a:gd name="connsiteY6" fmla="*/ -22 h 50618"/>
                <a:gd name="connsiteX7" fmla="*/ 24024 w 37750"/>
                <a:gd name="connsiteY7" fmla="*/ 18365 h 50618"/>
                <a:gd name="connsiteX8" fmla="*/ 25996 w 37750"/>
                <a:gd name="connsiteY8" fmla="*/ 19696 h 50618"/>
                <a:gd name="connsiteX9" fmla="*/ 28214 w 37750"/>
                <a:gd name="connsiteY9" fmla="*/ 19696 h 50618"/>
                <a:gd name="connsiteX10" fmla="*/ 30679 w 37750"/>
                <a:gd name="connsiteY10" fmla="*/ 19696 h 50618"/>
                <a:gd name="connsiteX11" fmla="*/ 37432 w 37750"/>
                <a:gd name="connsiteY11" fmla="*/ 24626 h 50618"/>
                <a:gd name="connsiteX12" fmla="*/ 15101 w 37750"/>
                <a:gd name="connsiteY12" fmla="*/ 50457 h 5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50" h="50618">
                  <a:moveTo>
                    <a:pt x="15101" y="50457"/>
                  </a:moveTo>
                  <a:cubicBezTo>
                    <a:pt x="15101" y="50457"/>
                    <a:pt x="3566" y="52379"/>
                    <a:pt x="4700" y="41978"/>
                  </a:cubicBezTo>
                  <a:cubicBezTo>
                    <a:pt x="4810" y="41049"/>
                    <a:pt x="4974" y="40127"/>
                    <a:pt x="5193" y="39217"/>
                  </a:cubicBezTo>
                  <a:cubicBezTo>
                    <a:pt x="5996" y="36114"/>
                    <a:pt x="6246" y="32893"/>
                    <a:pt x="5933" y="29703"/>
                  </a:cubicBezTo>
                  <a:cubicBezTo>
                    <a:pt x="5933" y="28520"/>
                    <a:pt x="5637" y="27386"/>
                    <a:pt x="5440" y="26302"/>
                  </a:cubicBezTo>
                  <a:cubicBezTo>
                    <a:pt x="4450" y="21258"/>
                    <a:pt x="2599" y="16422"/>
                    <a:pt x="-32" y="12006"/>
                  </a:cubicBezTo>
                  <a:lnTo>
                    <a:pt x="28953" y="-22"/>
                  </a:lnTo>
                  <a:cubicBezTo>
                    <a:pt x="28953" y="-22"/>
                    <a:pt x="20770" y="13732"/>
                    <a:pt x="24024" y="18365"/>
                  </a:cubicBezTo>
                  <a:cubicBezTo>
                    <a:pt x="24490" y="19042"/>
                    <a:pt x="25194" y="19518"/>
                    <a:pt x="25996" y="19696"/>
                  </a:cubicBezTo>
                  <a:cubicBezTo>
                    <a:pt x="26727" y="19855"/>
                    <a:pt x="27483" y="19855"/>
                    <a:pt x="28214" y="19696"/>
                  </a:cubicBezTo>
                  <a:lnTo>
                    <a:pt x="30679" y="19696"/>
                  </a:lnTo>
                  <a:cubicBezTo>
                    <a:pt x="39404" y="19696"/>
                    <a:pt x="37432" y="24626"/>
                    <a:pt x="37432" y="24626"/>
                  </a:cubicBezTo>
                  <a:cubicBezTo>
                    <a:pt x="40686" y="37985"/>
                    <a:pt x="15101" y="50457"/>
                    <a:pt x="15101" y="50457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6BDA386-0B52-4131-830D-81272E76A43C}"/>
                </a:ext>
              </a:extLst>
            </p:cNvPr>
            <p:cNvSpPr/>
            <p:nvPr/>
          </p:nvSpPr>
          <p:spPr>
            <a:xfrm>
              <a:off x="7960879" y="2118935"/>
              <a:ext cx="20210" cy="11337"/>
            </a:xfrm>
            <a:custGeom>
              <a:avLst/>
              <a:gdLst>
                <a:gd name="connsiteX0" fmla="*/ 20179 w 20210"/>
                <a:gd name="connsiteY0" fmla="*/ 1457 h 11337"/>
                <a:gd name="connsiteX1" fmla="*/ 461 w 20210"/>
                <a:gd name="connsiteY1" fmla="*/ 11316 h 11337"/>
                <a:gd name="connsiteX2" fmla="*/ -32 w 20210"/>
                <a:gd name="connsiteY2" fmla="*/ 7915 h 11337"/>
                <a:gd name="connsiteX3" fmla="*/ 18404 w 20210"/>
                <a:gd name="connsiteY3" fmla="*/ -22 h 11337"/>
                <a:gd name="connsiteX4" fmla="*/ 20179 w 20210"/>
                <a:gd name="connsiteY4" fmla="*/ 1457 h 1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0" h="11337">
                  <a:moveTo>
                    <a:pt x="20179" y="1457"/>
                  </a:moveTo>
                  <a:lnTo>
                    <a:pt x="461" y="11316"/>
                  </a:lnTo>
                  <a:cubicBezTo>
                    <a:pt x="461" y="10133"/>
                    <a:pt x="165" y="8999"/>
                    <a:pt x="-32" y="7915"/>
                  </a:cubicBezTo>
                  <a:cubicBezTo>
                    <a:pt x="5193" y="5845"/>
                    <a:pt x="13277" y="2295"/>
                    <a:pt x="18404" y="-22"/>
                  </a:cubicBezTo>
                  <a:cubicBezTo>
                    <a:pt x="18795" y="672"/>
                    <a:pt x="19426" y="1198"/>
                    <a:pt x="20179" y="1457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AD6A0E7-EE79-4C0F-B5E4-1122BE6E8729}"/>
                </a:ext>
              </a:extLst>
            </p:cNvPr>
            <p:cNvSpPr/>
            <p:nvPr/>
          </p:nvSpPr>
          <p:spPr>
            <a:xfrm>
              <a:off x="7959864" y="2120463"/>
              <a:ext cx="32973" cy="30850"/>
            </a:xfrm>
            <a:custGeom>
              <a:avLst/>
              <a:gdLst>
                <a:gd name="connsiteX0" fmla="*/ 10448 w 32973"/>
                <a:gd name="connsiteY0" fmla="*/ 30689 h 30850"/>
                <a:gd name="connsiteX1" fmla="*/ 46 w 32973"/>
                <a:gd name="connsiteY1" fmla="*/ 22210 h 30850"/>
                <a:gd name="connsiteX2" fmla="*/ 13060 w 32973"/>
                <a:gd name="connsiteY2" fmla="*/ 18365 h 30850"/>
                <a:gd name="connsiteX3" fmla="*/ 25877 w 32973"/>
                <a:gd name="connsiteY3" fmla="*/ -22 h 30850"/>
                <a:gd name="connsiteX4" fmla="*/ 32630 w 32973"/>
                <a:gd name="connsiteY4" fmla="*/ 4908 h 30850"/>
                <a:gd name="connsiteX5" fmla="*/ 10448 w 32973"/>
                <a:gd name="connsiteY5" fmla="*/ 30689 h 3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73" h="30850">
                  <a:moveTo>
                    <a:pt x="10448" y="30689"/>
                  </a:moveTo>
                  <a:cubicBezTo>
                    <a:pt x="10448" y="30689"/>
                    <a:pt x="-1088" y="32612"/>
                    <a:pt x="46" y="22210"/>
                  </a:cubicBezTo>
                  <a:cubicBezTo>
                    <a:pt x="4591" y="21778"/>
                    <a:pt x="9010" y="20472"/>
                    <a:pt x="13060" y="18365"/>
                  </a:cubicBezTo>
                  <a:cubicBezTo>
                    <a:pt x="19539" y="14113"/>
                    <a:pt x="24129" y="7528"/>
                    <a:pt x="25877" y="-22"/>
                  </a:cubicBezTo>
                  <a:cubicBezTo>
                    <a:pt x="34602" y="-22"/>
                    <a:pt x="32630" y="4908"/>
                    <a:pt x="32630" y="4908"/>
                  </a:cubicBezTo>
                  <a:cubicBezTo>
                    <a:pt x="36032" y="18218"/>
                    <a:pt x="10448" y="30689"/>
                    <a:pt x="10448" y="30689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A5E5FC4F-D40B-4D24-852B-01B50402BC2F}"/>
                </a:ext>
              </a:extLst>
            </p:cNvPr>
            <p:cNvSpPr/>
            <p:nvPr/>
          </p:nvSpPr>
          <p:spPr>
            <a:xfrm>
              <a:off x="7847451" y="1845446"/>
              <a:ext cx="36379" cy="32534"/>
            </a:xfrm>
            <a:custGeom>
              <a:avLst/>
              <a:gdLst>
                <a:gd name="connsiteX0" fmla="*/ 36348 w 36379"/>
                <a:gd name="connsiteY0" fmla="*/ -22 h 32534"/>
                <a:gd name="connsiteX1" fmla="*/ -32 w 36379"/>
                <a:gd name="connsiteY1" fmla="*/ 32513 h 32534"/>
                <a:gd name="connsiteX2" fmla="*/ 12144 w 36379"/>
                <a:gd name="connsiteY2" fmla="*/ 29161 h 32534"/>
                <a:gd name="connsiteX3" fmla="*/ 20376 w 36379"/>
                <a:gd name="connsiteY3" fmla="*/ 27978 h 32534"/>
                <a:gd name="connsiteX4" fmla="*/ 36348 w 36379"/>
                <a:gd name="connsiteY4" fmla="*/ -22 h 3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9" h="32534">
                  <a:moveTo>
                    <a:pt x="36348" y="-22"/>
                  </a:moveTo>
                  <a:cubicBezTo>
                    <a:pt x="36348" y="-22"/>
                    <a:pt x="1841" y="7274"/>
                    <a:pt x="-32" y="32513"/>
                  </a:cubicBezTo>
                  <a:cubicBezTo>
                    <a:pt x="3719" y="30485"/>
                    <a:pt x="7883" y="29338"/>
                    <a:pt x="12144" y="29161"/>
                  </a:cubicBezTo>
                  <a:cubicBezTo>
                    <a:pt x="14943" y="29448"/>
                    <a:pt x="17771" y="29042"/>
                    <a:pt x="20376" y="27978"/>
                  </a:cubicBezTo>
                  <a:cubicBezTo>
                    <a:pt x="22202" y="17043"/>
                    <a:pt x="27865" y="7116"/>
                    <a:pt x="36348" y="-22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94A8AFA-D6B7-4779-85F5-EE83895227B2}"/>
                </a:ext>
              </a:extLst>
            </p:cNvPr>
            <p:cNvSpPr/>
            <p:nvPr/>
          </p:nvSpPr>
          <p:spPr>
            <a:xfrm>
              <a:off x="7898728" y="2126921"/>
              <a:ext cx="103971" cy="479344"/>
            </a:xfrm>
            <a:custGeom>
              <a:avLst/>
              <a:gdLst>
                <a:gd name="connsiteX0" fmla="*/ 69809 w 103971"/>
                <a:gd name="connsiteY0" fmla="*/ -22 h 479344"/>
                <a:gd name="connsiteX1" fmla="*/ 50622 w 103971"/>
                <a:gd name="connsiteY1" fmla="*/ 22738 h 479344"/>
                <a:gd name="connsiteX2" fmla="*/ 51126 w 103971"/>
                <a:gd name="connsiteY2" fmla="*/ 25858 h 479344"/>
                <a:gd name="connsiteX3" fmla="*/ 84942 w 103971"/>
                <a:gd name="connsiteY3" fmla="*/ 54696 h 479344"/>
                <a:gd name="connsiteX4" fmla="*/ 103576 w 103971"/>
                <a:gd name="connsiteY4" fmla="*/ 95069 h 479344"/>
                <a:gd name="connsiteX5" fmla="*/ 75133 w 103971"/>
                <a:gd name="connsiteY5" fmla="*/ 173300 h 479344"/>
                <a:gd name="connsiteX6" fmla="*/ 41711 w 103971"/>
                <a:gd name="connsiteY6" fmla="*/ 201990 h 479344"/>
                <a:gd name="connsiteX7" fmla="*/ 12922 w 103971"/>
                <a:gd name="connsiteY7" fmla="*/ 245961 h 479344"/>
                <a:gd name="connsiteX8" fmla="*/ 155 w 103971"/>
                <a:gd name="connsiteY8" fmla="*/ 282883 h 479344"/>
                <a:gd name="connsiteX9" fmla="*/ 21352 w 103971"/>
                <a:gd name="connsiteY9" fmla="*/ 340213 h 479344"/>
                <a:gd name="connsiteX10" fmla="*/ 58422 w 103971"/>
                <a:gd name="connsiteY10" fmla="*/ 390395 h 479344"/>
                <a:gd name="connsiteX11" fmla="*/ 64436 w 103971"/>
                <a:gd name="connsiteY11" fmla="*/ 473014 h 479344"/>
                <a:gd name="connsiteX12" fmla="*/ 60936 w 103971"/>
                <a:gd name="connsiteY12" fmla="*/ 478584 h 479344"/>
                <a:gd name="connsiteX13" fmla="*/ 55498 w 103971"/>
                <a:gd name="connsiteY13" fmla="*/ 477711 h 479344"/>
                <a:gd name="connsiteX14" fmla="*/ 55267 w 103971"/>
                <a:gd name="connsiteY14" fmla="*/ 477352 h 47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971" h="479344">
                  <a:moveTo>
                    <a:pt x="69809" y="-22"/>
                  </a:moveTo>
                  <a:cubicBezTo>
                    <a:pt x="58226" y="965"/>
                    <a:pt x="49636" y="11155"/>
                    <a:pt x="50622" y="22738"/>
                  </a:cubicBezTo>
                  <a:cubicBezTo>
                    <a:pt x="50712" y="23789"/>
                    <a:pt x="50880" y="24832"/>
                    <a:pt x="51126" y="25858"/>
                  </a:cubicBezTo>
                  <a:cubicBezTo>
                    <a:pt x="55464" y="40351"/>
                    <a:pt x="73309" y="44985"/>
                    <a:pt x="84942" y="54696"/>
                  </a:cubicBezTo>
                  <a:cubicBezTo>
                    <a:pt x="96576" y="64407"/>
                    <a:pt x="102146" y="79935"/>
                    <a:pt x="103576" y="95069"/>
                  </a:cubicBezTo>
                  <a:cubicBezTo>
                    <a:pt x="106067" y="124060"/>
                    <a:pt x="95662" y="152678"/>
                    <a:pt x="75133" y="173300"/>
                  </a:cubicBezTo>
                  <a:cubicBezTo>
                    <a:pt x="64682" y="183652"/>
                    <a:pt x="52063" y="191539"/>
                    <a:pt x="41711" y="201990"/>
                  </a:cubicBezTo>
                  <a:cubicBezTo>
                    <a:pt x="29902" y="215073"/>
                    <a:pt x="20191" y="229905"/>
                    <a:pt x="12922" y="245961"/>
                  </a:cubicBezTo>
                  <a:cubicBezTo>
                    <a:pt x="6335" y="257334"/>
                    <a:pt x="2000" y="269870"/>
                    <a:pt x="155" y="282883"/>
                  </a:cubicBezTo>
                  <a:cubicBezTo>
                    <a:pt x="-1570" y="303685"/>
                    <a:pt x="8880" y="323502"/>
                    <a:pt x="21352" y="340213"/>
                  </a:cubicBezTo>
                  <a:cubicBezTo>
                    <a:pt x="33824" y="356924"/>
                    <a:pt x="48760" y="371910"/>
                    <a:pt x="58422" y="390395"/>
                  </a:cubicBezTo>
                  <a:cubicBezTo>
                    <a:pt x="71630" y="415956"/>
                    <a:pt x="73803" y="445809"/>
                    <a:pt x="64436" y="473014"/>
                  </a:cubicBezTo>
                  <a:cubicBezTo>
                    <a:pt x="63941" y="475216"/>
                    <a:pt x="62706" y="477183"/>
                    <a:pt x="60936" y="478584"/>
                  </a:cubicBezTo>
                  <a:cubicBezTo>
                    <a:pt x="59193" y="479845"/>
                    <a:pt x="56759" y="479454"/>
                    <a:pt x="55498" y="477711"/>
                  </a:cubicBezTo>
                  <a:cubicBezTo>
                    <a:pt x="55414" y="477596"/>
                    <a:pt x="55337" y="477476"/>
                    <a:pt x="55267" y="477352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BB2C376-3744-4754-9D05-94516609897D}"/>
                </a:ext>
              </a:extLst>
            </p:cNvPr>
            <p:cNvSpPr/>
            <p:nvPr/>
          </p:nvSpPr>
          <p:spPr>
            <a:xfrm>
              <a:off x="7905469" y="2123273"/>
              <a:ext cx="102573" cy="203095"/>
            </a:xfrm>
            <a:custGeom>
              <a:avLst/>
              <a:gdLst>
                <a:gd name="connsiteX0" fmla="*/ 2434 w 102573"/>
                <a:gd name="connsiteY0" fmla="*/ -22 h 203095"/>
                <a:gd name="connsiteX1" fmla="*/ 2040 w 102573"/>
                <a:gd name="connsiteY1" fmla="*/ 12549 h 203095"/>
                <a:gd name="connsiteX2" fmla="*/ 14068 w 102573"/>
                <a:gd name="connsiteY2" fmla="*/ 18119 h 203095"/>
                <a:gd name="connsiteX3" fmla="*/ 30434 w 102573"/>
                <a:gd name="connsiteY3" fmla="*/ 19598 h 203095"/>
                <a:gd name="connsiteX4" fmla="*/ 35364 w 102573"/>
                <a:gd name="connsiteY4" fmla="*/ 30344 h 203095"/>
                <a:gd name="connsiteX5" fmla="*/ 36596 w 102573"/>
                <a:gd name="connsiteY5" fmla="*/ 42421 h 203095"/>
                <a:gd name="connsiteX6" fmla="*/ 41920 w 102573"/>
                <a:gd name="connsiteY6" fmla="*/ 51048 h 203095"/>
                <a:gd name="connsiteX7" fmla="*/ 51779 w 102573"/>
                <a:gd name="connsiteY7" fmla="*/ 58245 h 203095"/>
                <a:gd name="connsiteX8" fmla="*/ 77905 w 102573"/>
                <a:gd name="connsiteY8" fmla="*/ 61252 h 203095"/>
                <a:gd name="connsiteX9" fmla="*/ 98363 w 102573"/>
                <a:gd name="connsiteY9" fmla="*/ 87871 h 203095"/>
                <a:gd name="connsiteX10" fmla="*/ 100778 w 102573"/>
                <a:gd name="connsiteY10" fmla="*/ 129181 h 203095"/>
                <a:gd name="connsiteX11" fmla="*/ 89588 w 102573"/>
                <a:gd name="connsiteY11" fmla="*/ 154469 h 203095"/>
                <a:gd name="connsiteX12" fmla="*/ 82292 w 102573"/>
                <a:gd name="connsiteY12" fmla="*/ 180941 h 203095"/>
                <a:gd name="connsiteX13" fmla="*/ 96194 w 102573"/>
                <a:gd name="connsiteY13" fmla="*/ 203074 h 20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3" h="203095">
                  <a:moveTo>
                    <a:pt x="2434" y="-22"/>
                  </a:moveTo>
                  <a:cubicBezTo>
                    <a:pt x="-699" y="3530"/>
                    <a:pt x="-865" y="8808"/>
                    <a:pt x="2040" y="12549"/>
                  </a:cubicBezTo>
                  <a:cubicBezTo>
                    <a:pt x="5016" y="16109"/>
                    <a:pt x="9428" y="18153"/>
                    <a:pt x="14068" y="18119"/>
                  </a:cubicBezTo>
                  <a:cubicBezTo>
                    <a:pt x="19638" y="18119"/>
                    <a:pt x="25850" y="16394"/>
                    <a:pt x="30434" y="19598"/>
                  </a:cubicBezTo>
                  <a:cubicBezTo>
                    <a:pt x="33546" y="22305"/>
                    <a:pt x="35342" y="26220"/>
                    <a:pt x="35364" y="30344"/>
                  </a:cubicBezTo>
                  <a:cubicBezTo>
                    <a:pt x="35327" y="34403"/>
                    <a:pt x="35740" y="38454"/>
                    <a:pt x="36596" y="42421"/>
                  </a:cubicBezTo>
                  <a:cubicBezTo>
                    <a:pt x="37719" y="45651"/>
                    <a:pt x="39536" y="48596"/>
                    <a:pt x="41920" y="51048"/>
                  </a:cubicBezTo>
                  <a:cubicBezTo>
                    <a:pt x="44606" y="54177"/>
                    <a:pt x="47980" y="56641"/>
                    <a:pt x="51779" y="58245"/>
                  </a:cubicBezTo>
                  <a:cubicBezTo>
                    <a:pt x="59962" y="61449"/>
                    <a:pt x="69525" y="58590"/>
                    <a:pt x="77905" y="61252"/>
                  </a:cubicBezTo>
                  <a:cubicBezTo>
                    <a:pt x="89046" y="64752"/>
                    <a:pt x="95011" y="76681"/>
                    <a:pt x="98363" y="87871"/>
                  </a:cubicBezTo>
                  <a:cubicBezTo>
                    <a:pt x="102939" y="101159"/>
                    <a:pt x="103775" y="115450"/>
                    <a:pt x="100778" y="129181"/>
                  </a:cubicBezTo>
                  <a:cubicBezTo>
                    <a:pt x="97876" y="137953"/>
                    <a:pt x="94129" y="146422"/>
                    <a:pt x="89588" y="154469"/>
                  </a:cubicBezTo>
                  <a:cubicBezTo>
                    <a:pt x="85040" y="162569"/>
                    <a:pt x="82536" y="171655"/>
                    <a:pt x="82292" y="180941"/>
                  </a:cubicBezTo>
                  <a:cubicBezTo>
                    <a:pt x="82214" y="190398"/>
                    <a:pt x="87641" y="199038"/>
                    <a:pt x="96194" y="203074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D0A27CD-77A5-44F9-8B2A-2FD4431580EC}"/>
                </a:ext>
              </a:extLst>
            </p:cNvPr>
            <p:cNvSpPr/>
            <p:nvPr/>
          </p:nvSpPr>
          <p:spPr>
            <a:xfrm>
              <a:off x="8327141" y="2616420"/>
              <a:ext cx="129768" cy="149951"/>
            </a:xfrm>
            <a:custGeom>
              <a:avLst/>
              <a:gdLst>
                <a:gd name="connsiteX0" fmla="*/ 9235 w 129768"/>
                <a:gd name="connsiteY0" fmla="*/ -22 h 149951"/>
                <a:gd name="connsiteX1" fmla="*/ -32 w 129768"/>
                <a:gd name="connsiteY1" fmla="*/ 5549 h 149951"/>
                <a:gd name="connsiteX2" fmla="*/ 12489 w 129768"/>
                <a:gd name="connsiteY2" fmla="*/ 50900 h 149951"/>
                <a:gd name="connsiteX3" fmla="*/ 22594 w 129768"/>
                <a:gd name="connsiteY3" fmla="*/ 57210 h 149951"/>
                <a:gd name="connsiteX4" fmla="*/ 60009 w 129768"/>
                <a:gd name="connsiteY4" fmla="*/ 90385 h 149951"/>
                <a:gd name="connsiteX5" fmla="*/ 129022 w 129768"/>
                <a:gd name="connsiteY5" fmla="*/ 144216 h 149951"/>
                <a:gd name="connsiteX6" fmla="*/ 117389 w 129768"/>
                <a:gd name="connsiteY6" fmla="*/ 124843 h 149951"/>
                <a:gd name="connsiteX7" fmla="*/ 97178 w 129768"/>
                <a:gd name="connsiteY7" fmla="*/ 72590 h 149951"/>
                <a:gd name="connsiteX8" fmla="*/ 17369 w 129768"/>
                <a:gd name="connsiteY8" fmla="*/ 8506 h 149951"/>
                <a:gd name="connsiteX9" fmla="*/ 9235 w 129768"/>
                <a:gd name="connsiteY9" fmla="*/ -22 h 14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768" h="149951">
                  <a:moveTo>
                    <a:pt x="9235" y="-22"/>
                  </a:moveTo>
                  <a:lnTo>
                    <a:pt x="-32" y="5549"/>
                  </a:lnTo>
                  <a:lnTo>
                    <a:pt x="12489" y="50900"/>
                  </a:lnTo>
                  <a:cubicBezTo>
                    <a:pt x="12489" y="50900"/>
                    <a:pt x="16630" y="53266"/>
                    <a:pt x="22594" y="57210"/>
                  </a:cubicBezTo>
                  <a:cubicBezTo>
                    <a:pt x="33636" y="64456"/>
                    <a:pt x="50890" y="76928"/>
                    <a:pt x="60009" y="90385"/>
                  </a:cubicBezTo>
                  <a:cubicBezTo>
                    <a:pt x="74157" y="110794"/>
                    <a:pt x="137107" y="168074"/>
                    <a:pt x="129022" y="144216"/>
                  </a:cubicBezTo>
                  <a:cubicBezTo>
                    <a:pt x="120938" y="120357"/>
                    <a:pt x="117389" y="124843"/>
                    <a:pt x="117389" y="124843"/>
                  </a:cubicBezTo>
                  <a:cubicBezTo>
                    <a:pt x="117389" y="124843"/>
                    <a:pt x="131191" y="88808"/>
                    <a:pt x="97178" y="72590"/>
                  </a:cubicBezTo>
                  <a:cubicBezTo>
                    <a:pt x="71347" y="60266"/>
                    <a:pt x="33883" y="24774"/>
                    <a:pt x="17369" y="8506"/>
                  </a:cubicBezTo>
                  <a:cubicBezTo>
                    <a:pt x="12489" y="3232"/>
                    <a:pt x="9235" y="-22"/>
                    <a:pt x="9235" y="-22"/>
                  </a:cubicBezTo>
                  <a:close/>
                </a:path>
              </a:pathLst>
            </a:custGeom>
            <a:solidFill>
              <a:srgbClr val="EFB7B9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97D2F38-C12B-4685-AA5F-F74B8D07CD50}"/>
                </a:ext>
              </a:extLst>
            </p:cNvPr>
            <p:cNvSpPr/>
            <p:nvPr/>
          </p:nvSpPr>
          <p:spPr>
            <a:xfrm>
              <a:off x="8325119" y="2714099"/>
              <a:ext cx="218448" cy="323917"/>
            </a:xfrm>
            <a:custGeom>
              <a:avLst/>
              <a:gdLst>
                <a:gd name="connsiteX0" fmla="*/ 198924 w 218448"/>
                <a:gd name="connsiteY0" fmla="*/ 23614 h 323917"/>
                <a:gd name="connsiteX1" fmla="*/ 213071 w 218448"/>
                <a:gd name="connsiteY1" fmla="*/ 41804 h 323917"/>
                <a:gd name="connsiteX2" fmla="*/ 215043 w 218448"/>
                <a:gd name="connsiteY2" fmla="*/ 64135 h 323917"/>
                <a:gd name="connsiteX3" fmla="*/ 208783 w 218448"/>
                <a:gd name="connsiteY3" fmla="*/ 75473 h 323917"/>
                <a:gd name="connsiteX4" fmla="*/ 217902 w 218448"/>
                <a:gd name="connsiteY4" fmla="*/ 135662 h 323917"/>
                <a:gd name="connsiteX5" fmla="*/ 194339 w 218448"/>
                <a:gd name="connsiteY5" fmla="*/ 165239 h 323917"/>
                <a:gd name="connsiteX6" fmla="*/ 177579 w 218448"/>
                <a:gd name="connsiteY6" fmla="*/ 197675 h 323917"/>
                <a:gd name="connsiteX7" fmla="*/ 185466 w 218448"/>
                <a:gd name="connsiteY7" fmla="*/ 214090 h 323917"/>
                <a:gd name="connsiteX8" fmla="*/ 186452 w 218448"/>
                <a:gd name="connsiteY8" fmla="*/ 231491 h 323917"/>
                <a:gd name="connsiteX9" fmla="*/ 161805 w 218448"/>
                <a:gd name="connsiteY9" fmla="*/ 249090 h 323917"/>
                <a:gd name="connsiteX10" fmla="*/ 167227 w 218448"/>
                <a:gd name="connsiteY10" fmla="*/ 275561 h 323917"/>
                <a:gd name="connsiteX11" fmla="*/ 154805 w 218448"/>
                <a:gd name="connsiteY11" fmla="*/ 279012 h 323917"/>
                <a:gd name="connsiteX12" fmla="*/ 141544 w 218448"/>
                <a:gd name="connsiteY12" fmla="*/ 275413 h 323917"/>
                <a:gd name="connsiteX13" fmla="*/ 124101 w 218448"/>
                <a:gd name="connsiteY13" fmla="*/ 290519 h 323917"/>
                <a:gd name="connsiteX14" fmla="*/ 126115 w 218448"/>
                <a:gd name="connsiteY14" fmla="*/ 299617 h 323917"/>
                <a:gd name="connsiteX15" fmla="*/ 133164 w 218448"/>
                <a:gd name="connsiteY15" fmla="*/ 313568 h 323917"/>
                <a:gd name="connsiteX16" fmla="*/ 127101 w 218448"/>
                <a:gd name="connsiteY16" fmla="*/ 321356 h 323917"/>
                <a:gd name="connsiteX17" fmla="*/ 96686 w 218448"/>
                <a:gd name="connsiteY17" fmla="*/ 312286 h 323917"/>
                <a:gd name="connsiteX18" fmla="*/ 94270 w 218448"/>
                <a:gd name="connsiteY18" fmla="*/ 285568 h 323917"/>
                <a:gd name="connsiteX19" fmla="*/ 87813 w 218448"/>
                <a:gd name="connsiteY19" fmla="*/ 260033 h 323917"/>
                <a:gd name="connsiteX20" fmla="*/ 76869 w 218448"/>
                <a:gd name="connsiteY20" fmla="*/ 253378 h 323917"/>
                <a:gd name="connsiteX21" fmla="*/ 46602 w 218448"/>
                <a:gd name="connsiteY21" fmla="*/ 231541 h 323917"/>
                <a:gd name="connsiteX22" fmla="*/ 32504 w 218448"/>
                <a:gd name="connsiteY22" fmla="*/ 202752 h 323917"/>
                <a:gd name="connsiteX23" fmla="*/ 42806 w 218448"/>
                <a:gd name="connsiteY23" fmla="*/ 167112 h 323917"/>
                <a:gd name="connsiteX24" fmla="*/ 18849 w 218448"/>
                <a:gd name="connsiteY24" fmla="*/ 137880 h 323917"/>
                <a:gd name="connsiteX25" fmla="*/ 610 w 218448"/>
                <a:gd name="connsiteY25" fmla="*/ 106036 h 323917"/>
                <a:gd name="connsiteX26" fmla="*/ 30581 w 218448"/>
                <a:gd name="connsiteY26" fmla="*/ 77445 h 323917"/>
                <a:gd name="connsiteX27" fmla="*/ 37088 w 218448"/>
                <a:gd name="connsiteY27" fmla="*/ 62952 h 323917"/>
                <a:gd name="connsiteX28" fmla="*/ 42017 w 218448"/>
                <a:gd name="connsiteY28" fmla="*/ 35100 h 323917"/>
                <a:gd name="connsiteX29" fmla="*/ 56264 w 218448"/>
                <a:gd name="connsiteY29" fmla="*/ 11291 h 323917"/>
                <a:gd name="connsiteX30" fmla="*/ 89291 w 218448"/>
                <a:gd name="connsiteY30" fmla="*/ 6953 h 323917"/>
                <a:gd name="connsiteX31" fmla="*/ 123157 w 218448"/>
                <a:gd name="connsiteY31" fmla="*/ 8678 h 323917"/>
                <a:gd name="connsiteX32" fmla="*/ 147164 w 218448"/>
                <a:gd name="connsiteY32" fmla="*/ 298 h 323917"/>
                <a:gd name="connsiteX33" fmla="*/ 174917 w 218448"/>
                <a:gd name="connsiteY33" fmla="*/ 10403 h 323917"/>
                <a:gd name="connsiteX34" fmla="*/ 184382 w 218448"/>
                <a:gd name="connsiteY34" fmla="*/ 16417 h 323917"/>
                <a:gd name="connsiteX35" fmla="*/ 198924 w 218448"/>
                <a:gd name="connsiteY35" fmla="*/ 23614 h 3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8448" h="323917">
                  <a:moveTo>
                    <a:pt x="198924" y="23614"/>
                  </a:moveTo>
                  <a:cubicBezTo>
                    <a:pt x="204482" y="28972"/>
                    <a:pt x="209246" y="35098"/>
                    <a:pt x="213071" y="41804"/>
                  </a:cubicBezTo>
                  <a:cubicBezTo>
                    <a:pt x="216913" y="48617"/>
                    <a:pt x="217631" y="56755"/>
                    <a:pt x="215043" y="64135"/>
                  </a:cubicBezTo>
                  <a:cubicBezTo>
                    <a:pt x="213367" y="68128"/>
                    <a:pt x="210508" y="71529"/>
                    <a:pt x="208783" y="75473"/>
                  </a:cubicBezTo>
                  <a:cubicBezTo>
                    <a:pt x="200550" y="94501"/>
                    <a:pt x="221944" y="115303"/>
                    <a:pt x="217902" y="135662"/>
                  </a:cubicBezTo>
                  <a:cubicBezTo>
                    <a:pt x="215438" y="148232"/>
                    <a:pt x="204100" y="156711"/>
                    <a:pt x="194339" y="165239"/>
                  </a:cubicBezTo>
                  <a:cubicBezTo>
                    <a:pt x="184579" y="173767"/>
                    <a:pt x="174966" y="184957"/>
                    <a:pt x="177579" y="197675"/>
                  </a:cubicBezTo>
                  <a:cubicBezTo>
                    <a:pt x="179471" y="203471"/>
                    <a:pt x="182123" y="208991"/>
                    <a:pt x="185466" y="214090"/>
                  </a:cubicBezTo>
                  <a:cubicBezTo>
                    <a:pt x="188807" y="219322"/>
                    <a:pt x="189181" y="225916"/>
                    <a:pt x="186452" y="231491"/>
                  </a:cubicBezTo>
                  <a:cubicBezTo>
                    <a:pt x="180734" y="240315"/>
                    <a:pt x="163973" y="238836"/>
                    <a:pt x="161805" y="249090"/>
                  </a:cubicBezTo>
                  <a:cubicBezTo>
                    <a:pt x="159636" y="258259"/>
                    <a:pt x="172255" y="267674"/>
                    <a:pt x="167227" y="275561"/>
                  </a:cubicBezTo>
                  <a:cubicBezTo>
                    <a:pt x="164191" y="279158"/>
                    <a:pt x="159261" y="280528"/>
                    <a:pt x="154805" y="279012"/>
                  </a:cubicBezTo>
                  <a:cubicBezTo>
                    <a:pt x="150481" y="277480"/>
                    <a:pt x="146049" y="276277"/>
                    <a:pt x="141544" y="275413"/>
                  </a:cubicBezTo>
                  <a:cubicBezTo>
                    <a:pt x="132556" y="274768"/>
                    <a:pt x="124746" y="281531"/>
                    <a:pt x="124101" y="290519"/>
                  </a:cubicBezTo>
                  <a:cubicBezTo>
                    <a:pt x="123874" y="293683"/>
                    <a:pt x="124573" y="296845"/>
                    <a:pt x="126115" y="299617"/>
                  </a:cubicBezTo>
                  <a:cubicBezTo>
                    <a:pt x="128727" y="304300"/>
                    <a:pt x="133756" y="308293"/>
                    <a:pt x="133164" y="313568"/>
                  </a:cubicBezTo>
                  <a:cubicBezTo>
                    <a:pt x="132488" y="316976"/>
                    <a:pt x="130239" y="319864"/>
                    <a:pt x="127101" y="321356"/>
                  </a:cubicBezTo>
                  <a:cubicBezTo>
                    <a:pt x="116170" y="326976"/>
                    <a:pt x="102753" y="322974"/>
                    <a:pt x="96686" y="312286"/>
                  </a:cubicBezTo>
                  <a:cubicBezTo>
                    <a:pt x="92545" y="304251"/>
                    <a:pt x="93728" y="294589"/>
                    <a:pt x="94270" y="285568"/>
                  </a:cubicBezTo>
                  <a:cubicBezTo>
                    <a:pt x="94813" y="276547"/>
                    <a:pt x="94270" y="266392"/>
                    <a:pt x="87813" y="260033"/>
                  </a:cubicBezTo>
                  <a:cubicBezTo>
                    <a:pt x="84527" y="257268"/>
                    <a:pt x="80836" y="255023"/>
                    <a:pt x="76869" y="253378"/>
                  </a:cubicBezTo>
                  <a:cubicBezTo>
                    <a:pt x="65659" y="247795"/>
                    <a:pt x="55435" y="240419"/>
                    <a:pt x="46602" y="231541"/>
                  </a:cubicBezTo>
                  <a:cubicBezTo>
                    <a:pt x="38813" y="223703"/>
                    <a:pt x="31814" y="213745"/>
                    <a:pt x="32504" y="202752"/>
                  </a:cubicBezTo>
                  <a:cubicBezTo>
                    <a:pt x="33243" y="190281"/>
                    <a:pt x="43644" y="179534"/>
                    <a:pt x="42806" y="167112"/>
                  </a:cubicBezTo>
                  <a:cubicBezTo>
                    <a:pt x="41968" y="154690"/>
                    <a:pt x="29447" y="145472"/>
                    <a:pt x="18849" y="137880"/>
                  </a:cubicBezTo>
                  <a:cubicBezTo>
                    <a:pt x="8250" y="130289"/>
                    <a:pt x="-2841" y="118606"/>
                    <a:pt x="610" y="106036"/>
                  </a:cubicBezTo>
                  <a:cubicBezTo>
                    <a:pt x="4356" y="92479"/>
                    <a:pt x="21905" y="88487"/>
                    <a:pt x="30581" y="77445"/>
                  </a:cubicBezTo>
                  <a:cubicBezTo>
                    <a:pt x="33751" y="73128"/>
                    <a:pt x="35969" y="68188"/>
                    <a:pt x="37088" y="62952"/>
                  </a:cubicBezTo>
                  <a:cubicBezTo>
                    <a:pt x="39405" y="53783"/>
                    <a:pt x="39996" y="44269"/>
                    <a:pt x="42017" y="35100"/>
                  </a:cubicBezTo>
                  <a:cubicBezTo>
                    <a:pt x="43725" y="25700"/>
                    <a:pt x="48788" y="17239"/>
                    <a:pt x="56264" y="11291"/>
                  </a:cubicBezTo>
                  <a:cubicBezTo>
                    <a:pt x="65630" y="4833"/>
                    <a:pt x="78052" y="5277"/>
                    <a:pt x="89291" y="6953"/>
                  </a:cubicBezTo>
                  <a:cubicBezTo>
                    <a:pt x="100531" y="8629"/>
                    <a:pt x="112115" y="11340"/>
                    <a:pt x="123157" y="8678"/>
                  </a:cubicBezTo>
                  <a:cubicBezTo>
                    <a:pt x="131389" y="6657"/>
                    <a:pt x="138833" y="1777"/>
                    <a:pt x="147164" y="298"/>
                  </a:cubicBezTo>
                  <a:cubicBezTo>
                    <a:pt x="157523" y="-1193"/>
                    <a:pt x="167942" y="2600"/>
                    <a:pt x="174917" y="10403"/>
                  </a:cubicBezTo>
                  <a:cubicBezTo>
                    <a:pt x="178861" y="14692"/>
                    <a:pt x="178861" y="15826"/>
                    <a:pt x="184382" y="16417"/>
                  </a:cubicBezTo>
                  <a:cubicBezTo>
                    <a:pt x="190037" y="16618"/>
                    <a:pt x="195334" y="19240"/>
                    <a:pt x="198924" y="23614"/>
                  </a:cubicBezTo>
                  <a:close/>
                </a:path>
              </a:pathLst>
            </a:custGeom>
            <a:solidFill>
              <a:srgbClr val="92597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317" name="Graphic 8">
              <a:extLst>
                <a:ext uri="{FF2B5EF4-FFF2-40B4-BE49-F238E27FC236}">
                  <a16:creationId xmlns:a16="http://schemas.microsoft.com/office/drawing/2014/main" id="{01730C25-FD7B-46AE-A60C-372E442D6FBB}"/>
                </a:ext>
              </a:extLst>
            </p:cNvPr>
            <p:cNvGrpSpPr/>
            <p:nvPr/>
          </p:nvGrpSpPr>
          <p:grpSpPr>
            <a:xfrm>
              <a:off x="8324330" y="2722897"/>
              <a:ext cx="184610" cy="315415"/>
              <a:chOff x="8324330" y="2722897"/>
              <a:chExt cx="184610" cy="315415"/>
            </a:xfrm>
            <a:solidFill>
              <a:srgbClr val="000000"/>
            </a:solidFill>
          </p:grpSpPr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463FFD0-2F9C-42EA-A0B5-C1A5EEE6DC62}"/>
                  </a:ext>
                </a:extLst>
              </p:cNvPr>
              <p:cNvSpPr/>
              <p:nvPr/>
            </p:nvSpPr>
            <p:spPr>
              <a:xfrm>
                <a:off x="8495533" y="2947979"/>
                <a:ext cx="13408" cy="6802"/>
              </a:xfrm>
              <a:custGeom>
                <a:avLst/>
                <a:gdLst>
                  <a:gd name="connsiteX0" fmla="*/ 13376 w 13408"/>
                  <a:gd name="connsiteY0" fmla="*/ -22 h 6802"/>
                  <a:gd name="connsiteX1" fmla="*/ -32 w 13408"/>
                  <a:gd name="connsiteY1" fmla="*/ 6781 h 6802"/>
                  <a:gd name="connsiteX2" fmla="*/ 13376 w 13408"/>
                  <a:gd name="connsiteY2" fmla="*/ -22 h 6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08" h="6802">
                    <a:moveTo>
                      <a:pt x="13376" y="-22"/>
                    </a:moveTo>
                    <a:cubicBezTo>
                      <a:pt x="9347" y="3026"/>
                      <a:pt x="4806" y="5330"/>
                      <a:pt x="-32" y="6781"/>
                    </a:cubicBezTo>
                    <a:cubicBezTo>
                      <a:pt x="3977" y="3703"/>
                      <a:pt x="8524" y="1396"/>
                      <a:pt x="13376" y="-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E8A8194-1568-497E-A285-F04D3F6C5B56}"/>
                  </a:ext>
                </a:extLst>
              </p:cNvPr>
              <p:cNvSpPr/>
              <p:nvPr/>
            </p:nvSpPr>
            <p:spPr>
              <a:xfrm>
                <a:off x="8460040" y="2985659"/>
                <a:ext cx="31597" cy="8552"/>
              </a:xfrm>
              <a:custGeom>
                <a:avLst/>
                <a:gdLst>
                  <a:gd name="connsiteX0" fmla="*/ 5588 w 31597"/>
                  <a:gd name="connsiteY0" fmla="*/ 4248 h 8552"/>
                  <a:gd name="connsiteX1" fmla="*/ -32 w 31597"/>
                  <a:gd name="connsiteY1" fmla="*/ 4938 h 8552"/>
                  <a:gd name="connsiteX2" fmla="*/ 12834 w 31597"/>
                  <a:gd name="connsiteY2" fmla="*/ 9 h 8552"/>
                  <a:gd name="connsiteX3" fmla="*/ 26094 w 31597"/>
                  <a:gd name="connsiteY3" fmla="*/ 3607 h 8552"/>
                  <a:gd name="connsiteX4" fmla="*/ 31566 w 31597"/>
                  <a:gd name="connsiteY4" fmla="*/ 3953 h 8552"/>
                  <a:gd name="connsiteX5" fmla="*/ 31319 w 31597"/>
                  <a:gd name="connsiteY5" fmla="*/ 4495 h 8552"/>
                  <a:gd name="connsiteX6" fmla="*/ 18897 w 31597"/>
                  <a:gd name="connsiteY6" fmla="*/ 7945 h 8552"/>
                  <a:gd name="connsiteX7" fmla="*/ 5587 w 31597"/>
                  <a:gd name="connsiteY7" fmla="*/ 4248 h 8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97" h="8552">
                    <a:moveTo>
                      <a:pt x="5588" y="4248"/>
                    </a:moveTo>
                    <a:cubicBezTo>
                      <a:pt x="3688" y="4133"/>
                      <a:pt x="1783" y="4367"/>
                      <a:pt x="-32" y="4938"/>
                    </a:cubicBezTo>
                    <a:cubicBezTo>
                      <a:pt x="3344" y="1516"/>
                      <a:pt x="8035" y="-281"/>
                      <a:pt x="12834" y="9"/>
                    </a:cubicBezTo>
                    <a:cubicBezTo>
                      <a:pt x="17340" y="866"/>
                      <a:pt x="21773" y="2069"/>
                      <a:pt x="26094" y="3607"/>
                    </a:cubicBezTo>
                    <a:cubicBezTo>
                      <a:pt x="27888" y="4016"/>
                      <a:pt x="29735" y="4132"/>
                      <a:pt x="31566" y="3953"/>
                    </a:cubicBezTo>
                    <a:cubicBezTo>
                      <a:pt x="31504" y="4142"/>
                      <a:pt x="31422" y="4324"/>
                      <a:pt x="31319" y="4495"/>
                    </a:cubicBezTo>
                    <a:cubicBezTo>
                      <a:pt x="28260" y="8056"/>
                      <a:pt x="23355" y="9418"/>
                      <a:pt x="18897" y="7945"/>
                    </a:cubicBezTo>
                    <a:cubicBezTo>
                      <a:pt x="14560" y="6380"/>
                      <a:pt x="10111" y="5144"/>
                      <a:pt x="5587" y="42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B4197A9-5DAB-4D59-ADE8-ACE2A01930E5}"/>
                  </a:ext>
                </a:extLst>
              </p:cNvPr>
              <p:cNvSpPr/>
              <p:nvPr/>
            </p:nvSpPr>
            <p:spPr>
              <a:xfrm>
                <a:off x="8324330" y="2722897"/>
                <a:ext cx="130682" cy="315415"/>
              </a:xfrm>
              <a:custGeom>
                <a:avLst/>
                <a:gdLst>
                  <a:gd name="connsiteX0" fmla="*/ 49264 w 130682"/>
                  <a:gd name="connsiteY0" fmla="*/ 22211 h 315415"/>
                  <a:gd name="connsiteX1" fmla="*/ 44334 w 130682"/>
                  <a:gd name="connsiteY1" fmla="*/ 50112 h 315415"/>
                  <a:gd name="connsiteX2" fmla="*/ 37827 w 130682"/>
                  <a:gd name="connsiteY2" fmla="*/ 64604 h 315415"/>
                  <a:gd name="connsiteX3" fmla="*/ 7856 w 130682"/>
                  <a:gd name="connsiteY3" fmla="*/ 93195 h 315415"/>
                  <a:gd name="connsiteX4" fmla="*/ 26046 w 130682"/>
                  <a:gd name="connsiteY4" fmla="*/ 124991 h 315415"/>
                  <a:gd name="connsiteX5" fmla="*/ 50003 w 130682"/>
                  <a:gd name="connsiteY5" fmla="*/ 154223 h 315415"/>
                  <a:gd name="connsiteX6" fmla="*/ 39750 w 130682"/>
                  <a:gd name="connsiteY6" fmla="*/ 189863 h 315415"/>
                  <a:gd name="connsiteX7" fmla="*/ 53848 w 130682"/>
                  <a:gd name="connsiteY7" fmla="*/ 218701 h 315415"/>
                  <a:gd name="connsiteX8" fmla="*/ 84116 w 130682"/>
                  <a:gd name="connsiteY8" fmla="*/ 240538 h 315415"/>
                  <a:gd name="connsiteX9" fmla="*/ 95010 w 130682"/>
                  <a:gd name="connsiteY9" fmla="*/ 247193 h 315415"/>
                  <a:gd name="connsiteX10" fmla="*/ 101517 w 130682"/>
                  <a:gd name="connsiteY10" fmla="*/ 272679 h 315415"/>
                  <a:gd name="connsiteX11" fmla="*/ 103932 w 130682"/>
                  <a:gd name="connsiteY11" fmla="*/ 299446 h 315415"/>
                  <a:gd name="connsiteX12" fmla="*/ 130650 w 130682"/>
                  <a:gd name="connsiteY12" fmla="*/ 310093 h 315415"/>
                  <a:gd name="connsiteX13" fmla="*/ 127101 w 130682"/>
                  <a:gd name="connsiteY13" fmla="*/ 312854 h 315415"/>
                  <a:gd name="connsiteX14" fmla="*/ 96686 w 130682"/>
                  <a:gd name="connsiteY14" fmla="*/ 303784 h 315415"/>
                  <a:gd name="connsiteX15" fmla="*/ 94270 w 130682"/>
                  <a:gd name="connsiteY15" fmla="*/ 277017 h 315415"/>
                  <a:gd name="connsiteX16" fmla="*/ 87763 w 130682"/>
                  <a:gd name="connsiteY16" fmla="*/ 251531 h 315415"/>
                  <a:gd name="connsiteX17" fmla="*/ 76869 w 130682"/>
                  <a:gd name="connsiteY17" fmla="*/ 244876 h 315415"/>
                  <a:gd name="connsiteX18" fmla="*/ 46602 w 130682"/>
                  <a:gd name="connsiteY18" fmla="*/ 223038 h 315415"/>
                  <a:gd name="connsiteX19" fmla="*/ 32504 w 130682"/>
                  <a:gd name="connsiteY19" fmla="*/ 194201 h 315415"/>
                  <a:gd name="connsiteX20" fmla="*/ 42806 w 130682"/>
                  <a:gd name="connsiteY20" fmla="*/ 158561 h 315415"/>
                  <a:gd name="connsiteX21" fmla="*/ 18849 w 130682"/>
                  <a:gd name="connsiteY21" fmla="*/ 129329 h 315415"/>
                  <a:gd name="connsiteX22" fmla="*/ 610 w 130682"/>
                  <a:gd name="connsiteY22" fmla="*/ 97533 h 315415"/>
                  <a:gd name="connsiteX23" fmla="*/ 30581 w 130682"/>
                  <a:gd name="connsiteY23" fmla="*/ 68942 h 315415"/>
                  <a:gd name="connsiteX24" fmla="*/ 37088 w 130682"/>
                  <a:gd name="connsiteY24" fmla="*/ 54450 h 315415"/>
                  <a:gd name="connsiteX25" fmla="*/ 42017 w 130682"/>
                  <a:gd name="connsiteY25" fmla="*/ 26549 h 315415"/>
                  <a:gd name="connsiteX26" fmla="*/ 56412 w 130682"/>
                  <a:gd name="connsiteY26" fmla="*/ 2788 h 315415"/>
                  <a:gd name="connsiteX27" fmla="*/ 61686 w 130682"/>
                  <a:gd name="connsiteY27" fmla="*/ -22 h 315415"/>
                  <a:gd name="connsiteX28" fmla="*/ 49264 w 130682"/>
                  <a:gd name="connsiteY28" fmla="*/ 22211 h 31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30682" h="315415">
                    <a:moveTo>
                      <a:pt x="49264" y="22211"/>
                    </a:moveTo>
                    <a:cubicBezTo>
                      <a:pt x="47046" y="31429"/>
                      <a:pt x="46454" y="40943"/>
                      <a:pt x="44334" y="50112"/>
                    </a:cubicBezTo>
                    <a:cubicBezTo>
                      <a:pt x="43215" y="55348"/>
                      <a:pt x="40997" y="60288"/>
                      <a:pt x="37827" y="64604"/>
                    </a:cubicBezTo>
                    <a:cubicBezTo>
                      <a:pt x="29152" y="75646"/>
                      <a:pt x="11553" y="79639"/>
                      <a:pt x="7856" y="93195"/>
                    </a:cubicBezTo>
                    <a:cubicBezTo>
                      <a:pt x="4405" y="105766"/>
                      <a:pt x="15448" y="117399"/>
                      <a:pt x="26046" y="124991"/>
                    </a:cubicBezTo>
                    <a:cubicBezTo>
                      <a:pt x="36644" y="132582"/>
                      <a:pt x="49116" y="141209"/>
                      <a:pt x="50003" y="154223"/>
                    </a:cubicBezTo>
                    <a:cubicBezTo>
                      <a:pt x="50891" y="167237"/>
                      <a:pt x="40489" y="177441"/>
                      <a:pt x="39750" y="189863"/>
                    </a:cubicBezTo>
                    <a:cubicBezTo>
                      <a:pt x="39060" y="200856"/>
                      <a:pt x="46060" y="210863"/>
                      <a:pt x="53848" y="218701"/>
                    </a:cubicBezTo>
                    <a:cubicBezTo>
                      <a:pt x="62685" y="227575"/>
                      <a:pt x="72908" y="234950"/>
                      <a:pt x="84116" y="240538"/>
                    </a:cubicBezTo>
                    <a:cubicBezTo>
                      <a:pt x="88084" y="242150"/>
                      <a:pt x="91764" y="244398"/>
                      <a:pt x="95010" y="247193"/>
                    </a:cubicBezTo>
                    <a:cubicBezTo>
                      <a:pt x="101517" y="253503"/>
                      <a:pt x="102108" y="263658"/>
                      <a:pt x="101517" y="272679"/>
                    </a:cubicBezTo>
                    <a:cubicBezTo>
                      <a:pt x="100925" y="281700"/>
                      <a:pt x="99791" y="291361"/>
                      <a:pt x="103932" y="299446"/>
                    </a:cubicBezTo>
                    <a:cubicBezTo>
                      <a:pt x="109278" y="308777"/>
                      <a:pt x="120352" y="313190"/>
                      <a:pt x="130650" y="310093"/>
                    </a:cubicBezTo>
                    <a:cubicBezTo>
                      <a:pt x="129603" y="311176"/>
                      <a:pt x="128408" y="312106"/>
                      <a:pt x="127101" y="312854"/>
                    </a:cubicBezTo>
                    <a:cubicBezTo>
                      <a:pt x="116170" y="318473"/>
                      <a:pt x="102753" y="314472"/>
                      <a:pt x="96686" y="303784"/>
                    </a:cubicBezTo>
                    <a:cubicBezTo>
                      <a:pt x="92545" y="295699"/>
                      <a:pt x="93728" y="286087"/>
                      <a:pt x="94270" y="277017"/>
                    </a:cubicBezTo>
                    <a:cubicBezTo>
                      <a:pt x="94813" y="267946"/>
                      <a:pt x="94270" y="257841"/>
                      <a:pt x="87763" y="251531"/>
                    </a:cubicBezTo>
                    <a:cubicBezTo>
                      <a:pt x="84517" y="248736"/>
                      <a:pt x="80838" y="246488"/>
                      <a:pt x="76869" y="244876"/>
                    </a:cubicBezTo>
                    <a:cubicBezTo>
                      <a:pt x="65669" y="239276"/>
                      <a:pt x="55448" y="231901"/>
                      <a:pt x="46602" y="223038"/>
                    </a:cubicBezTo>
                    <a:cubicBezTo>
                      <a:pt x="38813" y="215201"/>
                      <a:pt x="31814" y="205194"/>
                      <a:pt x="32504" y="194201"/>
                    </a:cubicBezTo>
                    <a:cubicBezTo>
                      <a:pt x="33243" y="181779"/>
                      <a:pt x="43644" y="171032"/>
                      <a:pt x="42806" y="158561"/>
                    </a:cubicBezTo>
                    <a:cubicBezTo>
                      <a:pt x="41968" y="146089"/>
                      <a:pt x="29447" y="136969"/>
                      <a:pt x="18849" y="129329"/>
                    </a:cubicBezTo>
                    <a:cubicBezTo>
                      <a:pt x="8250" y="121688"/>
                      <a:pt x="-2841" y="110104"/>
                      <a:pt x="610" y="97533"/>
                    </a:cubicBezTo>
                    <a:cubicBezTo>
                      <a:pt x="4356" y="83977"/>
                      <a:pt x="21905" y="79984"/>
                      <a:pt x="30581" y="68942"/>
                    </a:cubicBezTo>
                    <a:cubicBezTo>
                      <a:pt x="33751" y="64626"/>
                      <a:pt x="35969" y="59686"/>
                      <a:pt x="37088" y="54450"/>
                    </a:cubicBezTo>
                    <a:cubicBezTo>
                      <a:pt x="39405" y="45281"/>
                      <a:pt x="39997" y="35767"/>
                      <a:pt x="42017" y="26549"/>
                    </a:cubicBezTo>
                    <a:cubicBezTo>
                      <a:pt x="43775" y="17145"/>
                      <a:pt x="48890" y="8700"/>
                      <a:pt x="56412" y="2788"/>
                    </a:cubicBezTo>
                    <a:cubicBezTo>
                      <a:pt x="58067" y="1670"/>
                      <a:pt x="59835" y="728"/>
                      <a:pt x="61686" y="-22"/>
                    </a:cubicBezTo>
                    <a:cubicBezTo>
                      <a:pt x="55291" y="5883"/>
                      <a:pt x="50941" y="13669"/>
                      <a:pt x="49264" y="222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C3B21E9-5DD8-44FA-9DEB-E71D8AA62F62}"/>
                </a:ext>
              </a:extLst>
            </p:cNvPr>
            <p:cNvSpPr/>
            <p:nvPr/>
          </p:nvSpPr>
          <p:spPr>
            <a:xfrm>
              <a:off x="8130565" y="2851557"/>
              <a:ext cx="26846" cy="46196"/>
            </a:xfrm>
            <a:custGeom>
              <a:avLst/>
              <a:gdLst>
                <a:gd name="connsiteX0" fmla="*/ 16272 w 26846"/>
                <a:gd name="connsiteY0" fmla="*/ 14028 h 46196"/>
                <a:gd name="connsiteX1" fmla="*/ 6167 w 26846"/>
                <a:gd name="connsiteY1" fmla="*/ -22 h 46196"/>
                <a:gd name="connsiteX2" fmla="*/ 14448 w 26846"/>
                <a:gd name="connsiteY2" fmla="*/ 42569 h 46196"/>
                <a:gd name="connsiteX3" fmla="*/ 16272 w 26846"/>
                <a:gd name="connsiteY3" fmla="*/ 14028 h 4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46" h="46196">
                  <a:moveTo>
                    <a:pt x="16272" y="14028"/>
                  </a:moveTo>
                  <a:lnTo>
                    <a:pt x="6167" y="-22"/>
                  </a:lnTo>
                  <a:cubicBezTo>
                    <a:pt x="6167" y="-22"/>
                    <a:pt x="-12270" y="26154"/>
                    <a:pt x="14448" y="42569"/>
                  </a:cubicBezTo>
                  <a:cubicBezTo>
                    <a:pt x="41166" y="58985"/>
                    <a:pt x="16272" y="14028"/>
                    <a:pt x="16272" y="14028"/>
                  </a:cubicBezTo>
                  <a:close/>
                </a:path>
              </a:pathLst>
            </a:custGeom>
            <a:solidFill>
              <a:srgbClr val="4C4981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EBC298F-2768-47E3-9A3B-BB97591D3DC6}"/>
                </a:ext>
              </a:extLst>
            </p:cNvPr>
            <p:cNvSpPr/>
            <p:nvPr/>
          </p:nvSpPr>
          <p:spPr>
            <a:xfrm>
              <a:off x="8130565" y="2851557"/>
              <a:ext cx="26846" cy="46196"/>
            </a:xfrm>
            <a:custGeom>
              <a:avLst/>
              <a:gdLst>
                <a:gd name="connsiteX0" fmla="*/ 16272 w 26846"/>
                <a:gd name="connsiteY0" fmla="*/ 14028 h 46196"/>
                <a:gd name="connsiteX1" fmla="*/ 6167 w 26846"/>
                <a:gd name="connsiteY1" fmla="*/ -22 h 46196"/>
                <a:gd name="connsiteX2" fmla="*/ 14448 w 26846"/>
                <a:gd name="connsiteY2" fmla="*/ 42569 h 46196"/>
                <a:gd name="connsiteX3" fmla="*/ 16272 w 26846"/>
                <a:gd name="connsiteY3" fmla="*/ 14028 h 4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46" h="46196">
                  <a:moveTo>
                    <a:pt x="16272" y="14028"/>
                  </a:moveTo>
                  <a:lnTo>
                    <a:pt x="6167" y="-22"/>
                  </a:lnTo>
                  <a:cubicBezTo>
                    <a:pt x="6167" y="-22"/>
                    <a:pt x="-12270" y="26154"/>
                    <a:pt x="14448" y="42569"/>
                  </a:cubicBezTo>
                  <a:cubicBezTo>
                    <a:pt x="41166" y="58985"/>
                    <a:pt x="16272" y="14028"/>
                    <a:pt x="16272" y="1402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38FEA325-0122-4601-ADE8-2CD5CB06EB56}"/>
                </a:ext>
              </a:extLst>
            </p:cNvPr>
            <p:cNvSpPr/>
            <p:nvPr/>
          </p:nvSpPr>
          <p:spPr>
            <a:xfrm>
              <a:off x="7998245" y="3303938"/>
              <a:ext cx="117815" cy="311248"/>
            </a:xfrm>
            <a:custGeom>
              <a:avLst/>
              <a:gdLst>
                <a:gd name="connsiteX0" fmla="*/ 61044 w 117815"/>
                <a:gd name="connsiteY0" fmla="*/ -22 h 311248"/>
                <a:gd name="connsiteX1" fmla="*/ 55129 w 117815"/>
                <a:gd name="connsiteY1" fmla="*/ 51935 h 311248"/>
                <a:gd name="connsiteX2" fmla="*/ 42362 w 117815"/>
                <a:gd name="connsiteY2" fmla="*/ 96005 h 311248"/>
                <a:gd name="connsiteX3" fmla="*/ 31862 w 117815"/>
                <a:gd name="connsiteY3" fmla="*/ 174877 h 311248"/>
                <a:gd name="connsiteX4" fmla="*/ 15101 w 117815"/>
                <a:gd name="connsiteY4" fmla="*/ 243348 h 311248"/>
                <a:gd name="connsiteX5" fmla="*/ 2235 w 117815"/>
                <a:gd name="connsiteY5" fmla="*/ 283129 h 311248"/>
                <a:gd name="connsiteX6" fmla="*/ -32 w 117815"/>
                <a:gd name="connsiteY6" fmla="*/ 286826 h 311248"/>
                <a:gd name="connsiteX7" fmla="*/ 11651 w 117815"/>
                <a:gd name="connsiteY7" fmla="*/ 306544 h 311248"/>
                <a:gd name="connsiteX8" fmla="*/ 30481 w 117815"/>
                <a:gd name="connsiteY8" fmla="*/ 311227 h 311248"/>
                <a:gd name="connsiteX9" fmla="*/ 53108 w 117815"/>
                <a:gd name="connsiteY9" fmla="*/ 279235 h 311248"/>
                <a:gd name="connsiteX10" fmla="*/ 50939 w 117815"/>
                <a:gd name="connsiteY10" fmla="*/ 265777 h 311248"/>
                <a:gd name="connsiteX11" fmla="*/ 69129 w 117815"/>
                <a:gd name="connsiteY11" fmla="*/ 192130 h 311248"/>
                <a:gd name="connsiteX12" fmla="*/ 108861 w 117815"/>
                <a:gd name="connsiteY12" fmla="*/ 90188 h 311248"/>
                <a:gd name="connsiteX13" fmla="*/ 107924 w 117815"/>
                <a:gd name="connsiteY13" fmla="*/ 84470 h 311248"/>
                <a:gd name="connsiteX14" fmla="*/ 117783 w 117815"/>
                <a:gd name="connsiteY14" fmla="*/ 32020 h 31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7815" h="311248">
                  <a:moveTo>
                    <a:pt x="61044" y="-22"/>
                  </a:moveTo>
                  <a:cubicBezTo>
                    <a:pt x="61044" y="-22"/>
                    <a:pt x="59270" y="26302"/>
                    <a:pt x="55129" y="51935"/>
                  </a:cubicBezTo>
                  <a:cubicBezTo>
                    <a:pt x="52171" y="70273"/>
                    <a:pt x="47981" y="88315"/>
                    <a:pt x="42362" y="96005"/>
                  </a:cubicBezTo>
                  <a:cubicBezTo>
                    <a:pt x="28904" y="114589"/>
                    <a:pt x="31862" y="174877"/>
                    <a:pt x="31862" y="174877"/>
                  </a:cubicBezTo>
                  <a:lnTo>
                    <a:pt x="15101" y="243348"/>
                  </a:lnTo>
                  <a:cubicBezTo>
                    <a:pt x="16334" y="257249"/>
                    <a:pt x="6771" y="275439"/>
                    <a:pt x="2235" y="283129"/>
                  </a:cubicBezTo>
                  <a:cubicBezTo>
                    <a:pt x="904" y="285446"/>
                    <a:pt x="-32" y="286826"/>
                    <a:pt x="-32" y="286826"/>
                  </a:cubicBezTo>
                  <a:lnTo>
                    <a:pt x="11651" y="306544"/>
                  </a:lnTo>
                  <a:lnTo>
                    <a:pt x="30481" y="311227"/>
                  </a:lnTo>
                  <a:cubicBezTo>
                    <a:pt x="30481" y="311227"/>
                    <a:pt x="62770" y="300481"/>
                    <a:pt x="53108" y="279235"/>
                  </a:cubicBezTo>
                  <a:cubicBezTo>
                    <a:pt x="51441" y="274953"/>
                    <a:pt x="50702" y="270366"/>
                    <a:pt x="50939" y="265777"/>
                  </a:cubicBezTo>
                  <a:cubicBezTo>
                    <a:pt x="50939" y="238320"/>
                    <a:pt x="69129" y="192130"/>
                    <a:pt x="69129" y="192130"/>
                  </a:cubicBezTo>
                  <a:cubicBezTo>
                    <a:pt x="69129" y="192130"/>
                    <a:pt x="113494" y="107540"/>
                    <a:pt x="108861" y="90188"/>
                  </a:cubicBezTo>
                  <a:cubicBezTo>
                    <a:pt x="108377" y="88314"/>
                    <a:pt x="108064" y="86400"/>
                    <a:pt x="107924" y="84470"/>
                  </a:cubicBezTo>
                  <a:cubicBezTo>
                    <a:pt x="106544" y="65245"/>
                    <a:pt x="117783" y="32020"/>
                    <a:pt x="117783" y="32020"/>
                  </a:cubicBezTo>
                  <a:close/>
                </a:path>
              </a:pathLst>
            </a:custGeom>
            <a:solidFill>
              <a:srgbClr val="EFB7B9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D1F276E-C57D-4BB5-B315-463CDEB0DDA3}"/>
                </a:ext>
              </a:extLst>
            </p:cNvPr>
            <p:cNvSpPr/>
            <p:nvPr/>
          </p:nvSpPr>
          <p:spPr>
            <a:xfrm>
              <a:off x="7602849" y="3147821"/>
              <a:ext cx="267622" cy="212215"/>
            </a:xfrm>
            <a:custGeom>
              <a:avLst/>
              <a:gdLst>
                <a:gd name="connsiteX0" fmla="*/ 166141 w 267622"/>
                <a:gd name="connsiteY0" fmla="*/ 29654 h 212215"/>
                <a:gd name="connsiteX1" fmla="*/ 74058 w 267622"/>
                <a:gd name="connsiteY1" fmla="*/ 115378 h 212215"/>
                <a:gd name="connsiteX2" fmla="*/ 31911 w 267622"/>
                <a:gd name="connsiteY2" fmla="*/ 151709 h 212215"/>
                <a:gd name="connsiteX3" fmla="*/ 10616 w 267622"/>
                <a:gd name="connsiteY3" fmla="*/ 164476 h 212215"/>
                <a:gd name="connsiteX4" fmla="*/ 3271 w 267622"/>
                <a:gd name="connsiteY4" fmla="*/ 171525 h 212215"/>
                <a:gd name="connsiteX5" fmla="*/ -32 w 267622"/>
                <a:gd name="connsiteY5" fmla="*/ 176455 h 212215"/>
                <a:gd name="connsiteX6" fmla="*/ 30629 w 267622"/>
                <a:gd name="connsiteY6" fmla="*/ 212193 h 212215"/>
                <a:gd name="connsiteX7" fmla="*/ 48376 w 267622"/>
                <a:gd name="connsiteY7" fmla="*/ 197405 h 212215"/>
                <a:gd name="connsiteX8" fmla="*/ 71889 w 267622"/>
                <a:gd name="connsiteY8" fmla="*/ 170342 h 212215"/>
                <a:gd name="connsiteX9" fmla="*/ 111670 w 267622"/>
                <a:gd name="connsiteY9" fmla="*/ 139237 h 212215"/>
                <a:gd name="connsiteX10" fmla="*/ 182507 w 267622"/>
                <a:gd name="connsiteY10" fmla="*/ 95364 h 212215"/>
                <a:gd name="connsiteX11" fmla="*/ 205331 w 267622"/>
                <a:gd name="connsiteY11" fmla="*/ 80034 h 212215"/>
                <a:gd name="connsiteX12" fmla="*/ 220514 w 267622"/>
                <a:gd name="connsiteY12" fmla="*/ 72590 h 212215"/>
                <a:gd name="connsiteX13" fmla="*/ 267591 w 267622"/>
                <a:gd name="connsiteY13" fmla="*/ 44344 h 212215"/>
                <a:gd name="connsiteX14" fmla="*/ 238014 w 267622"/>
                <a:gd name="connsiteY14" fmla="*/ -22 h 212215"/>
                <a:gd name="connsiteX15" fmla="*/ 183789 w 267622"/>
                <a:gd name="connsiteY15" fmla="*/ 22112 h 212215"/>
                <a:gd name="connsiteX16" fmla="*/ 166141 w 267622"/>
                <a:gd name="connsiteY16" fmla="*/ 29654 h 21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7622" h="212215">
                  <a:moveTo>
                    <a:pt x="166141" y="29654"/>
                  </a:moveTo>
                  <a:cubicBezTo>
                    <a:pt x="135677" y="49372"/>
                    <a:pt x="83671" y="101674"/>
                    <a:pt x="74058" y="115378"/>
                  </a:cubicBezTo>
                  <a:cubicBezTo>
                    <a:pt x="62129" y="132385"/>
                    <a:pt x="31911" y="151709"/>
                    <a:pt x="31911" y="151709"/>
                  </a:cubicBezTo>
                  <a:lnTo>
                    <a:pt x="10616" y="164476"/>
                  </a:lnTo>
                  <a:cubicBezTo>
                    <a:pt x="7755" y="166354"/>
                    <a:pt x="5265" y="168744"/>
                    <a:pt x="3271" y="171525"/>
                  </a:cubicBezTo>
                  <a:cubicBezTo>
                    <a:pt x="2077" y="173104"/>
                    <a:pt x="974" y="174750"/>
                    <a:pt x="-32" y="176455"/>
                  </a:cubicBezTo>
                  <a:lnTo>
                    <a:pt x="30629" y="212193"/>
                  </a:lnTo>
                  <a:cubicBezTo>
                    <a:pt x="30629" y="212193"/>
                    <a:pt x="39059" y="205687"/>
                    <a:pt x="48376" y="197405"/>
                  </a:cubicBezTo>
                  <a:cubicBezTo>
                    <a:pt x="57692" y="189123"/>
                    <a:pt x="69030" y="177687"/>
                    <a:pt x="71889" y="170342"/>
                  </a:cubicBezTo>
                  <a:cubicBezTo>
                    <a:pt x="77410" y="155948"/>
                    <a:pt x="111670" y="139237"/>
                    <a:pt x="111670" y="139237"/>
                  </a:cubicBezTo>
                  <a:cubicBezTo>
                    <a:pt x="111670" y="139237"/>
                    <a:pt x="175212" y="101625"/>
                    <a:pt x="182507" y="95364"/>
                  </a:cubicBezTo>
                  <a:cubicBezTo>
                    <a:pt x="189534" y="89438"/>
                    <a:pt x="197187" y="84297"/>
                    <a:pt x="205331" y="80034"/>
                  </a:cubicBezTo>
                  <a:cubicBezTo>
                    <a:pt x="209669" y="77667"/>
                    <a:pt x="214697" y="75104"/>
                    <a:pt x="220514" y="72590"/>
                  </a:cubicBezTo>
                  <a:cubicBezTo>
                    <a:pt x="236921" y="64422"/>
                    <a:pt x="252662" y="54978"/>
                    <a:pt x="267591" y="44344"/>
                  </a:cubicBezTo>
                  <a:lnTo>
                    <a:pt x="238014" y="-22"/>
                  </a:lnTo>
                  <a:lnTo>
                    <a:pt x="183789" y="22112"/>
                  </a:lnTo>
                  <a:cubicBezTo>
                    <a:pt x="177371" y="23118"/>
                    <a:pt x="171305" y="25711"/>
                    <a:pt x="166141" y="29654"/>
                  </a:cubicBezTo>
                  <a:close/>
                </a:path>
              </a:pathLst>
            </a:custGeom>
            <a:solidFill>
              <a:srgbClr val="EFB7B9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AABB372-1E9D-48A5-A9F9-28F327B7F5F5}"/>
                </a:ext>
              </a:extLst>
            </p:cNvPr>
            <p:cNvSpPr/>
            <p:nvPr/>
          </p:nvSpPr>
          <p:spPr>
            <a:xfrm>
              <a:off x="7998245" y="3569786"/>
              <a:ext cx="54944" cy="45450"/>
            </a:xfrm>
            <a:custGeom>
              <a:avLst/>
              <a:gdLst>
                <a:gd name="connsiteX0" fmla="*/ 2235 w 54944"/>
                <a:gd name="connsiteY0" fmla="*/ 17330 h 45450"/>
                <a:gd name="connsiteX1" fmla="*/ -32 w 54944"/>
                <a:gd name="connsiteY1" fmla="*/ 21028 h 45450"/>
                <a:gd name="connsiteX2" fmla="*/ 11651 w 54944"/>
                <a:gd name="connsiteY2" fmla="*/ 40746 h 45450"/>
                <a:gd name="connsiteX3" fmla="*/ 30481 w 54944"/>
                <a:gd name="connsiteY3" fmla="*/ 45429 h 45450"/>
                <a:gd name="connsiteX4" fmla="*/ 53108 w 54944"/>
                <a:gd name="connsiteY4" fmla="*/ 13436 h 45450"/>
                <a:gd name="connsiteX5" fmla="*/ 50939 w 54944"/>
                <a:gd name="connsiteY5" fmla="*/ -22 h 45450"/>
                <a:gd name="connsiteX6" fmla="*/ 37679 w 54944"/>
                <a:gd name="connsiteY6" fmla="*/ 16098 h 45450"/>
                <a:gd name="connsiteX7" fmla="*/ 21313 w 54944"/>
                <a:gd name="connsiteY7" fmla="*/ 27140 h 45450"/>
                <a:gd name="connsiteX8" fmla="*/ 2235 w 54944"/>
                <a:gd name="connsiteY8" fmla="*/ 17330 h 4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44" h="45450">
                  <a:moveTo>
                    <a:pt x="2235" y="17330"/>
                  </a:moveTo>
                  <a:cubicBezTo>
                    <a:pt x="904" y="19647"/>
                    <a:pt x="-32" y="21028"/>
                    <a:pt x="-32" y="21028"/>
                  </a:cubicBezTo>
                  <a:lnTo>
                    <a:pt x="11651" y="40746"/>
                  </a:lnTo>
                  <a:lnTo>
                    <a:pt x="30481" y="45429"/>
                  </a:lnTo>
                  <a:cubicBezTo>
                    <a:pt x="30481" y="45429"/>
                    <a:pt x="62770" y="34682"/>
                    <a:pt x="53108" y="13436"/>
                  </a:cubicBezTo>
                  <a:cubicBezTo>
                    <a:pt x="51441" y="9154"/>
                    <a:pt x="50702" y="4567"/>
                    <a:pt x="50939" y="-22"/>
                  </a:cubicBezTo>
                  <a:cubicBezTo>
                    <a:pt x="41080" y="2295"/>
                    <a:pt x="37679" y="16098"/>
                    <a:pt x="37679" y="16098"/>
                  </a:cubicBezTo>
                  <a:cubicBezTo>
                    <a:pt x="37679" y="16098"/>
                    <a:pt x="36397" y="21816"/>
                    <a:pt x="21313" y="27140"/>
                  </a:cubicBezTo>
                  <a:cubicBezTo>
                    <a:pt x="11109" y="30541"/>
                    <a:pt x="5144" y="22605"/>
                    <a:pt x="2235" y="1733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65ABCC8B-907C-4D9E-9890-27A9E8F98112}"/>
                </a:ext>
              </a:extLst>
            </p:cNvPr>
            <p:cNvSpPr/>
            <p:nvPr/>
          </p:nvSpPr>
          <p:spPr>
            <a:xfrm>
              <a:off x="7990407" y="3571991"/>
              <a:ext cx="132679" cy="70231"/>
            </a:xfrm>
            <a:custGeom>
              <a:avLst/>
              <a:gdLst>
                <a:gd name="connsiteX0" fmla="*/ 7214 w 132679"/>
                <a:gd name="connsiteY0" fmla="*/ 13696 h 70231"/>
                <a:gd name="connsiteX1" fmla="*/ 411 w 132679"/>
                <a:gd name="connsiteY1" fmla="*/ 44505 h 70231"/>
                <a:gd name="connsiteX2" fmla="*/ -32 w 132679"/>
                <a:gd name="connsiteY2" fmla="*/ 54956 h 70231"/>
                <a:gd name="connsiteX3" fmla="*/ 27179 w 132679"/>
                <a:gd name="connsiteY3" fmla="*/ 60329 h 70231"/>
                <a:gd name="connsiteX4" fmla="*/ 79530 w 132679"/>
                <a:gd name="connsiteY4" fmla="*/ 70188 h 70231"/>
                <a:gd name="connsiteX5" fmla="*/ 121874 w 132679"/>
                <a:gd name="connsiteY5" fmla="*/ 63237 h 70231"/>
                <a:gd name="connsiteX6" fmla="*/ 128480 w 132679"/>
                <a:gd name="connsiteY6" fmla="*/ 47167 h 70231"/>
                <a:gd name="connsiteX7" fmla="*/ 113346 w 132679"/>
                <a:gd name="connsiteY7" fmla="*/ 39033 h 70231"/>
                <a:gd name="connsiteX8" fmla="*/ 98065 w 132679"/>
                <a:gd name="connsiteY8" fmla="*/ 26611 h 70231"/>
                <a:gd name="connsiteX9" fmla="*/ 78347 w 132679"/>
                <a:gd name="connsiteY9" fmla="*/ 7780 h 70231"/>
                <a:gd name="connsiteX10" fmla="*/ 59023 w 132679"/>
                <a:gd name="connsiteY10" fmla="*/ 90 h 70231"/>
                <a:gd name="connsiteX11" fmla="*/ 44974 w 132679"/>
                <a:gd name="connsiteY11" fmla="*/ 16358 h 70231"/>
                <a:gd name="connsiteX12" fmla="*/ 28658 w 132679"/>
                <a:gd name="connsiteY12" fmla="*/ 27400 h 70231"/>
                <a:gd name="connsiteX13" fmla="*/ 7214 w 132679"/>
                <a:gd name="connsiteY13" fmla="*/ 13696 h 7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679" h="70231">
                  <a:moveTo>
                    <a:pt x="7214" y="13696"/>
                  </a:moveTo>
                  <a:cubicBezTo>
                    <a:pt x="2778" y="17245"/>
                    <a:pt x="1052" y="33414"/>
                    <a:pt x="411" y="44505"/>
                  </a:cubicBezTo>
                  <a:cubicBezTo>
                    <a:pt x="66" y="49928"/>
                    <a:pt x="-32" y="54118"/>
                    <a:pt x="-32" y="54956"/>
                  </a:cubicBezTo>
                  <a:cubicBezTo>
                    <a:pt x="-32" y="57470"/>
                    <a:pt x="16728" y="63139"/>
                    <a:pt x="27179" y="60329"/>
                  </a:cubicBezTo>
                  <a:cubicBezTo>
                    <a:pt x="37629" y="57519"/>
                    <a:pt x="79530" y="70188"/>
                    <a:pt x="79530" y="70188"/>
                  </a:cubicBezTo>
                  <a:cubicBezTo>
                    <a:pt x="93950" y="70463"/>
                    <a:pt x="108299" y="68107"/>
                    <a:pt x="121874" y="63237"/>
                  </a:cubicBezTo>
                  <a:cubicBezTo>
                    <a:pt x="135677" y="58308"/>
                    <a:pt x="134247" y="52245"/>
                    <a:pt x="128480" y="47167"/>
                  </a:cubicBezTo>
                  <a:cubicBezTo>
                    <a:pt x="123970" y="43562"/>
                    <a:pt x="118842" y="40806"/>
                    <a:pt x="113346" y="39033"/>
                  </a:cubicBezTo>
                  <a:cubicBezTo>
                    <a:pt x="107203" y="36383"/>
                    <a:pt x="101914" y="32083"/>
                    <a:pt x="98065" y="26611"/>
                  </a:cubicBezTo>
                  <a:cubicBezTo>
                    <a:pt x="92522" y="19338"/>
                    <a:pt x="85868" y="12983"/>
                    <a:pt x="78347" y="7780"/>
                  </a:cubicBezTo>
                  <a:cubicBezTo>
                    <a:pt x="71544" y="3245"/>
                    <a:pt x="63904" y="-748"/>
                    <a:pt x="59023" y="90"/>
                  </a:cubicBezTo>
                  <a:cubicBezTo>
                    <a:pt x="48376" y="1816"/>
                    <a:pt x="44974" y="16358"/>
                    <a:pt x="44974" y="16358"/>
                  </a:cubicBezTo>
                  <a:cubicBezTo>
                    <a:pt x="44974" y="16358"/>
                    <a:pt x="43693" y="22027"/>
                    <a:pt x="28658" y="27400"/>
                  </a:cubicBezTo>
                  <a:cubicBezTo>
                    <a:pt x="13623" y="32773"/>
                    <a:pt x="7609" y="13351"/>
                    <a:pt x="7214" y="13696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7B38FF6-DCFD-4B8A-B597-38A67AA3097D}"/>
                </a:ext>
              </a:extLst>
            </p:cNvPr>
            <p:cNvSpPr/>
            <p:nvPr/>
          </p:nvSpPr>
          <p:spPr>
            <a:xfrm>
              <a:off x="7990407" y="3616518"/>
              <a:ext cx="132679" cy="25704"/>
            </a:xfrm>
            <a:custGeom>
              <a:avLst/>
              <a:gdLst>
                <a:gd name="connsiteX0" fmla="*/ 411 w 132679"/>
                <a:gd name="connsiteY0" fmla="*/ -22 h 25704"/>
                <a:gd name="connsiteX1" fmla="*/ -32 w 132679"/>
                <a:gd name="connsiteY1" fmla="*/ 10429 h 25704"/>
                <a:gd name="connsiteX2" fmla="*/ 27179 w 132679"/>
                <a:gd name="connsiteY2" fmla="*/ 15802 h 25704"/>
                <a:gd name="connsiteX3" fmla="*/ 79530 w 132679"/>
                <a:gd name="connsiteY3" fmla="*/ 25661 h 25704"/>
                <a:gd name="connsiteX4" fmla="*/ 121874 w 132679"/>
                <a:gd name="connsiteY4" fmla="*/ 18711 h 25704"/>
                <a:gd name="connsiteX5" fmla="*/ 128480 w 132679"/>
                <a:gd name="connsiteY5" fmla="*/ 2640 h 25704"/>
                <a:gd name="connsiteX6" fmla="*/ 82636 w 132679"/>
                <a:gd name="connsiteY6" fmla="*/ 11661 h 25704"/>
                <a:gd name="connsiteX7" fmla="*/ 411 w 132679"/>
                <a:gd name="connsiteY7" fmla="*/ -22 h 2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9" h="25704">
                  <a:moveTo>
                    <a:pt x="411" y="-22"/>
                  </a:moveTo>
                  <a:cubicBezTo>
                    <a:pt x="66" y="5401"/>
                    <a:pt x="-32" y="9591"/>
                    <a:pt x="-32" y="10429"/>
                  </a:cubicBezTo>
                  <a:cubicBezTo>
                    <a:pt x="-32" y="12943"/>
                    <a:pt x="16728" y="18612"/>
                    <a:pt x="27179" y="15802"/>
                  </a:cubicBezTo>
                  <a:cubicBezTo>
                    <a:pt x="37629" y="12992"/>
                    <a:pt x="79530" y="25661"/>
                    <a:pt x="79530" y="25661"/>
                  </a:cubicBezTo>
                  <a:cubicBezTo>
                    <a:pt x="93950" y="25936"/>
                    <a:pt x="108299" y="23581"/>
                    <a:pt x="121874" y="18711"/>
                  </a:cubicBezTo>
                  <a:cubicBezTo>
                    <a:pt x="135677" y="13781"/>
                    <a:pt x="134247" y="7718"/>
                    <a:pt x="128480" y="2640"/>
                  </a:cubicBezTo>
                  <a:cubicBezTo>
                    <a:pt x="117438" y="6190"/>
                    <a:pt x="95699" y="12499"/>
                    <a:pt x="82636" y="11661"/>
                  </a:cubicBezTo>
                  <a:cubicBezTo>
                    <a:pt x="67058" y="10971"/>
                    <a:pt x="14608" y="2345"/>
                    <a:pt x="411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C40F063-746A-43BC-A040-40C24B636A6C}"/>
                </a:ext>
              </a:extLst>
            </p:cNvPr>
            <p:cNvSpPr/>
            <p:nvPr/>
          </p:nvSpPr>
          <p:spPr>
            <a:xfrm>
              <a:off x="7602849" y="3316015"/>
              <a:ext cx="48407" cy="44069"/>
            </a:xfrm>
            <a:custGeom>
              <a:avLst/>
              <a:gdLst>
                <a:gd name="connsiteX0" fmla="*/ 4207 w 48407"/>
                <a:gd name="connsiteY0" fmla="*/ 3380 h 44069"/>
                <a:gd name="connsiteX1" fmla="*/ 3271 w 48407"/>
                <a:gd name="connsiteY1" fmla="*/ 3380 h 44069"/>
                <a:gd name="connsiteX2" fmla="*/ -32 w 48407"/>
                <a:gd name="connsiteY2" fmla="*/ 8309 h 44069"/>
                <a:gd name="connsiteX3" fmla="*/ 30629 w 48407"/>
                <a:gd name="connsiteY3" fmla="*/ 44048 h 44069"/>
                <a:gd name="connsiteX4" fmla="*/ 48376 w 48407"/>
                <a:gd name="connsiteY4" fmla="*/ 29260 h 44069"/>
                <a:gd name="connsiteX5" fmla="*/ 7116 w 48407"/>
                <a:gd name="connsiteY5" fmla="*/ -22 h 4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07" h="44069">
                  <a:moveTo>
                    <a:pt x="4207" y="3380"/>
                  </a:moveTo>
                  <a:lnTo>
                    <a:pt x="3271" y="3380"/>
                  </a:lnTo>
                  <a:cubicBezTo>
                    <a:pt x="2077" y="4959"/>
                    <a:pt x="974" y="6605"/>
                    <a:pt x="-32" y="8309"/>
                  </a:cubicBezTo>
                  <a:lnTo>
                    <a:pt x="30629" y="44048"/>
                  </a:lnTo>
                  <a:cubicBezTo>
                    <a:pt x="30629" y="44048"/>
                    <a:pt x="39059" y="37541"/>
                    <a:pt x="48376" y="29260"/>
                  </a:cubicBezTo>
                  <a:cubicBezTo>
                    <a:pt x="45862" y="10922"/>
                    <a:pt x="7116" y="-22"/>
                    <a:pt x="7116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E3F9133-2470-4D19-BDEF-C784C4D9671D}"/>
                </a:ext>
              </a:extLst>
            </p:cNvPr>
            <p:cNvSpPr/>
            <p:nvPr/>
          </p:nvSpPr>
          <p:spPr>
            <a:xfrm>
              <a:off x="7575195" y="3316656"/>
              <a:ext cx="74372" cy="75752"/>
            </a:xfrm>
            <a:custGeom>
              <a:avLst/>
              <a:gdLst>
                <a:gd name="connsiteX0" fmla="*/ -32 w 74372"/>
                <a:gd name="connsiteY0" fmla="*/ 13387 h 75752"/>
                <a:gd name="connsiteX1" fmla="*/ 11503 w 74372"/>
                <a:gd name="connsiteY1" fmla="*/ 67611 h 75752"/>
                <a:gd name="connsiteX2" fmla="*/ 34573 w 74372"/>
                <a:gd name="connsiteY2" fmla="*/ 71210 h 75752"/>
                <a:gd name="connsiteX3" fmla="*/ 46749 w 74372"/>
                <a:gd name="connsiteY3" fmla="*/ 64900 h 75752"/>
                <a:gd name="connsiteX4" fmla="*/ 66812 w 74372"/>
                <a:gd name="connsiteY4" fmla="*/ 45724 h 75752"/>
                <a:gd name="connsiteX5" fmla="*/ 32946 w 74372"/>
                <a:gd name="connsiteY5" fmla="*/ -22 h 75752"/>
                <a:gd name="connsiteX6" fmla="*/ 30038 w 74372"/>
                <a:gd name="connsiteY6" fmla="*/ 3577 h 75752"/>
                <a:gd name="connsiteX7" fmla="*/ 9580 w 74372"/>
                <a:gd name="connsiteY7" fmla="*/ 7915 h 75752"/>
                <a:gd name="connsiteX8" fmla="*/ -32 w 74372"/>
                <a:gd name="connsiteY8" fmla="*/ 13387 h 7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72" h="75752">
                  <a:moveTo>
                    <a:pt x="-32" y="13387"/>
                  </a:moveTo>
                  <a:cubicBezTo>
                    <a:pt x="-32" y="13387"/>
                    <a:pt x="2876" y="53069"/>
                    <a:pt x="11503" y="67611"/>
                  </a:cubicBezTo>
                  <a:cubicBezTo>
                    <a:pt x="18010" y="78752"/>
                    <a:pt x="23679" y="76879"/>
                    <a:pt x="34573" y="71210"/>
                  </a:cubicBezTo>
                  <a:cubicBezTo>
                    <a:pt x="38024" y="69386"/>
                    <a:pt x="42017" y="67217"/>
                    <a:pt x="46749" y="64900"/>
                  </a:cubicBezTo>
                  <a:cubicBezTo>
                    <a:pt x="66467" y="55435"/>
                    <a:pt x="66812" y="45724"/>
                    <a:pt x="66812" y="45724"/>
                  </a:cubicBezTo>
                  <a:cubicBezTo>
                    <a:pt x="95502" y="17675"/>
                    <a:pt x="32946" y="-22"/>
                    <a:pt x="32946" y="-22"/>
                  </a:cubicBezTo>
                  <a:lnTo>
                    <a:pt x="30038" y="3577"/>
                  </a:lnTo>
                  <a:cubicBezTo>
                    <a:pt x="22970" y="3372"/>
                    <a:pt x="15956" y="4859"/>
                    <a:pt x="9580" y="7915"/>
                  </a:cubicBezTo>
                  <a:cubicBezTo>
                    <a:pt x="6214" y="9437"/>
                    <a:pt x="2996" y="11269"/>
                    <a:pt x="-32" y="13387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087843F-61CC-4F08-90A7-9CA3855DA8A6}"/>
                </a:ext>
              </a:extLst>
            </p:cNvPr>
            <p:cNvSpPr/>
            <p:nvPr/>
          </p:nvSpPr>
          <p:spPr>
            <a:xfrm>
              <a:off x="7575195" y="3324494"/>
              <a:ext cx="34605" cy="67914"/>
            </a:xfrm>
            <a:custGeom>
              <a:avLst/>
              <a:gdLst>
                <a:gd name="connsiteX0" fmla="*/ -32 w 34605"/>
                <a:gd name="connsiteY0" fmla="*/ 5549 h 67914"/>
                <a:gd name="connsiteX1" fmla="*/ 11503 w 34605"/>
                <a:gd name="connsiteY1" fmla="*/ 59773 h 67914"/>
                <a:gd name="connsiteX2" fmla="*/ 34573 w 34605"/>
                <a:gd name="connsiteY2" fmla="*/ 63372 h 67914"/>
                <a:gd name="connsiteX3" fmla="*/ 14313 w 34605"/>
                <a:gd name="connsiteY3" fmla="*/ 38724 h 67914"/>
                <a:gd name="connsiteX4" fmla="*/ 9383 w 34605"/>
                <a:gd name="connsiteY4" fmla="*/ -22 h 67914"/>
                <a:gd name="connsiteX5" fmla="*/ -32 w 34605"/>
                <a:gd name="connsiteY5" fmla="*/ 5549 h 6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605" h="67914">
                  <a:moveTo>
                    <a:pt x="-32" y="5549"/>
                  </a:moveTo>
                  <a:cubicBezTo>
                    <a:pt x="-32" y="5549"/>
                    <a:pt x="2876" y="45231"/>
                    <a:pt x="11503" y="59773"/>
                  </a:cubicBezTo>
                  <a:cubicBezTo>
                    <a:pt x="18010" y="70914"/>
                    <a:pt x="23679" y="69041"/>
                    <a:pt x="34573" y="63372"/>
                  </a:cubicBezTo>
                  <a:cubicBezTo>
                    <a:pt x="24649" y="58377"/>
                    <a:pt x="17293" y="49427"/>
                    <a:pt x="14313" y="38724"/>
                  </a:cubicBezTo>
                  <a:cubicBezTo>
                    <a:pt x="10599" y="26158"/>
                    <a:pt x="8934" y="13075"/>
                    <a:pt x="9383" y="-22"/>
                  </a:cubicBezTo>
                  <a:cubicBezTo>
                    <a:pt x="6081" y="1543"/>
                    <a:pt x="2929" y="3407"/>
                    <a:pt x="-32" y="5549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149AD083-1EF0-416B-9313-FE4588C1452D}"/>
                </a:ext>
              </a:extLst>
            </p:cNvPr>
            <p:cNvSpPr/>
            <p:nvPr/>
          </p:nvSpPr>
          <p:spPr>
            <a:xfrm>
              <a:off x="8272325" y="2794989"/>
              <a:ext cx="148032" cy="124792"/>
            </a:xfrm>
            <a:custGeom>
              <a:avLst/>
              <a:gdLst>
                <a:gd name="connsiteX0" fmla="*/ 64051 w 148032"/>
                <a:gd name="connsiteY0" fmla="*/ 844 h 124792"/>
                <a:gd name="connsiteX1" fmla="*/ 10911 w 148032"/>
                <a:gd name="connsiteY1" fmla="*/ 39836 h 124792"/>
                <a:gd name="connsiteX2" fmla="*/ -32 w 148032"/>
                <a:gd name="connsiteY2" fmla="*/ 47871 h 124792"/>
                <a:gd name="connsiteX3" fmla="*/ 7658 w 148032"/>
                <a:gd name="connsiteY3" fmla="*/ 74145 h 124792"/>
                <a:gd name="connsiteX4" fmla="*/ 15594 w 148032"/>
                <a:gd name="connsiteY4" fmla="*/ 101258 h 124792"/>
                <a:gd name="connsiteX5" fmla="*/ 37876 w 148032"/>
                <a:gd name="connsiteY5" fmla="*/ 124771 h 124792"/>
                <a:gd name="connsiteX6" fmla="*/ 84952 w 148032"/>
                <a:gd name="connsiteY6" fmla="*/ 105891 h 124792"/>
                <a:gd name="connsiteX7" fmla="*/ 96389 w 148032"/>
                <a:gd name="connsiteY7" fmla="*/ 85582 h 124792"/>
                <a:gd name="connsiteX8" fmla="*/ 98213 w 148032"/>
                <a:gd name="connsiteY8" fmla="*/ 78385 h 124792"/>
                <a:gd name="connsiteX9" fmla="*/ 102699 w 148032"/>
                <a:gd name="connsiteY9" fmla="*/ 71040 h 124792"/>
                <a:gd name="connsiteX10" fmla="*/ 110980 w 148032"/>
                <a:gd name="connsiteY10" fmla="*/ 64582 h 124792"/>
                <a:gd name="connsiteX11" fmla="*/ 148001 w 148032"/>
                <a:gd name="connsiteY11" fmla="*/ 58765 h 124792"/>
                <a:gd name="connsiteX12" fmla="*/ 131388 w 148032"/>
                <a:gd name="connsiteY12" fmla="*/ 1041 h 124792"/>
                <a:gd name="connsiteX13" fmla="*/ 93875 w 148032"/>
                <a:gd name="connsiteY13" fmla="*/ 3604 h 124792"/>
                <a:gd name="connsiteX14" fmla="*/ 82685 w 148032"/>
                <a:gd name="connsiteY14" fmla="*/ 1139 h 12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032" h="124792">
                  <a:moveTo>
                    <a:pt x="64051" y="844"/>
                  </a:moveTo>
                  <a:lnTo>
                    <a:pt x="10911" y="39836"/>
                  </a:lnTo>
                  <a:lnTo>
                    <a:pt x="-32" y="47871"/>
                  </a:lnTo>
                  <a:lnTo>
                    <a:pt x="7658" y="74145"/>
                  </a:lnTo>
                  <a:lnTo>
                    <a:pt x="15594" y="101258"/>
                  </a:lnTo>
                  <a:lnTo>
                    <a:pt x="37876" y="124771"/>
                  </a:lnTo>
                  <a:cubicBezTo>
                    <a:pt x="37876" y="124771"/>
                    <a:pt x="67847" y="121025"/>
                    <a:pt x="84952" y="105891"/>
                  </a:cubicBezTo>
                  <a:cubicBezTo>
                    <a:pt x="91183" y="100800"/>
                    <a:pt x="95266" y="93549"/>
                    <a:pt x="96389" y="85582"/>
                  </a:cubicBezTo>
                  <a:cubicBezTo>
                    <a:pt x="96704" y="83118"/>
                    <a:pt x="97317" y="80701"/>
                    <a:pt x="98213" y="78385"/>
                  </a:cubicBezTo>
                  <a:cubicBezTo>
                    <a:pt x="99293" y="75706"/>
                    <a:pt x="100808" y="73224"/>
                    <a:pt x="102699" y="71040"/>
                  </a:cubicBezTo>
                  <a:cubicBezTo>
                    <a:pt x="105059" y="68418"/>
                    <a:pt x="107862" y="66232"/>
                    <a:pt x="110980" y="64582"/>
                  </a:cubicBezTo>
                  <a:cubicBezTo>
                    <a:pt x="126262" y="56251"/>
                    <a:pt x="148001" y="58765"/>
                    <a:pt x="148001" y="58765"/>
                  </a:cubicBezTo>
                  <a:cubicBezTo>
                    <a:pt x="148001" y="58765"/>
                    <a:pt x="142430" y="-9262"/>
                    <a:pt x="131388" y="1041"/>
                  </a:cubicBezTo>
                  <a:cubicBezTo>
                    <a:pt x="124241" y="7745"/>
                    <a:pt x="105903" y="5970"/>
                    <a:pt x="93875" y="3604"/>
                  </a:cubicBezTo>
                  <a:cubicBezTo>
                    <a:pt x="87368" y="2421"/>
                    <a:pt x="82685" y="1139"/>
                    <a:pt x="82685" y="1139"/>
                  </a:cubicBezTo>
                  <a:close/>
                </a:path>
              </a:pathLst>
            </a:custGeom>
            <a:solidFill>
              <a:srgbClr val="EFB7B9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FE78878D-6ABA-4BE1-BFFB-D7A02C71C85E}"/>
                </a:ext>
              </a:extLst>
            </p:cNvPr>
            <p:cNvSpPr/>
            <p:nvPr/>
          </p:nvSpPr>
          <p:spPr>
            <a:xfrm>
              <a:off x="8377521" y="2760953"/>
              <a:ext cx="112195" cy="112195"/>
            </a:xfrm>
            <a:custGeom>
              <a:avLst/>
              <a:gdLst>
                <a:gd name="connsiteX0" fmla="*/ 112196 w 112195"/>
                <a:gd name="connsiteY0" fmla="*/ 56098 h 112195"/>
                <a:gd name="connsiteX1" fmla="*/ 56098 w 112195"/>
                <a:gd name="connsiteY1" fmla="*/ 112195 h 112195"/>
                <a:gd name="connsiteX2" fmla="*/ 0 w 112195"/>
                <a:gd name="connsiteY2" fmla="*/ 56098 h 112195"/>
                <a:gd name="connsiteX3" fmla="*/ 56098 w 112195"/>
                <a:gd name="connsiteY3" fmla="*/ 0 h 112195"/>
                <a:gd name="connsiteX4" fmla="*/ 112196 w 112195"/>
                <a:gd name="connsiteY4" fmla="*/ 56098 h 11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195" h="112195">
                  <a:moveTo>
                    <a:pt x="112196" y="56098"/>
                  </a:moveTo>
                  <a:cubicBezTo>
                    <a:pt x="112196" y="87080"/>
                    <a:pt x="87080" y="112195"/>
                    <a:pt x="56098" y="112195"/>
                  </a:cubicBezTo>
                  <a:cubicBezTo>
                    <a:pt x="25116" y="112195"/>
                    <a:pt x="0" y="87080"/>
                    <a:pt x="0" y="56098"/>
                  </a:cubicBezTo>
                  <a:cubicBezTo>
                    <a:pt x="0" y="25116"/>
                    <a:pt x="25116" y="0"/>
                    <a:pt x="56098" y="0"/>
                  </a:cubicBezTo>
                  <a:cubicBezTo>
                    <a:pt x="87080" y="0"/>
                    <a:pt x="112196" y="25116"/>
                    <a:pt x="112196" y="5609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C3F89A15-ADC5-4B74-85C9-B171273E2068}"/>
                </a:ext>
              </a:extLst>
            </p:cNvPr>
            <p:cNvSpPr/>
            <p:nvPr/>
          </p:nvSpPr>
          <p:spPr>
            <a:xfrm>
              <a:off x="8379295" y="2759869"/>
              <a:ext cx="112195" cy="112195"/>
            </a:xfrm>
            <a:custGeom>
              <a:avLst/>
              <a:gdLst>
                <a:gd name="connsiteX0" fmla="*/ 112195 w 112195"/>
                <a:gd name="connsiteY0" fmla="*/ 56098 h 112195"/>
                <a:gd name="connsiteX1" fmla="*/ 56098 w 112195"/>
                <a:gd name="connsiteY1" fmla="*/ 112196 h 112195"/>
                <a:gd name="connsiteX2" fmla="*/ 0 w 112195"/>
                <a:gd name="connsiteY2" fmla="*/ 56098 h 112195"/>
                <a:gd name="connsiteX3" fmla="*/ 56098 w 112195"/>
                <a:gd name="connsiteY3" fmla="*/ 0 h 112195"/>
                <a:gd name="connsiteX4" fmla="*/ 112195 w 112195"/>
                <a:gd name="connsiteY4" fmla="*/ 56098 h 11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195" h="112195">
                  <a:moveTo>
                    <a:pt x="112195" y="56098"/>
                  </a:moveTo>
                  <a:cubicBezTo>
                    <a:pt x="112195" y="87080"/>
                    <a:pt x="87080" y="112196"/>
                    <a:pt x="56098" y="112196"/>
                  </a:cubicBezTo>
                  <a:cubicBezTo>
                    <a:pt x="25116" y="112196"/>
                    <a:pt x="0" y="87080"/>
                    <a:pt x="0" y="56098"/>
                  </a:cubicBezTo>
                  <a:cubicBezTo>
                    <a:pt x="0" y="25116"/>
                    <a:pt x="25116" y="0"/>
                    <a:pt x="56098" y="0"/>
                  </a:cubicBezTo>
                  <a:cubicBezTo>
                    <a:pt x="87080" y="0"/>
                    <a:pt x="112195" y="25116"/>
                    <a:pt x="112195" y="56098"/>
                  </a:cubicBezTo>
                  <a:close/>
                </a:path>
              </a:pathLst>
            </a:custGeom>
            <a:solidFill>
              <a:srgbClr val="EFB7B9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70F3D91-6924-4398-9FD2-499B5D2CFF92}"/>
                </a:ext>
              </a:extLst>
            </p:cNvPr>
            <p:cNvSpPr/>
            <p:nvPr/>
          </p:nvSpPr>
          <p:spPr>
            <a:xfrm>
              <a:off x="8119067" y="2819762"/>
              <a:ext cx="261348" cy="198658"/>
            </a:xfrm>
            <a:custGeom>
              <a:avLst/>
              <a:gdLst>
                <a:gd name="connsiteX0" fmla="*/ 23284 w 261348"/>
                <a:gd name="connsiteY0" fmla="*/ 64851 h 198658"/>
                <a:gd name="connsiteX1" fmla="*/ -32 w 261348"/>
                <a:gd name="connsiteY1" fmla="*/ 91125 h 198658"/>
                <a:gd name="connsiteX2" fmla="*/ 13623 w 261348"/>
                <a:gd name="connsiteY2" fmla="*/ 170638 h 198658"/>
                <a:gd name="connsiteX3" fmla="*/ 89438 w 261348"/>
                <a:gd name="connsiteY3" fmla="*/ 198637 h 198658"/>
                <a:gd name="connsiteX4" fmla="*/ 89734 w 261348"/>
                <a:gd name="connsiteY4" fmla="*/ 198637 h 198658"/>
                <a:gd name="connsiteX5" fmla="*/ 170677 w 261348"/>
                <a:gd name="connsiteY5" fmla="*/ 155110 h 198658"/>
                <a:gd name="connsiteX6" fmla="*/ 236633 w 261348"/>
                <a:gd name="connsiteY6" fmla="*/ 137314 h 198658"/>
                <a:gd name="connsiteX7" fmla="*/ 259851 w 261348"/>
                <a:gd name="connsiteY7" fmla="*/ 90533 h 198658"/>
                <a:gd name="connsiteX8" fmla="*/ 255858 w 261348"/>
                <a:gd name="connsiteY8" fmla="*/ 46513 h 198658"/>
                <a:gd name="connsiteX9" fmla="*/ 251373 w 261348"/>
                <a:gd name="connsiteY9" fmla="*/ 53858 h 198658"/>
                <a:gd name="connsiteX10" fmla="*/ 237570 w 261348"/>
                <a:gd name="connsiteY10" fmla="*/ 69583 h 198658"/>
                <a:gd name="connsiteX11" fmla="*/ 218394 w 261348"/>
                <a:gd name="connsiteY11" fmla="*/ 77125 h 198658"/>
                <a:gd name="connsiteX12" fmla="*/ 212824 w 261348"/>
                <a:gd name="connsiteY12" fmla="*/ 77421 h 198658"/>
                <a:gd name="connsiteX13" fmla="*/ 176148 w 261348"/>
                <a:gd name="connsiteY13" fmla="*/ 44196 h 198658"/>
                <a:gd name="connsiteX14" fmla="*/ 175507 w 261348"/>
                <a:gd name="connsiteY14" fmla="*/ 39267 h 198658"/>
                <a:gd name="connsiteX15" fmla="*/ 164071 w 261348"/>
                <a:gd name="connsiteY15" fmla="*/ 15112 h 198658"/>
                <a:gd name="connsiteX16" fmla="*/ 156874 w 261348"/>
                <a:gd name="connsiteY16" fmla="*/ -22 h 198658"/>
                <a:gd name="connsiteX17" fmla="*/ 28707 w 261348"/>
                <a:gd name="connsiteY17" fmla="*/ 62189 h 198658"/>
                <a:gd name="connsiteX18" fmla="*/ 23284 w 261348"/>
                <a:gd name="connsiteY18" fmla="*/ 64851 h 19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1348" h="198658">
                  <a:moveTo>
                    <a:pt x="23284" y="64851"/>
                  </a:moveTo>
                  <a:cubicBezTo>
                    <a:pt x="12982" y="72245"/>
                    <a:pt x="-32" y="91125"/>
                    <a:pt x="-32" y="91125"/>
                  </a:cubicBezTo>
                  <a:lnTo>
                    <a:pt x="13623" y="170638"/>
                  </a:lnTo>
                  <a:lnTo>
                    <a:pt x="89438" y="198637"/>
                  </a:lnTo>
                  <a:lnTo>
                    <a:pt x="89734" y="198637"/>
                  </a:lnTo>
                  <a:cubicBezTo>
                    <a:pt x="94072" y="194891"/>
                    <a:pt x="148888" y="147716"/>
                    <a:pt x="170677" y="155110"/>
                  </a:cubicBezTo>
                  <a:cubicBezTo>
                    <a:pt x="193303" y="162849"/>
                    <a:pt x="236633" y="137314"/>
                    <a:pt x="236633" y="137314"/>
                  </a:cubicBezTo>
                  <a:cubicBezTo>
                    <a:pt x="236633" y="137314"/>
                    <a:pt x="254971" y="98815"/>
                    <a:pt x="259851" y="90533"/>
                  </a:cubicBezTo>
                  <a:cubicBezTo>
                    <a:pt x="264731" y="82252"/>
                    <a:pt x="255858" y="46513"/>
                    <a:pt x="255858" y="46513"/>
                  </a:cubicBezTo>
                  <a:cubicBezTo>
                    <a:pt x="254330" y="49175"/>
                    <a:pt x="252851" y="51442"/>
                    <a:pt x="251373" y="53858"/>
                  </a:cubicBezTo>
                  <a:cubicBezTo>
                    <a:pt x="247598" y="59771"/>
                    <a:pt x="242943" y="65073"/>
                    <a:pt x="237570" y="69583"/>
                  </a:cubicBezTo>
                  <a:cubicBezTo>
                    <a:pt x="232335" y="74389"/>
                    <a:pt x="225500" y="77077"/>
                    <a:pt x="218394" y="77125"/>
                  </a:cubicBezTo>
                  <a:cubicBezTo>
                    <a:pt x="216532" y="76976"/>
                    <a:pt x="214659" y="77076"/>
                    <a:pt x="212824" y="77421"/>
                  </a:cubicBezTo>
                  <a:cubicBezTo>
                    <a:pt x="185859" y="82350"/>
                    <a:pt x="178317" y="55435"/>
                    <a:pt x="176148" y="44196"/>
                  </a:cubicBezTo>
                  <a:cubicBezTo>
                    <a:pt x="175655" y="41337"/>
                    <a:pt x="175507" y="39267"/>
                    <a:pt x="175507" y="39267"/>
                  </a:cubicBezTo>
                  <a:lnTo>
                    <a:pt x="164071" y="15112"/>
                  </a:lnTo>
                  <a:lnTo>
                    <a:pt x="156874" y="-22"/>
                  </a:lnTo>
                  <a:cubicBezTo>
                    <a:pt x="156874" y="-22"/>
                    <a:pt x="38911" y="59675"/>
                    <a:pt x="28707" y="62189"/>
                  </a:cubicBezTo>
                  <a:cubicBezTo>
                    <a:pt x="26748" y="62726"/>
                    <a:pt x="24908" y="63630"/>
                    <a:pt x="23284" y="64851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3BB9917-AD08-4C5C-8DB9-24C13535DAF2}"/>
                </a:ext>
              </a:extLst>
            </p:cNvPr>
            <p:cNvSpPr/>
            <p:nvPr/>
          </p:nvSpPr>
          <p:spPr>
            <a:xfrm>
              <a:off x="8365493" y="2873395"/>
              <a:ext cx="14855" cy="31401"/>
            </a:xfrm>
            <a:custGeom>
              <a:avLst/>
              <a:gdLst>
                <a:gd name="connsiteX0" fmla="*/ 4897 w 14855"/>
                <a:gd name="connsiteY0" fmla="*/ -22 h 31401"/>
                <a:gd name="connsiteX1" fmla="*/ 4897 w 14855"/>
                <a:gd name="connsiteY1" fmla="*/ -22 h 31401"/>
                <a:gd name="connsiteX2" fmla="*/ -32 w 14855"/>
                <a:gd name="connsiteY2" fmla="*/ 6732 h 31401"/>
                <a:gd name="connsiteX3" fmla="*/ 14756 w 14855"/>
                <a:gd name="connsiteY3" fmla="*/ 31379 h 31401"/>
                <a:gd name="connsiteX4" fmla="*/ 13672 w 14855"/>
                <a:gd name="connsiteY4" fmla="*/ 14422 h 3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5" h="31401">
                  <a:moveTo>
                    <a:pt x="4897" y="-22"/>
                  </a:moveTo>
                  <a:lnTo>
                    <a:pt x="4897" y="-22"/>
                  </a:lnTo>
                  <a:cubicBezTo>
                    <a:pt x="3381" y="2319"/>
                    <a:pt x="1735" y="4574"/>
                    <a:pt x="-32" y="6732"/>
                  </a:cubicBezTo>
                  <a:lnTo>
                    <a:pt x="14756" y="31379"/>
                  </a:lnTo>
                  <a:cubicBezTo>
                    <a:pt x="14986" y="25705"/>
                    <a:pt x="14622" y="20021"/>
                    <a:pt x="13672" y="14422"/>
                  </a:cubicBezTo>
                  <a:close/>
                </a:path>
              </a:pathLst>
            </a:custGeom>
            <a:solidFill>
              <a:srgbClr val="92597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B1FFD5F5-595E-4E70-AF39-1F1835BF03F9}"/>
                </a:ext>
              </a:extLst>
            </p:cNvPr>
            <p:cNvSpPr/>
            <p:nvPr/>
          </p:nvSpPr>
          <p:spPr>
            <a:xfrm>
              <a:off x="8355880" y="2884339"/>
              <a:ext cx="22231" cy="35344"/>
            </a:xfrm>
            <a:custGeom>
              <a:avLst/>
              <a:gdLst>
                <a:gd name="connsiteX0" fmla="*/ 5883 w 22231"/>
                <a:gd name="connsiteY0" fmla="*/ -22 h 35344"/>
                <a:gd name="connsiteX1" fmla="*/ 609 w 22231"/>
                <a:gd name="connsiteY1" fmla="*/ 4908 h 35344"/>
                <a:gd name="connsiteX2" fmla="*/ -32 w 22231"/>
                <a:gd name="connsiteY2" fmla="*/ 5401 h 35344"/>
                <a:gd name="connsiteX3" fmla="*/ 17911 w 22231"/>
                <a:gd name="connsiteY3" fmla="*/ 35323 h 35344"/>
                <a:gd name="connsiteX4" fmla="*/ 22200 w 22231"/>
                <a:gd name="connsiteY4" fmla="*/ 27189 h 3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" h="35344">
                  <a:moveTo>
                    <a:pt x="5883" y="-22"/>
                  </a:moveTo>
                  <a:cubicBezTo>
                    <a:pt x="4229" y="1729"/>
                    <a:pt x="2467" y="3375"/>
                    <a:pt x="609" y="4908"/>
                  </a:cubicBezTo>
                  <a:lnTo>
                    <a:pt x="-32" y="5401"/>
                  </a:lnTo>
                  <a:lnTo>
                    <a:pt x="17911" y="35323"/>
                  </a:lnTo>
                  <a:cubicBezTo>
                    <a:pt x="19587" y="31971"/>
                    <a:pt x="21066" y="29112"/>
                    <a:pt x="22200" y="27189"/>
                  </a:cubicBez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441433A-3150-4289-8C61-A83EEE782426}"/>
                </a:ext>
              </a:extLst>
            </p:cNvPr>
            <p:cNvSpPr/>
            <p:nvPr/>
          </p:nvSpPr>
          <p:spPr>
            <a:xfrm>
              <a:off x="8344394" y="2892670"/>
              <a:ext cx="26668" cy="40816"/>
            </a:xfrm>
            <a:custGeom>
              <a:avLst/>
              <a:gdLst>
                <a:gd name="connsiteX0" fmla="*/ -32 w 26668"/>
                <a:gd name="connsiteY0" fmla="*/ 3133 h 40816"/>
                <a:gd name="connsiteX1" fmla="*/ 22496 w 26668"/>
                <a:gd name="connsiteY1" fmla="*/ 40795 h 40816"/>
                <a:gd name="connsiteX2" fmla="*/ 26636 w 26668"/>
                <a:gd name="connsiteY2" fmla="*/ 32415 h 40816"/>
                <a:gd name="connsiteX3" fmla="*/ 7165 w 26668"/>
                <a:gd name="connsiteY3" fmla="*/ -22 h 40816"/>
                <a:gd name="connsiteX4" fmla="*/ -32 w 26668"/>
                <a:gd name="connsiteY4" fmla="*/ 3133 h 4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8" h="40816">
                  <a:moveTo>
                    <a:pt x="-32" y="3133"/>
                  </a:moveTo>
                  <a:lnTo>
                    <a:pt x="22496" y="40795"/>
                  </a:lnTo>
                  <a:cubicBezTo>
                    <a:pt x="23876" y="37936"/>
                    <a:pt x="25306" y="35126"/>
                    <a:pt x="26636" y="32415"/>
                  </a:cubicBezTo>
                  <a:lnTo>
                    <a:pt x="7165" y="-22"/>
                  </a:lnTo>
                  <a:cubicBezTo>
                    <a:pt x="4915" y="1341"/>
                    <a:pt x="2495" y="2402"/>
                    <a:pt x="-32" y="3133"/>
                  </a:cubicBez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C3DB9E0A-68C1-4B3F-9EAE-E4099FE66984}"/>
                </a:ext>
              </a:extLst>
            </p:cNvPr>
            <p:cNvSpPr/>
            <p:nvPr/>
          </p:nvSpPr>
          <p:spPr>
            <a:xfrm>
              <a:off x="8330049" y="2896722"/>
              <a:ext cx="34161" cy="50763"/>
            </a:xfrm>
            <a:custGeom>
              <a:avLst/>
              <a:gdLst>
                <a:gd name="connsiteX0" fmla="*/ -32 w 34161"/>
                <a:gd name="connsiteY0" fmla="*/ 560 h 50763"/>
                <a:gd name="connsiteX1" fmla="*/ 30038 w 34161"/>
                <a:gd name="connsiteY1" fmla="*/ 50742 h 50763"/>
                <a:gd name="connsiteX2" fmla="*/ 34129 w 34161"/>
                <a:gd name="connsiteY2" fmla="*/ 42313 h 50763"/>
                <a:gd name="connsiteX3" fmla="*/ 8742 w 34161"/>
                <a:gd name="connsiteY3" fmla="*/ 17 h 50763"/>
                <a:gd name="connsiteX4" fmla="*/ 7313 w 34161"/>
                <a:gd name="connsiteY4" fmla="*/ 17 h 50763"/>
                <a:gd name="connsiteX5" fmla="*/ 1743 w 34161"/>
                <a:gd name="connsiteY5" fmla="*/ 363 h 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61" h="50763">
                  <a:moveTo>
                    <a:pt x="-32" y="560"/>
                  </a:moveTo>
                  <a:lnTo>
                    <a:pt x="30038" y="50742"/>
                  </a:lnTo>
                  <a:lnTo>
                    <a:pt x="34129" y="42313"/>
                  </a:lnTo>
                  <a:lnTo>
                    <a:pt x="8742" y="17"/>
                  </a:lnTo>
                  <a:lnTo>
                    <a:pt x="7313" y="17"/>
                  </a:lnTo>
                  <a:cubicBezTo>
                    <a:pt x="5449" y="-90"/>
                    <a:pt x="3579" y="25"/>
                    <a:pt x="1743" y="363"/>
                  </a:cubicBez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48C6C2C-1B94-46EC-B1EB-DA65923BE2AF}"/>
                </a:ext>
              </a:extLst>
            </p:cNvPr>
            <p:cNvSpPr/>
            <p:nvPr/>
          </p:nvSpPr>
          <p:spPr>
            <a:xfrm>
              <a:off x="8313437" y="2895036"/>
              <a:ext cx="44119" cy="64083"/>
            </a:xfrm>
            <a:custGeom>
              <a:avLst/>
              <a:gdLst>
                <a:gd name="connsiteX0" fmla="*/ 42115 w 44119"/>
                <a:gd name="connsiteY0" fmla="*/ 61844 h 64083"/>
                <a:gd name="connsiteX1" fmla="*/ 38467 w 44119"/>
                <a:gd name="connsiteY1" fmla="*/ 64062 h 64083"/>
                <a:gd name="connsiteX2" fmla="*/ 38467 w 44119"/>
                <a:gd name="connsiteY2" fmla="*/ 64062 h 64083"/>
                <a:gd name="connsiteX3" fmla="*/ -32 w 44119"/>
                <a:gd name="connsiteY3" fmla="*/ -22 h 64083"/>
                <a:gd name="connsiteX4" fmla="*/ 10813 w 44119"/>
                <a:gd name="connsiteY4" fmla="*/ 2837 h 64083"/>
                <a:gd name="connsiteX5" fmla="*/ 44087 w 44119"/>
                <a:gd name="connsiteY5" fmla="*/ 58294 h 6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19" h="64083">
                  <a:moveTo>
                    <a:pt x="42115" y="61844"/>
                  </a:moveTo>
                  <a:lnTo>
                    <a:pt x="38467" y="64062"/>
                  </a:lnTo>
                  <a:lnTo>
                    <a:pt x="38467" y="64062"/>
                  </a:lnTo>
                  <a:lnTo>
                    <a:pt x="-32" y="-22"/>
                  </a:lnTo>
                  <a:cubicBezTo>
                    <a:pt x="3311" y="1762"/>
                    <a:pt x="7025" y="2741"/>
                    <a:pt x="10813" y="2837"/>
                  </a:cubicBezTo>
                  <a:lnTo>
                    <a:pt x="44087" y="58294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F2D52A5-B8E3-4133-8584-6C2C99462AD3}"/>
                </a:ext>
              </a:extLst>
            </p:cNvPr>
            <p:cNvSpPr/>
            <p:nvPr/>
          </p:nvSpPr>
          <p:spPr>
            <a:xfrm>
              <a:off x="8270107" y="2819664"/>
              <a:ext cx="25189" cy="45055"/>
            </a:xfrm>
            <a:custGeom>
              <a:avLst/>
              <a:gdLst>
                <a:gd name="connsiteX0" fmla="*/ -32 w 25189"/>
                <a:gd name="connsiteY0" fmla="*/ 3035 h 45055"/>
                <a:gd name="connsiteX1" fmla="*/ 25158 w 25189"/>
                <a:gd name="connsiteY1" fmla="*/ 45034 h 45055"/>
                <a:gd name="connsiteX2" fmla="*/ 25158 w 25189"/>
                <a:gd name="connsiteY2" fmla="*/ 44147 h 45055"/>
                <a:gd name="connsiteX3" fmla="*/ 24467 w 25189"/>
                <a:gd name="connsiteY3" fmla="*/ 39217 h 45055"/>
                <a:gd name="connsiteX4" fmla="*/ 13031 w 25189"/>
                <a:gd name="connsiteY4" fmla="*/ 15112 h 45055"/>
                <a:gd name="connsiteX5" fmla="*/ 5834 w 25189"/>
                <a:gd name="connsiteY5" fmla="*/ -22 h 4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89" h="45055">
                  <a:moveTo>
                    <a:pt x="-32" y="3035"/>
                  </a:moveTo>
                  <a:lnTo>
                    <a:pt x="25158" y="45034"/>
                  </a:lnTo>
                  <a:lnTo>
                    <a:pt x="25158" y="44147"/>
                  </a:lnTo>
                  <a:cubicBezTo>
                    <a:pt x="24615" y="41238"/>
                    <a:pt x="24467" y="39217"/>
                    <a:pt x="24467" y="39217"/>
                  </a:cubicBezTo>
                  <a:lnTo>
                    <a:pt x="13031" y="15112"/>
                  </a:lnTo>
                  <a:lnTo>
                    <a:pt x="5834" y="-22"/>
                  </a:lnTo>
                  <a:close/>
                </a:path>
              </a:pathLst>
            </a:custGeom>
            <a:solidFill>
              <a:srgbClr val="92597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5861B71-8FA7-4CA0-A125-8A7B15468448}"/>
                </a:ext>
              </a:extLst>
            </p:cNvPr>
            <p:cNvSpPr/>
            <p:nvPr/>
          </p:nvSpPr>
          <p:spPr>
            <a:xfrm>
              <a:off x="8258424" y="2825037"/>
              <a:ext cx="88829" cy="139800"/>
            </a:xfrm>
            <a:custGeom>
              <a:avLst/>
              <a:gdLst>
                <a:gd name="connsiteX0" fmla="*/ -32 w 88829"/>
                <a:gd name="connsiteY0" fmla="*/ 3528 h 139800"/>
                <a:gd name="connsiteX1" fmla="*/ 81699 w 88829"/>
                <a:gd name="connsiteY1" fmla="*/ 139779 h 139800"/>
                <a:gd name="connsiteX2" fmla="*/ 88798 w 88829"/>
                <a:gd name="connsiteY2" fmla="*/ 136378 h 139800"/>
                <a:gd name="connsiteX3" fmla="*/ 7017 w 88829"/>
                <a:gd name="connsiteY3" fmla="*/ -22 h 1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29" h="139800">
                  <a:moveTo>
                    <a:pt x="-32" y="3528"/>
                  </a:moveTo>
                  <a:lnTo>
                    <a:pt x="81699" y="139779"/>
                  </a:lnTo>
                  <a:cubicBezTo>
                    <a:pt x="84312" y="138596"/>
                    <a:pt x="86629" y="137413"/>
                    <a:pt x="88798" y="136378"/>
                  </a:cubicBezTo>
                  <a:lnTo>
                    <a:pt x="7017" y="-22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43504A7-529E-4EA9-82E0-93BD7007EE61}"/>
                </a:ext>
              </a:extLst>
            </p:cNvPr>
            <p:cNvSpPr/>
            <p:nvPr/>
          </p:nvSpPr>
          <p:spPr>
            <a:xfrm>
              <a:off x="8246741" y="2830903"/>
              <a:ext cx="88632" cy="139012"/>
            </a:xfrm>
            <a:custGeom>
              <a:avLst/>
              <a:gdLst>
                <a:gd name="connsiteX0" fmla="*/ -32 w 88632"/>
                <a:gd name="connsiteY0" fmla="*/ 3478 h 139012"/>
                <a:gd name="connsiteX1" fmla="*/ 81206 w 88632"/>
                <a:gd name="connsiteY1" fmla="*/ 138990 h 139012"/>
                <a:gd name="connsiteX2" fmla="*/ 88600 w 88632"/>
                <a:gd name="connsiteY2" fmla="*/ 136033 h 139012"/>
                <a:gd name="connsiteX3" fmla="*/ 7017 w 88632"/>
                <a:gd name="connsiteY3" fmla="*/ -22 h 1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632" h="139012">
                  <a:moveTo>
                    <a:pt x="-32" y="3478"/>
                  </a:moveTo>
                  <a:lnTo>
                    <a:pt x="81206" y="138990"/>
                  </a:lnTo>
                  <a:cubicBezTo>
                    <a:pt x="83769" y="138037"/>
                    <a:pt x="86234" y="137052"/>
                    <a:pt x="88600" y="136033"/>
                  </a:cubicBezTo>
                  <a:lnTo>
                    <a:pt x="7017" y="-22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516E3DD-0BC7-418C-B5AC-D0FF3CB19C60}"/>
                </a:ext>
              </a:extLst>
            </p:cNvPr>
            <p:cNvSpPr/>
            <p:nvPr/>
          </p:nvSpPr>
          <p:spPr>
            <a:xfrm>
              <a:off x="8235058" y="2836769"/>
              <a:ext cx="87942" cy="137188"/>
            </a:xfrm>
            <a:custGeom>
              <a:avLst/>
              <a:gdLst>
                <a:gd name="connsiteX0" fmla="*/ -32 w 87942"/>
                <a:gd name="connsiteY0" fmla="*/ 3478 h 137188"/>
                <a:gd name="connsiteX1" fmla="*/ 80122 w 87942"/>
                <a:gd name="connsiteY1" fmla="*/ 137167 h 137188"/>
                <a:gd name="connsiteX2" fmla="*/ 87910 w 87942"/>
                <a:gd name="connsiteY2" fmla="*/ 134899 h 137188"/>
                <a:gd name="connsiteX3" fmla="*/ 7017 w 87942"/>
                <a:gd name="connsiteY3" fmla="*/ -22 h 1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2" h="137188">
                  <a:moveTo>
                    <a:pt x="-32" y="3478"/>
                  </a:moveTo>
                  <a:lnTo>
                    <a:pt x="80122" y="137167"/>
                  </a:lnTo>
                  <a:cubicBezTo>
                    <a:pt x="82734" y="136526"/>
                    <a:pt x="85347" y="135737"/>
                    <a:pt x="87910" y="134899"/>
                  </a:cubicBezTo>
                  <a:lnTo>
                    <a:pt x="7017" y="-22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D2EA8B2-CD0B-4C39-AD1E-C6010D82094E}"/>
                </a:ext>
              </a:extLst>
            </p:cNvPr>
            <p:cNvSpPr/>
            <p:nvPr/>
          </p:nvSpPr>
          <p:spPr>
            <a:xfrm>
              <a:off x="8223375" y="2842586"/>
              <a:ext cx="86512" cy="133540"/>
            </a:xfrm>
            <a:custGeom>
              <a:avLst/>
              <a:gdLst>
                <a:gd name="connsiteX0" fmla="*/ -32 w 86512"/>
                <a:gd name="connsiteY0" fmla="*/ 3478 h 133540"/>
                <a:gd name="connsiteX1" fmla="*/ 77953 w 86512"/>
                <a:gd name="connsiteY1" fmla="*/ 133519 h 133540"/>
                <a:gd name="connsiteX2" fmla="*/ 86481 w 86512"/>
                <a:gd name="connsiteY2" fmla="*/ 132533 h 133540"/>
                <a:gd name="connsiteX3" fmla="*/ 6968 w 86512"/>
                <a:gd name="connsiteY3" fmla="*/ -22 h 13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512" h="133540">
                  <a:moveTo>
                    <a:pt x="-32" y="3478"/>
                  </a:moveTo>
                  <a:lnTo>
                    <a:pt x="77953" y="133519"/>
                  </a:lnTo>
                  <a:cubicBezTo>
                    <a:pt x="80816" y="133401"/>
                    <a:pt x="83666" y="133072"/>
                    <a:pt x="86481" y="132533"/>
                  </a:cubicBezTo>
                  <a:lnTo>
                    <a:pt x="6968" y="-22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C96D4E4-9810-4B5A-8E31-41372A6E5F7B}"/>
                </a:ext>
              </a:extLst>
            </p:cNvPr>
            <p:cNvSpPr/>
            <p:nvPr/>
          </p:nvSpPr>
          <p:spPr>
            <a:xfrm>
              <a:off x="8211643" y="2848403"/>
              <a:ext cx="83653" cy="127526"/>
            </a:xfrm>
            <a:custGeom>
              <a:avLst/>
              <a:gdLst>
                <a:gd name="connsiteX0" fmla="*/ -32 w 83653"/>
                <a:gd name="connsiteY0" fmla="*/ 3478 h 127526"/>
                <a:gd name="connsiteX1" fmla="*/ 73171 w 83653"/>
                <a:gd name="connsiteY1" fmla="*/ 125533 h 127526"/>
                <a:gd name="connsiteX2" fmla="*/ 78101 w 83653"/>
                <a:gd name="connsiteY2" fmla="*/ 126322 h 127526"/>
                <a:gd name="connsiteX3" fmla="*/ 83622 w 83653"/>
                <a:gd name="connsiteY3" fmla="*/ 127505 h 127526"/>
                <a:gd name="connsiteX4" fmla="*/ 7165 w 83653"/>
                <a:gd name="connsiteY4" fmla="*/ -22 h 12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653" h="127526">
                  <a:moveTo>
                    <a:pt x="-32" y="3478"/>
                  </a:moveTo>
                  <a:lnTo>
                    <a:pt x="73171" y="125533"/>
                  </a:lnTo>
                  <a:cubicBezTo>
                    <a:pt x="74845" y="125544"/>
                    <a:pt x="76507" y="125810"/>
                    <a:pt x="78101" y="126322"/>
                  </a:cubicBezTo>
                  <a:cubicBezTo>
                    <a:pt x="79890" y="126924"/>
                    <a:pt x="81742" y="127321"/>
                    <a:pt x="83622" y="127505"/>
                  </a:cubicBezTo>
                  <a:lnTo>
                    <a:pt x="7165" y="-22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879E168C-E973-4B1C-B892-CADD67CEBED6}"/>
                </a:ext>
              </a:extLst>
            </p:cNvPr>
            <p:cNvSpPr/>
            <p:nvPr/>
          </p:nvSpPr>
          <p:spPr>
            <a:xfrm>
              <a:off x="8199911" y="2854219"/>
              <a:ext cx="79217" cy="122547"/>
            </a:xfrm>
            <a:custGeom>
              <a:avLst/>
              <a:gdLst>
                <a:gd name="connsiteX0" fmla="*/ -32 w 79217"/>
                <a:gd name="connsiteY0" fmla="*/ 3429 h 122547"/>
                <a:gd name="connsiteX1" fmla="*/ 71347 w 79217"/>
                <a:gd name="connsiteY1" fmla="*/ 122526 h 122547"/>
                <a:gd name="connsiteX2" fmla="*/ 79185 w 79217"/>
                <a:gd name="connsiteY2" fmla="*/ 120258 h 122547"/>
                <a:gd name="connsiteX3" fmla="*/ 7017 w 79217"/>
                <a:gd name="connsiteY3" fmla="*/ -22 h 12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17" h="122547">
                  <a:moveTo>
                    <a:pt x="-32" y="3429"/>
                  </a:moveTo>
                  <a:lnTo>
                    <a:pt x="71347" y="122526"/>
                  </a:lnTo>
                  <a:cubicBezTo>
                    <a:pt x="73893" y="121555"/>
                    <a:pt x="76514" y="120796"/>
                    <a:pt x="79185" y="120258"/>
                  </a:cubicBezTo>
                  <a:lnTo>
                    <a:pt x="7017" y="-22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F38843C-0198-48D0-96B0-C9888C99DF38}"/>
                </a:ext>
              </a:extLst>
            </p:cNvPr>
            <p:cNvSpPr/>
            <p:nvPr/>
          </p:nvSpPr>
          <p:spPr>
            <a:xfrm>
              <a:off x="8188178" y="2859987"/>
              <a:ext cx="78280" cy="122202"/>
            </a:xfrm>
            <a:custGeom>
              <a:avLst/>
              <a:gdLst>
                <a:gd name="connsiteX0" fmla="*/ -32 w 78280"/>
                <a:gd name="connsiteY0" fmla="*/ 3380 h 122202"/>
                <a:gd name="connsiteX1" fmla="*/ 71150 w 78280"/>
                <a:gd name="connsiteY1" fmla="*/ 122181 h 122202"/>
                <a:gd name="connsiteX2" fmla="*/ 78248 w 78280"/>
                <a:gd name="connsiteY2" fmla="*/ 118730 h 122202"/>
                <a:gd name="connsiteX3" fmla="*/ 7017 w 78280"/>
                <a:gd name="connsiteY3" fmla="*/ -22 h 12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80" h="122202">
                  <a:moveTo>
                    <a:pt x="-32" y="3380"/>
                  </a:moveTo>
                  <a:lnTo>
                    <a:pt x="71150" y="122181"/>
                  </a:lnTo>
                  <a:cubicBezTo>
                    <a:pt x="73565" y="120899"/>
                    <a:pt x="76079" y="119765"/>
                    <a:pt x="78248" y="118730"/>
                  </a:cubicBezTo>
                  <a:lnTo>
                    <a:pt x="7017" y="-22"/>
                  </a:lnTo>
                  <a:close/>
                </a:path>
              </a:pathLst>
            </a:custGeom>
            <a:solidFill>
              <a:srgbClr val="92597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B7863B2-2464-4957-AD3F-3C23CFFE1D33}"/>
                </a:ext>
              </a:extLst>
            </p:cNvPr>
            <p:cNvSpPr/>
            <p:nvPr/>
          </p:nvSpPr>
          <p:spPr>
            <a:xfrm>
              <a:off x="8176348" y="2865705"/>
              <a:ext cx="78477" cy="123040"/>
            </a:xfrm>
            <a:custGeom>
              <a:avLst/>
              <a:gdLst>
                <a:gd name="connsiteX0" fmla="*/ -32 w 78477"/>
                <a:gd name="connsiteY0" fmla="*/ 3380 h 123040"/>
                <a:gd name="connsiteX1" fmla="*/ 71741 w 78477"/>
                <a:gd name="connsiteY1" fmla="*/ 123019 h 123040"/>
                <a:gd name="connsiteX2" fmla="*/ 78446 w 78477"/>
                <a:gd name="connsiteY2" fmla="*/ 118977 h 123040"/>
                <a:gd name="connsiteX3" fmla="*/ 7214 w 78477"/>
                <a:gd name="connsiteY3" fmla="*/ -22 h 12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7" h="123040">
                  <a:moveTo>
                    <a:pt x="-32" y="3380"/>
                  </a:moveTo>
                  <a:lnTo>
                    <a:pt x="71741" y="123019"/>
                  </a:lnTo>
                  <a:cubicBezTo>
                    <a:pt x="73960" y="121589"/>
                    <a:pt x="76227" y="120258"/>
                    <a:pt x="78446" y="118977"/>
                  </a:cubicBezTo>
                  <a:lnTo>
                    <a:pt x="7214" y="-22"/>
                  </a:lnTo>
                  <a:close/>
                </a:path>
              </a:pathLst>
            </a:custGeom>
            <a:solidFill>
              <a:srgbClr val="92597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E32360D-90A8-4FAF-B35F-FBE34C29CB4D}"/>
                </a:ext>
              </a:extLst>
            </p:cNvPr>
            <p:cNvSpPr/>
            <p:nvPr/>
          </p:nvSpPr>
          <p:spPr>
            <a:xfrm>
              <a:off x="8164517" y="2871621"/>
              <a:ext cx="79217" cy="124371"/>
            </a:xfrm>
            <a:custGeom>
              <a:avLst/>
              <a:gdLst>
                <a:gd name="connsiteX0" fmla="*/ -32 w 79217"/>
                <a:gd name="connsiteY0" fmla="*/ 3084 h 124371"/>
                <a:gd name="connsiteX1" fmla="*/ 72727 w 79217"/>
                <a:gd name="connsiteY1" fmla="*/ 124350 h 124371"/>
                <a:gd name="connsiteX2" fmla="*/ 79185 w 79217"/>
                <a:gd name="connsiteY2" fmla="*/ 119913 h 124371"/>
                <a:gd name="connsiteX3" fmla="*/ 7116 w 79217"/>
                <a:gd name="connsiteY3" fmla="*/ -22 h 12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17" h="124371">
                  <a:moveTo>
                    <a:pt x="-32" y="3084"/>
                  </a:moveTo>
                  <a:lnTo>
                    <a:pt x="72727" y="124350"/>
                  </a:lnTo>
                  <a:cubicBezTo>
                    <a:pt x="74798" y="122871"/>
                    <a:pt x="77016" y="121392"/>
                    <a:pt x="79185" y="119913"/>
                  </a:cubicBezTo>
                  <a:lnTo>
                    <a:pt x="7116" y="-22"/>
                  </a:lnTo>
                  <a:close/>
                </a:path>
              </a:pathLst>
            </a:custGeom>
            <a:solidFill>
              <a:srgbClr val="92597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6D66D21-6193-4728-9D98-11EB5AE36FBF}"/>
                </a:ext>
              </a:extLst>
            </p:cNvPr>
            <p:cNvSpPr/>
            <p:nvPr/>
          </p:nvSpPr>
          <p:spPr>
            <a:xfrm>
              <a:off x="8152587" y="2876698"/>
              <a:ext cx="80252" cy="127033"/>
            </a:xfrm>
            <a:custGeom>
              <a:avLst/>
              <a:gdLst>
                <a:gd name="connsiteX0" fmla="*/ -32 w 80252"/>
                <a:gd name="connsiteY0" fmla="*/ 3380 h 127033"/>
                <a:gd name="connsiteX1" fmla="*/ 73910 w 80252"/>
                <a:gd name="connsiteY1" fmla="*/ 127012 h 127033"/>
                <a:gd name="connsiteX2" fmla="*/ 80220 w 80252"/>
                <a:gd name="connsiteY2" fmla="*/ 122082 h 127033"/>
                <a:gd name="connsiteX3" fmla="*/ 7017 w 80252"/>
                <a:gd name="connsiteY3" fmla="*/ -22 h 12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2" h="127033">
                  <a:moveTo>
                    <a:pt x="-32" y="3380"/>
                  </a:moveTo>
                  <a:lnTo>
                    <a:pt x="73910" y="127012"/>
                  </a:lnTo>
                  <a:lnTo>
                    <a:pt x="80220" y="122082"/>
                  </a:lnTo>
                  <a:lnTo>
                    <a:pt x="7017" y="-22"/>
                  </a:lnTo>
                  <a:close/>
                </a:path>
              </a:pathLst>
            </a:custGeom>
            <a:solidFill>
              <a:srgbClr val="92597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16DEA798-A137-4F44-A7D6-1F196C595AF6}"/>
                </a:ext>
              </a:extLst>
            </p:cNvPr>
            <p:cNvSpPr/>
            <p:nvPr/>
          </p:nvSpPr>
          <p:spPr>
            <a:xfrm>
              <a:off x="8140806" y="2881973"/>
              <a:ext cx="81731" cy="129892"/>
            </a:xfrm>
            <a:custGeom>
              <a:avLst/>
              <a:gdLst>
                <a:gd name="connsiteX0" fmla="*/ 1397 w 81731"/>
                <a:gd name="connsiteY0" fmla="*/ 2739 h 129892"/>
                <a:gd name="connsiteX1" fmla="*/ -32 w 81731"/>
                <a:gd name="connsiteY1" fmla="*/ 3823 h 129892"/>
                <a:gd name="connsiteX2" fmla="*/ 75537 w 81731"/>
                <a:gd name="connsiteY2" fmla="*/ 129871 h 129892"/>
                <a:gd name="connsiteX3" fmla="*/ 81699 w 81731"/>
                <a:gd name="connsiteY3" fmla="*/ 124941 h 129892"/>
                <a:gd name="connsiteX4" fmla="*/ 6771 w 81731"/>
                <a:gd name="connsiteY4" fmla="*/ -22 h 129892"/>
                <a:gd name="connsiteX5" fmla="*/ 6771 w 81731"/>
                <a:gd name="connsiteY5" fmla="*/ -22 h 129892"/>
                <a:gd name="connsiteX6" fmla="*/ 1397 w 81731"/>
                <a:gd name="connsiteY6" fmla="*/ 2739 h 12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731" h="129892">
                  <a:moveTo>
                    <a:pt x="1397" y="2739"/>
                  </a:moveTo>
                  <a:lnTo>
                    <a:pt x="-32" y="3823"/>
                  </a:lnTo>
                  <a:lnTo>
                    <a:pt x="75537" y="129871"/>
                  </a:lnTo>
                  <a:cubicBezTo>
                    <a:pt x="77312" y="128392"/>
                    <a:pt x="79431" y="126716"/>
                    <a:pt x="81699" y="124941"/>
                  </a:cubicBezTo>
                  <a:lnTo>
                    <a:pt x="6771" y="-22"/>
                  </a:lnTo>
                  <a:lnTo>
                    <a:pt x="6771" y="-22"/>
                  </a:lnTo>
                  <a:cubicBezTo>
                    <a:pt x="4815" y="534"/>
                    <a:pt x="2988" y="1473"/>
                    <a:pt x="1397" y="2739"/>
                  </a:cubicBez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E57C046-5BDE-4BFC-9754-BA2493C5EF0C}"/>
                </a:ext>
              </a:extLst>
            </p:cNvPr>
            <p:cNvSpPr/>
            <p:nvPr/>
          </p:nvSpPr>
          <p:spPr>
            <a:xfrm>
              <a:off x="8131243" y="2889318"/>
              <a:ext cx="80843" cy="129202"/>
            </a:xfrm>
            <a:custGeom>
              <a:avLst/>
              <a:gdLst>
                <a:gd name="connsiteX0" fmla="*/ 5587 w 80843"/>
                <a:gd name="connsiteY0" fmla="*/ -22 h 129202"/>
                <a:gd name="connsiteX1" fmla="*/ -32 w 80843"/>
                <a:gd name="connsiteY1" fmla="*/ 5894 h 129202"/>
                <a:gd name="connsiteX2" fmla="*/ 72974 w 80843"/>
                <a:gd name="connsiteY2" fmla="*/ 127603 h 129202"/>
                <a:gd name="connsiteX3" fmla="*/ 77164 w 80843"/>
                <a:gd name="connsiteY3" fmla="*/ 129181 h 129202"/>
                <a:gd name="connsiteX4" fmla="*/ 77164 w 80843"/>
                <a:gd name="connsiteY4" fmla="*/ 128934 h 129202"/>
                <a:gd name="connsiteX5" fmla="*/ 80812 w 80843"/>
                <a:gd name="connsiteY5" fmla="*/ 125829 h 12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843" h="129202">
                  <a:moveTo>
                    <a:pt x="5587" y="-22"/>
                  </a:moveTo>
                  <a:cubicBezTo>
                    <a:pt x="3714" y="1802"/>
                    <a:pt x="1792" y="3823"/>
                    <a:pt x="-32" y="5894"/>
                  </a:cubicBezTo>
                  <a:lnTo>
                    <a:pt x="72974" y="127603"/>
                  </a:lnTo>
                  <a:lnTo>
                    <a:pt x="77164" y="129181"/>
                  </a:lnTo>
                  <a:lnTo>
                    <a:pt x="77164" y="128934"/>
                  </a:lnTo>
                  <a:lnTo>
                    <a:pt x="80812" y="125829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048F65A-C288-47B7-8283-B4B255DE9DC6}"/>
                </a:ext>
              </a:extLst>
            </p:cNvPr>
            <p:cNvSpPr/>
            <p:nvPr/>
          </p:nvSpPr>
          <p:spPr>
            <a:xfrm>
              <a:off x="8122764" y="2899423"/>
              <a:ext cx="73893" cy="114462"/>
            </a:xfrm>
            <a:custGeom>
              <a:avLst/>
              <a:gdLst>
                <a:gd name="connsiteX0" fmla="*/ 4897 w 73893"/>
                <a:gd name="connsiteY0" fmla="*/ -22 h 114462"/>
                <a:gd name="connsiteX1" fmla="*/ -32 w 73893"/>
                <a:gd name="connsiteY1" fmla="*/ 6584 h 114462"/>
                <a:gd name="connsiteX2" fmla="*/ 62129 w 73893"/>
                <a:gd name="connsiteY2" fmla="*/ 110104 h 114462"/>
                <a:gd name="connsiteX3" fmla="*/ 73861 w 73893"/>
                <a:gd name="connsiteY3" fmla="*/ 114441 h 11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93" h="114462">
                  <a:moveTo>
                    <a:pt x="4897" y="-22"/>
                  </a:moveTo>
                  <a:cubicBezTo>
                    <a:pt x="2926" y="2394"/>
                    <a:pt x="1151" y="4908"/>
                    <a:pt x="-32" y="6584"/>
                  </a:cubicBezTo>
                  <a:lnTo>
                    <a:pt x="62129" y="110104"/>
                  </a:lnTo>
                  <a:lnTo>
                    <a:pt x="73861" y="114441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E723614-9D4C-4478-9AC9-900FB0D3D711}"/>
                </a:ext>
              </a:extLst>
            </p:cNvPr>
            <p:cNvSpPr/>
            <p:nvPr/>
          </p:nvSpPr>
          <p:spPr>
            <a:xfrm>
              <a:off x="8118968" y="2910613"/>
              <a:ext cx="57970" cy="96273"/>
            </a:xfrm>
            <a:custGeom>
              <a:avLst/>
              <a:gdLst>
                <a:gd name="connsiteX0" fmla="*/ 214 w 57970"/>
                <a:gd name="connsiteY0" fmla="*/ -22 h 96273"/>
                <a:gd name="connsiteX1" fmla="*/ -32 w 57970"/>
                <a:gd name="connsiteY1" fmla="*/ 373 h 96273"/>
                <a:gd name="connsiteX2" fmla="*/ 3418 w 57970"/>
                <a:gd name="connsiteY2" fmla="*/ 20534 h 96273"/>
                <a:gd name="connsiteX3" fmla="*/ 46206 w 57970"/>
                <a:gd name="connsiteY3" fmla="*/ 91914 h 96273"/>
                <a:gd name="connsiteX4" fmla="*/ 57939 w 57970"/>
                <a:gd name="connsiteY4" fmla="*/ 96252 h 9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70" h="96273">
                  <a:moveTo>
                    <a:pt x="214" y="-22"/>
                  </a:moveTo>
                  <a:lnTo>
                    <a:pt x="-32" y="373"/>
                  </a:lnTo>
                  <a:lnTo>
                    <a:pt x="3418" y="20534"/>
                  </a:lnTo>
                  <a:lnTo>
                    <a:pt x="46206" y="91914"/>
                  </a:lnTo>
                  <a:lnTo>
                    <a:pt x="57939" y="96252"/>
                  </a:lnTo>
                  <a:close/>
                </a:path>
              </a:pathLst>
            </a:custGeom>
            <a:solidFill>
              <a:srgbClr val="FFFFFF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8BCFEB9-01C5-4571-8756-152142CD814A}"/>
                </a:ext>
              </a:extLst>
            </p:cNvPr>
            <p:cNvSpPr/>
            <p:nvPr/>
          </p:nvSpPr>
          <p:spPr>
            <a:xfrm>
              <a:off x="8124834" y="2945317"/>
              <a:ext cx="32584" cy="54323"/>
            </a:xfrm>
            <a:custGeom>
              <a:avLst/>
              <a:gdLst>
                <a:gd name="connsiteX0" fmla="*/ 0 w 32584"/>
                <a:gd name="connsiteY0" fmla="*/ 0 h 54323"/>
                <a:gd name="connsiteX1" fmla="*/ 3697 w 32584"/>
                <a:gd name="connsiteY1" fmla="*/ 21345 h 54323"/>
                <a:gd name="connsiteX2" fmla="*/ 20852 w 32584"/>
                <a:gd name="connsiteY2" fmla="*/ 49985 h 54323"/>
                <a:gd name="connsiteX3" fmla="*/ 32584 w 32584"/>
                <a:gd name="connsiteY3" fmla="*/ 54323 h 54323"/>
                <a:gd name="connsiteX4" fmla="*/ 0 w 32584"/>
                <a:gd name="connsiteY4" fmla="*/ 0 h 5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84" h="54323">
                  <a:moveTo>
                    <a:pt x="0" y="0"/>
                  </a:moveTo>
                  <a:lnTo>
                    <a:pt x="3697" y="21345"/>
                  </a:lnTo>
                  <a:lnTo>
                    <a:pt x="20852" y="49985"/>
                  </a:lnTo>
                  <a:lnTo>
                    <a:pt x="32584" y="54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597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6AE6313F-5757-4EB1-B6DA-848D995FCCF8}"/>
                </a:ext>
              </a:extLst>
            </p:cNvPr>
            <p:cNvSpPr/>
            <p:nvPr/>
          </p:nvSpPr>
          <p:spPr>
            <a:xfrm>
              <a:off x="8130947" y="2980809"/>
              <a:ext cx="6950" cy="11633"/>
            </a:xfrm>
            <a:custGeom>
              <a:avLst/>
              <a:gdLst>
                <a:gd name="connsiteX0" fmla="*/ 0 w 6950"/>
                <a:gd name="connsiteY0" fmla="*/ 0 h 11633"/>
                <a:gd name="connsiteX1" fmla="*/ 1676 w 6950"/>
                <a:gd name="connsiteY1" fmla="*/ 9662 h 11633"/>
                <a:gd name="connsiteX2" fmla="*/ 6951 w 6950"/>
                <a:gd name="connsiteY2" fmla="*/ 11634 h 11633"/>
                <a:gd name="connsiteX3" fmla="*/ 0 w 6950"/>
                <a:gd name="connsiteY3" fmla="*/ 0 h 1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0" h="11633">
                  <a:moveTo>
                    <a:pt x="0" y="0"/>
                  </a:moveTo>
                  <a:lnTo>
                    <a:pt x="1676" y="9662"/>
                  </a:lnTo>
                  <a:lnTo>
                    <a:pt x="6951" y="11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597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96371992-46A1-44D4-BCA5-5184EA4D0C33}"/>
                </a:ext>
              </a:extLst>
            </p:cNvPr>
            <p:cNvSpPr/>
            <p:nvPr/>
          </p:nvSpPr>
          <p:spPr>
            <a:xfrm>
              <a:off x="8142383" y="2795854"/>
              <a:ext cx="224736" cy="169821"/>
            </a:xfrm>
            <a:custGeom>
              <a:avLst/>
              <a:gdLst>
                <a:gd name="connsiteX0" fmla="*/ -32 w 224736"/>
                <a:gd name="connsiteY0" fmla="*/ 88759 h 169821"/>
                <a:gd name="connsiteX1" fmla="*/ 7806 w 224736"/>
                <a:gd name="connsiteY1" fmla="*/ 111582 h 169821"/>
                <a:gd name="connsiteX2" fmla="*/ 35756 w 224736"/>
                <a:gd name="connsiteY2" fmla="*/ 169800 h 169821"/>
                <a:gd name="connsiteX3" fmla="*/ 97621 w 224736"/>
                <a:gd name="connsiteY3" fmla="*/ 143033 h 169821"/>
                <a:gd name="connsiteX4" fmla="*/ 102945 w 224736"/>
                <a:gd name="connsiteY4" fmla="*/ 112322 h 169821"/>
                <a:gd name="connsiteX5" fmla="*/ 137452 w 224736"/>
                <a:gd name="connsiteY5" fmla="*/ 73280 h 169821"/>
                <a:gd name="connsiteX6" fmla="*/ 142874 w 224736"/>
                <a:gd name="connsiteY6" fmla="*/ 71555 h 169821"/>
                <a:gd name="connsiteX7" fmla="*/ 152733 w 224736"/>
                <a:gd name="connsiteY7" fmla="*/ 67858 h 169821"/>
                <a:gd name="connsiteX8" fmla="*/ 183690 w 224736"/>
                <a:gd name="connsiteY8" fmla="*/ 34929 h 169821"/>
                <a:gd name="connsiteX9" fmla="*/ 184085 w 224736"/>
                <a:gd name="connsiteY9" fmla="*/ 33696 h 169821"/>
                <a:gd name="connsiteX10" fmla="*/ 224704 w 224736"/>
                <a:gd name="connsiteY10" fmla="*/ 4563 h 169821"/>
                <a:gd name="connsiteX11" fmla="*/ 223619 w 224736"/>
                <a:gd name="connsiteY11" fmla="*/ 2739 h 169821"/>
                <a:gd name="connsiteX12" fmla="*/ 212429 w 224736"/>
                <a:gd name="connsiteY12" fmla="*/ 274 h 169821"/>
                <a:gd name="connsiteX13" fmla="*/ 193796 w 224736"/>
                <a:gd name="connsiteY13" fmla="*/ -22 h 169821"/>
                <a:gd name="connsiteX14" fmla="*/ 140656 w 224736"/>
                <a:gd name="connsiteY14" fmla="*/ 38971 h 169821"/>
                <a:gd name="connsiteX15" fmla="*/ 133459 w 224736"/>
                <a:gd name="connsiteY15" fmla="*/ 23837 h 169821"/>
                <a:gd name="connsiteX16" fmla="*/ 5292 w 224736"/>
                <a:gd name="connsiteY16" fmla="*/ 86048 h 169821"/>
                <a:gd name="connsiteX17" fmla="*/ -32 w 224736"/>
                <a:gd name="connsiteY17" fmla="*/ 88759 h 16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736" h="169821">
                  <a:moveTo>
                    <a:pt x="-32" y="88759"/>
                  </a:moveTo>
                  <a:cubicBezTo>
                    <a:pt x="3764" y="100737"/>
                    <a:pt x="7806" y="111582"/>
                    <a:pt x="7806" y="111582"/>
                  </a:cubicBezTo>
                  <a:lnTo>
                    <a:pt x="35756" y="169800"/>
                  </a:lnTo>
                  <a:lnTo>
                    <a:pt x="97621" y="143033"/>
                  </a:lnTo>
                  <a:cubicBezTo>
                    <a:pt x="101059" y="133155"/>
                    <a:pt x="102858" y="122780"/>
                    <a:pt x="102945" y="112322"/>
                  </a:cubicBezTo>
                  <a:cubicBezTo>
                    <a:pt x="102058" y="100491"/>
                    <a:pt x="107875" y="83583"/>
                    <a:pt x="137452" y="73280"/>
                  </a:cubicBezTo>
                  <a:cubicBezTo>
                    <a:pt x="139177" y="72689"/>
                    <a:pt x="140952" y="72097"/>
                    <a:pt x="142874" y="71555"/>
                  </a:cubicBezTo>
                  <a:cubicBezTo>
                    <a:pt x="146255" y="70592"/>
                    <a:pt x="149553" y="69356"/>
                    <a:pt x="152733" y="67858"/>
                  </a:cubicBezTo>
                  <a:cubicBezTo>
                    <a:pt x="167171" y="61647"/>
                    <a:pt x="178382" y="49722"/>
                    <a:pt x="183690" y="34929"/>
                  </a:cubicBezTo>
                  <a:lnTo>
                    <a:pt x="184085" y="33696"/>
                  </a:lnTo>
                  <a:lnTo>
                    <a:pt x="224704" y="4563"/>
                  </a:lnTo>
                  <a:cubicBezTo>
                    <a:pt x="224386" y="3930"/>
                    <a:pt x="224024" y="3320"/>
                    <a:pt x="223619" y="2739"/>
                  </a:cubicBezTo>
                  <a:cubicBezTo>
                    <a:pt x="217112" y="1556"/>
                    <a:pt x="212429" y="274"/>
                    <a:pt x="212429" y="274"/>
                  </a:cubicBezTo>
                  <a:lnTo>
                    <a:pt x="193796" y="-22"/>
                  </a:lnTo>
                  <a:lnTo>
                    <a:pt x="140656" y="38971"/>
                  </a:lnTo>
                  <a:lnTo>
                    <a:pt x="133459" y="23837"/>
                  </a:lnTo>
                  <a:cubicBezTo>
                    <a:pt x="133459" y="23837"/>
                    <a:pt x="15496" y="83533"/>
                    <a:pt x="5292" y="86048"/>
                  </a:cubicBezTo>
                  <a:cubicBezTo>
                    <a:pt x="3364" y="86612"/>
                    <a:pt x="1558" y="87531"/>
                    <a:pt x="-32" y="88759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FB91DAE-CE6D-4DBB-BA9D-1E6C99521C6D}"/>
                </a:ext>
              </a:extLst>
            </p:cNvPr>
            <p:cNvSpPr/>
            <p:nvPr/>
          </p:nvSpPr>
          <p:spPr>
            <a:xfrm>
              <a:off x="8134649" y="2735491"/>
              <a:ext cx="231484" cy="228853"/>
            </a:xfrm>
            <a:custGeom>
              <a:avLst/>
              <a:gdLst>
                <a:gd name="connsiteX0" fmla="*/ 106391 w 231484"/>
                <a:gd name="connsiteY0" fmla="*/ 25983 h 228853"/>
                <a:gd name="connsiteX1" fmla="*/ 85342 w 231484"/>
                <a:gd name="connsiteY1" fmla="*/ 55856 h 228853"/>
                <a:gd name="connsiteX2" fmla="*/ 70553 w 231484"/>
                <a:gd name="connsiteY2" fmla="*/ 75278 h 228853"/>
                <a:gd name="connsiteX3" fmla="*/ 19631 w 231484"/>
                <a:gd name="connsiteY3" fmla="*/ 106531 h 228853"/>
                <a:gd name="connsiteX4" fmla="*/ 2082 w 231484"/>
                <a:gd name="connsiteY4" fmla="*/ 116390 h 228853"/>
                <a:gd name="connsiteX5" fmla="*/ 14455 w 231484"/>
                <a:gd name="connsiteY5" fmla="*/ 170615 h 228853"/>
                <a:gd name="connsiteX6" fmla="*/ 42406 w 231484"/>
                <a:gd name="connsiteY6" fmla="*/ 228832 h 228853"/>
                <a:gd name="connsiteX7" fmla="*/ 104271 w 231484"/>
                <a:gd name="connsiteY7" fmla="*/ 202065 h 228853"/>
                <a:gd name="connsiteX8" fmla="*/ 109595 w 231484"/>
                <a:gd name="connsiteY8" fmla="*/ 171354 h 228853"/>
                <a:gd name="connsiteX9" fmla="*/ 149573 w 231484"/>
                <a:gd name="connsiteY9" fmla="*/ 130637 h 228853"/>
                <a:gd name="connsiteX10" fmla="*/ 190439 w 231484"/>
                <a:gd name="connsiteY10" fmla="*/ 93961 h 228853"/>
                <a:gd name="connsiteX11" fmla="*/ 190784 w 231484"/>
                <a:gd name="connsiteY11" fmla="*/ 92729 h 228853"/>
                <a:gd name="connsiteX12" fmla="*/ 231452 w 231484"/>
                <a:gd name="connsiteY12" fmla="*/ 63595 h 228853"/>
                <a:gd name="connsiteX13" fmla="*/ 216121 w 231484"/>
                <a:gd name="connsiteY13" fmla="*/ 52159 h 228853"/>
                <a:gd name="connsiteX14" fmla="*/ 209565 w 231484"/>
                <a:gd name="connsiteY14" fmla="*/ 50779 h 228853"/>
                <a:gd name="connsiteX15" fmla="*/ 200840 w 231484"/>
                <a:gd name="connsiteY15" fmla="*/ 40427 h 228853"/>
                <a:gd name="connsiteX16" fmla="*/ 186791 w 231484"/>
                <a:gd name="connsiteY16" fmla="*/ 5 h 228853"/>
                <a:gd name="connsiteX17" fmla="*/ 106391 w 231484"/>
                <a:gd name="connsiteY17" fmla="*/ 25983 h 22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484" h="228853">
                  <a:moveTo>
                    <a:pt x="106391" y="25983"/>
                  </a:moveTo>
                  <a:cubicBezTo>
                    <a:pt x="102972" y="38043"/>
                    <a:pt x="95548" y="48579"/>
                    <a:pt x="85342" y="55856"/>
                  </a:cubicBezTo>
                  <a:cubicBezTo>
                    <a:pt x="68138" y="68229"/>
                    <a:pt x="70553" y="75278"/>
                    <a:pt x="70553" y="75278"/>
                  </a:cubicBezTo>
                  <a:lnTo>
                    <a:pt x="19631" y="106531"/>
                  </a:lnTo>
                  <a:cubicBezTo>
                    <a:pt x="19631" y="106531"/>
                    <a:pt x="10807" y="118411"/>
                    <a:pt x="2082" y="116390"/>
                  </a:cubicBezTo>
                  <a:cubicBezTo>
                    <a:pt x="-6643" y="114369"/>
                    <a:pt x="14455" y="170615"/>
                    <a:pt x="14455" y="170615"/>
                  </a:cubicBezTo>
                  <a:lnTo>
                    <a:pt x="42406" y="228832"/>
                  </a:lnTo>
                  <a:lnTo>
                    <a:pt x="104271" y="202065"/>
                  </a:lnTo>
                  <a:cubicBezTo>
                    <a:pt x="107709" y="192187"/>
                    <a:pt x="109507" y="181813"/>
                    <a:pt x="109595" y="171354"/>
                  </a:cubicBezTo>
                  <a:cubicBezTo>
                    <a:pt x="108658" y="158833"/>
                    <a:pt x="114968" y="140644"/>
                    <a:pt x="149573" y="130637"/>
                  </a:cubicBezTo>
                  <a:cubicBezTo>
                    <a:pt x="168446" y="125967"/>
                    <a:pt x="183762" y="112221"/>
                    <a:pt x="190439" y="93961"/>
                  </a:cubicBezTo>
                  <a:cubicBezTo>
                    <a:pt x="190685" y="93172"/>
                    <a:pt x="190784" y="92729"/>
                    <a:pt x="190784" y="92729"/>
                  </a:cubicBezTo>
                  <a:lnTo>
                    <a:pt x="231452" y="63595"/>
                  </a:lnTo>
                  <a:cubicBezTo>
                    <a:pt x="228278" y="57709"/>
                    <a:pt x="222668" y="53524"/>
                    <a:pt x="216121" y="52159"/>
                  </a:cubicBezTo>
                  <a:cubicBezTo>
                    <a:pt x="213910" y="51835"/>
                    <a:pt x="211720" y="51374"/>
                    <a:pt x="209565" y="50779"/>
                  </a:cubicBezTo>
                  <a:cubicBezTo>
                    <a:pt x="203600" y="49004"/>
                    <a:pt x="200791" y="45849"/>
                    <a:pt x="200840" y="40427"/>
                  </a:cubicBezTo>
                  <a:cubicBezTo>
                    <a:pt x="200840" y="32983"/>
                    <a:pt x="200544" y="991"/>
                    <a:pt x="186791" y="5"/>
                  </a:cubicBezTo>
                  <a:cubicBezTo>
                    <a:pt x="173037" y="-981"/>
                    <a:pt x="106391" y="25983"/>
                    <a:pt x="106391" y="25983"/>
                  </a:cubicBezTo>
                  <a:close/>
                </a:path>
              </a:pathLst>
            </a:custGeom>
            <a:solidFill>
              <a:srgbClr val="4C4981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EAF13CA6-96FC-4211-ABEB-71D51DDCF8A8}"/>
                </a:ext>
              </a:extLst>
            </p:cNvPr>
            <p:cNvSpPr/>
            <p:nvPr/>
          </p:nvSpPr>
          <p:spPr>
            <a:xfrm>
              <a:off x="8318416" y="2785798"/>
              <a:ext cx="47717" cy="43182"/>
            </a:xfrm>
            <a:custGeom>
              <a:avLst/>
              <a:gdLst>
                <a:gd name="connsiteX0" fmla="*/ 25798 w 47717"/>
                <a:gd name="connsiteY0" fmla="*/ -22 h 43182"/>
                <a:gd name="connsiteX1" fmla="*/ -32 w 47717"/>
                <a:gd name="connsiteY1" fmla="*/ 23147 h 43182"/>
                <a:gd name="connsiteX2" fmla="*/ 6672 w 47717"/>
                <a:gd name="connsiteY2" fmla="*/ 43161 h 43182"/>
                <a:gd name="connsiteX3" fmla="*/ 7017 w 47717"/>
                <a:gd name="connsiteY3" fmla="*/ 41929 h 43182"/>
                <a:gd name="connsiteX4" fmla="*/ 47685 w 47717"/>
                <a:gd name="connsiteY4" fmla="*/ 12795 h 43182"/>
                <a:gd name="connsiteX5" fmla="*/ 32355 w 47717"/>
                <a:gd name="connsiteY5" fmla="*/ 1359 h 43182"/>
                <a:gd name="connsiteX6" fmla="*/ 25799 w 47717"/>
                <a:gd name="connsiteY6" fmla="*/ -22 h 4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17" h="43182">
                  <a:moveTo>
                    <a:pt x="25798" y="-22"/>
                  </a:moveTo>
                  <a:lnTo>
                    <a:pt x="-32" y="23147"/>
                  </a:lnTo>
                  <a:lnTo>
                    <a:pt x="6672" y="43161"/>
                  </a:lnTo>
                  <a:cubicBezTo>
                    <a:pt x="6918" y="42372"/>
                    <a:pt x="7017" y="41929"/>
                    <a:pt x="7017" y="41929"/>
                  </a:cubicBezTo>
                  <a:lnTo>
                    <a:pt x="47685" y="12795"/>
                  </a:lnTo>
                  <a:cubicBezTo>
                    <a:pt x="44512" y="6909"/>
                    <a:pt x="38901" y="2724"/>
                    <a:pt x="32355" y="1359"/>
                  </a:cubicBezTo>
                  <a:cubicBezTo>
                    <a:pt x="30143" y="1035"/>
                    <a:pt x="27953" y="574"/>
                    <a:pt x="25799" y="-22"/>
                  </a:cubicBezTo>
                  <a:close/>
                </a:path>
              </a:pathLst>
            </a:custGeom>
            <a:solidFill>
              <a:srgbClr val="4C4981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195F7A3-3031-4719-A812-0BB52FD0BE1B}"/>
                </a:ext>
              </a:extLst>
            </p:cNvPr>
            <p:cNvSpPr/>
            <p:nvPr/>
          </p:nvSpPr>
          <p:spPr>
            <a:xfrm>
              <a:off x="8318416" y="2785798"/>
              <a:ext cx="47717" cy="43182"/>
            </a:xfrm>
            <a:custGeom>
              <a:avLst/>
              <a:gdLst>
                <a:gd name="connsiteX0" fmla="*/ 25798 w 47717"/>
                <a:gd name="connsiteY0" fmla="*/ -22 h 43182"/>
                <a:gd name="connsiteX1" fmla="*/ -32 w 47717"/>
                <a:gd name="connsiteY1" fmla="*/ 23147 h 43182"/>
                <a:gd name="connsiteX2" fmla="*/ 6672 w 47717"/>
                <a:gd name="connsiteY2" fmla="*/ 43161 h 43182"/>
                <a:gd name="connsiteX3" fmla="*/ 7017 w 47717"/>
                <a:gd name="connsiteY3" fmla="*/ 41929 h 43182"/>
                <a:gd name="connsiteX4" fmla="*/ 47685 w 47717"/>
                <a:gd name="connsiteY4" fmla="*/ 12795 h 43182"/>
                <a:gd name="connsiteX5" fmla="*/ 32355 w 47717"/>
                <a:gd name="connsiteY5" fmla="*/ 1359 h 43182"/>
                <a:gd name="connsiteX6" fmla="*/ 25799 w 47717"/>
                <a:gd name="connsiteY6" fmla="*/ -22 h 4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17" h="43182">
                  <a:moveTo>
                    <a:pt x="25798" y="-22"/>
                  </a:moveTo>
                  <a:lnTo>
                    <a:pt x="-32" y="23147"/>
                  </a:lnTo>
                  <a:lnTo>
                    <a:pt x="6672" y="43161"/>
                  </a:lnTo>
                  <a:cubicBezTo>
                    <a:pt x="6918" y="42372"/>
                    <a:pt x="7017" y="41929"/>
                    <a:pt x="7017" y="41929"/>
                  </a:cubicBezTo>
                  <a:lnTo>
                    <a:pt x="47685" y="12795"/>
                  </a:lnTo>
                  <a:cubicBezTo>
                    <a:pt x="44512" y="6909"/>
                    <a:pt x="38901" y="2724"/>
                    <a:pt x="32355" y="1359"/>
                  </a:cubicBezTo>
                  <a:cubicBezTo>
                    <a:pt x="30143" y="1035"/>
                    <a:pt x="27953" y="574"/>
                    <a:pt x="25799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CA7566A-E4E2-46B7-BC24-6B7C64D13F83}"/>
                </a:ext>
              </a:extLst>
            </p:cNvPr>
            <p:cNvSpPr/>
            <p:nvPr/>
          </p:nvSpPr>
          <p:spPr>
            <a:xfrm>
              <a:off x="8327141" y="2616420"/>
              <a:ext cx="22626" cy="57231"/>
            </a:xfrm>
            <a:custGeom>
              <a:avLst/>
              <a:gdLst>
                <a:gd name="connsiteX0" fmla="*/ 9235 w 22626"/>
                <a:gd name="connsiteY0" fmla="*/ -22 h 57231"/>
                <a:gd name="connsiteX1" fmla="*/ -32 w 22626"/>
                <a:gd name="connsiteY1" fmla="*/ 5549 h 57231"/>
                <a:gd name="connsiteX2" fmla="*/ 12489 w 22626"/>
                <a:gd name="connsiteY2" fmla="*/ 50900 h 57231"/>
                <a:gd name="connsiteX3" fmla="*/ 22594 w 22626"/>
                <a:gd name="connsiteY3" fmla="*/ 57210 h 57231"/>
                <a:gd name="connsiteX4" fmla="*/ 15644 w 22626"/>
                <a:gd name="connsiteY4" fmla="*/ 16344 h 57231"/>
                <a:gd name="connsiteX5" fmla="*/ 15644 w 22626"/>
                <a:gd name="connsiteY5" fmla="*/ 8063 h 57231"/>
                <a:gd name="connsiteX6" fmla="*/ 17468 w 22626"/>
                <a:gd name="connsiteY6" fmla="*/ 8408 h 57231"/>
                <a:gd name="connsiteX7" fmla="*/ 9235 w 22626"/>
                <a:gd name="connsiteY7" fmla="*/ -22 h 5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6" h="57231">
                  <a:moveTo>
                    <a:pt x="9235" y="-22"/>
                  </a:moveTo>
                  <a:lnTo>
                    <a:pt x="-32" y="5549"/>
                  </a:lnTo>
                  <a:lnTo>
                    <a:pt x="12489" y="50900"/>
                  </a:lnTo>
                  <a:cubicBezTo>
                    <a:pt x="12489" y="50900"/>
                    <a:pt x="16630" y="53266"/>
                    <a:pt x="22594" y="57210"/>
                  </a:cubicBezTo>
                  <a:cubicBezTo>
                    <a:pt x="21559" y="52280"/>
                    <a:pt x="17024" y="29013"/>
                    <a:pt x="15644" y="16344"/>
                  </a:cubicBezTo>
                  <a:cubicBezTo>
                    <a:pt x="15151" y="11711"/>
                    <a:pt x="15052" y="8506"/>
                    <a:pt x="15644" y="8063"/>
                  </a:cubicBezTo>
                  <a:cubicBezTo>
                    <a:pt x="16235" y="7619"/>
                    <a:pt x="16630" y="8063"/>
                    <a:pt x="17468" y="8408"/>
                  </a:cubicBezTo>
                  <a:cubicBezTo>
                    <a:pt x="12489" y="3232"/>
                    <a:pt x="9235" y="-22"/>
                    <a:pt x="9235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1F98092-DAB2-438E-B49D-B64C79880B1A}"/>
                </a:ext>
              </a:extLst>
            </p:cNvPr>
            <p:cNvSpPr/>
            <p:nvPr/>
          </p:nvSpPr>
          <p:spPr>
            <a:xfrm>
              <a:off x="8240558" y="2575032"/>
              <a:ext cx="121308" cy="186463"/>
            </a:xfrm>
            <a:custGeom>
              <a:avLst/>
              <a:gdLst>
                <a:gd name="connsiteX0" fmla="*/ 10390 w 121308"/>
                <a:gd name="connsiteY0" fmla="*/ 18987 h 186463"/>
                <a:gd name="connsiteX1" fmla="*/ 1813 w 121308"/>
                <a:gd name="connsiteY1" fmla="*/ 116000 h 186463"/>
                <a:gd name="connsiteX2" fmla="*/ 482 w 121308"/>
                <a:gd name="connsiteY2" fmla="*/ 186442 h 186463"/>
                <a:gd name="connsiteX3" fmla="*/ 78121 w 121308"/>
                <a:gd name="connsiteY3" fmla="*/ 174365 h 186463"/>
                <a:gd name="connsiteX4" fmla="*/ 80882 w 121308"/>
                <a:gd name="connsiteY4" fmla="*/ 159971 h 186463"/>
                <a:gd name="connsiteX5" fmla="*/ 64713 w 121308"/>
                <a:gd name="connsiteY5" fmla="*/ 137689 h 186463"/>
                <a:gd name="connsiteX6" fmla="*/ 58601 w 121308"/>
                <a:gd name="connsiteY6" fmla="*/ 111859 h 186463"/>
                <a:gd name="connsiteX7" fmla="*/ 53671 w 121308"/>
                <a:gd name="connsiteY7" fmla="*/ 77352 h 186463"/>
                <a:gd name="connsiteX8" fmla="*/ 71910 w 121308"/>
                <a:gd name="connsiteY8" fmla="*/ 73310 h 186463"/>
                <a:gd name="connsiteX9" fmla="*/ 75312 w 121308"/>
                <a:gd name="connsiteY9" fmla="*/ 75873 h 186463"/>
                <a:gd name="connsiteX10" fmla="*/ 78220 w 121308"/>
                <a:gd name="connsiteY10" fmla="*/ 90908 h 186463"/>
                <a:gd name="connsiteX11" fmla="*/ 89065 w 121308"/>
                <a:gd name="connsiteY11" fmla="*/ 95838 h 186463"/>
                <a:gd name="connsiteX12" fmla="*/ 89065 w 121308"/>
                <a:gd name="connsiteY12" fmla="*/ 95838 h 186463"/>
                <a:gd name="connsiteX13" fmla="*/ 106565 w 121308"/>
                <a:gd name="connsiteY13" fmla="*/ 98943 h 186463"/>
                <a:gd name="connsiteX14" fmla="*/ 99466 w 121308"/>
                <a:gd name="connsiteY14" fmla="*/ 57043 h 186463"/>
                <a:gd name="connsiteX15" fmla="*/ 99466 w 121308"/>
                <a:gd name="connsiteY15" fmla="*/ 48810 h 186463"/>
                <a:gd name="connsiteX16" fmla="*/ 121255 w 121308"/>
                <a:gd name="connsiteY16" fmla="*/ 66064 h 186463"/>
                <a:gd name="connsiteX17" fmla="*/ 111839 w 121308"/>
                <a:gd name="connsiteY17" fmla="*/ 37374 h 186463"/>
                <a:gd name="connsiteX18" fmla="*/ 104642 w 121308"/>
                <a:gd name="connsiteY18" fmla="*/ 41712 h 186463"/>
                <a:gd name="connsiteX19" fmla="*/ 38587 w 121308"/>
                <a:gd name="connsiteY19" fmla="*/ 5727 h 186463"/>
                <a:gd name="connsiteX20" fmla="*/ 10390 w 121308"/>
                <a:gd name="connsiteY20" fmla="*/ 18987 h 18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08" h="186463">
                  <a:moveTo>
                    <a:pt x="10390" y="18987"/>
                  </a:moveTo>
                  <a:cubicBezTo>
                    <a:pt x="10390" y="18987"/>
                    <a:pt x="-5286" y="83416"/>
                    <a:pt x="1813" y="116000"/>
                  </a:cubicBezTo>
                  <a:cubicBezTo>
                    <a:pt x="1813" y="116000"/>
                    <a:pt x="7728" y="163668"/>
                    <a:pt x="482" y="186442"/>
                  </a:cubicBezTo>
                  <a:lnTo>
                    <a:pt x="78121" y="174365"/>
                  </a:lnTo>
                  <a:lnTo>
                    <a:pt x="80882" y="159971"/>
                  </a:lnTo>
                  <a:cubicBezTo>
                    <a:pt x="80882" y="159971"/>
                    <a:pt x="66981" y="150112"/>
                    <a:pt x="64713" y="137689"/>
                  </a:cubicBezTo>
                  <a:cubicBezTo>
                    <a:pt x="62446" y="125267"/>
                    <a:pt x="58601" y="111859"/>
                    <a:pt x="58601" y="111859"/>
                  </a:cubicBezTo>
                  <a:cubicBezTo>
                    <a:pt x="57935" y="100238"/>
                    <a:pt x="56286" y="88695"/>
                    <a:pt x="53671" y="77352"/>
                  </a:cubicBezTo>
                  <a:cubicBezTo>
                    <a:pt x="50763" y="68923"/>
                    <a:pt x="62791" y="67493"/>
                    <a:pt x="71910" y="73310"/>
                  </a:cubicBezTo>
                  <a:cubicBezTo>
                    <a:pt x="73127" y="74048"/>
                    <a:pt x="74267" y="74907"/>
                    <a:pt x="75312" y="75873"/>
                  </a:cubicBezTo>
                  <a:cubicBezTo>
                    <a:pt x="72263" y="80886"/>
                    <a:pt x="73522" y="87394"/>
                    <a:pt x="78220" y="90908"/>
                  </a:cubicBezTo>
                  <a:cubicBezTo>
                    <a:pt x="81498" y="93209"/>
                    <a:pt x="85176" y="94880"/>
                    <a:pt x="89065" y="95838"/>
                  </a:cubicBezTo>
                  <a:lnTo>
                    <a:pt x="89065" y="95838"/>
                  </a:lnTo>
                  <a:cubicBezTo>
                    <a:pt x="94801" y="97359"/>
                    <a:pt x="100655" y="98398"/>
                    <a:pt x="106565" y="98943"/>
                  </a:cubicBezTo>
                  <a:cubicBezTo>
                    <a:pt x="106565" y="98943"/>
                    <a:pt x="100994" y="71338"/>
                    <a:pt x="99466" y="57043"/>
                  </a:cubicBezTo>
                  <a:cubicBezTo>
                    <a:pt x="98924" y="52409"/>
                    <a:pt x="98825" y="49205"/>
                    <a:pt x="99466" y="48810"/>
                  </a:cubicBezTo>
                  <a:cubicBezTo>
                    <a:pt x="102177" y="47184"/>
                    <a:pt x="121255" y="66064"/>
                    <a:pt x="121255" y="66064"/>
                  </a:cubicBezTo>
                  <a:cubicBezTo>
                    <a:pt x="121255" y="66064"/>
                    <a:pt x="122191" y="42304"/>
                    <a:pt x="111839" y="37374"/>
                  </a:cubicBezTo>
                  <a:cubicBezTo>
                    <a:pt x="111839" y="37374"/>
                    <a:pt x="110212" y="44177"/>
                    <a:pt x="104642" y="41712"/>
                  </a:cubicBezTo>
                  <a:cubicBezTo>
                    <a:pt x="99072" y="39247"/>
                    <a:pt x="38587" y="5727"/>
                    <a:pt x="38587" y="5727"/>
                  </a:cubicBezTo>
                  <a:cubicBezTo>
                    <a:pt x="38587" y="5727"/>
                    <a:pt x="15714" y="-13745"/>
                    <a:pt x="10390" y="18987"/>
                  </a:cubicBezTo>
                  <a:close/>
                </a:path>
              </a:pathLst>
            </a:custGeom>
            <a:solidFill>
              <a:srgbClr val="4C4981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B43267E-FD87-41E2-B059-C719E0E9B782}"/>
                </a:ext>
              </a:extLst>
            </p:cNvPr>
            <p:cNvSpPr/>
            <p:nvPr/>
          </p:nvSpPr>
          <p:spPr>
            <a:xfrm>
              <a:off x="8304663" y="2620216"/>
              <a:ext cx="39781" cy="53337"/>
            </a:xfrm>
            <a:custGeom>
              <a:avLst/>
              <a:gdLst>
                <a:gd name="connsiteX0" fmla="*/ -32 w 39781"/>
                <a:gd name="connsiteY0" fmla="*/ -22 h 53337"/>
                <a:gd name="connsiteX1" fmla="*/ 7806 w 39781"/>
                <a:gd name="connsiteY1" fmla="*/ 28422 h 53337"/>
                <a:gd name="connsiteX2" fmla="*/ 11207 w 39781"/>
                <a:gd name="connsiteY2" fmla="*/ 30985 h 53337"/>
                <a:gd name="connsiteX3" fmla="*/ 14116 w 39781"/>
                <a:gd name="connsiteY3" fmla="*/ 46020 h 53337"/>
                <a:gd name="connsiteX4" fmla="*/ 24960 w 39781"/>
                <a:gd name="connsiteY4" fmla="*/ 50949 h 53337"/>
                <a:gd name="connsiteX5" fmla="*/ 24960 w 39781"/>
                <a:gd name="connsiteY5" fmla="*/ 50949 h 53337"/>
                <a:gd name="connsiteX6" fmla="*/ 39749 w 39781"/>
                <a:gd name="connsiteY6" fmla="*/ 53316 h 53337"/>
                <a:gd name="connsiteX7" fmla="*/ 32601 w 39781"/>
                <a:gd name="connsiteY7" fmla="*/ 11464 h 5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81" h="53337">
                  <a:moveTo>
                    <a:pt x="-32" y="-22"/>
                  </a:moveTo>
                  <a:lnTo>
                    <a:pt x="7806" y="28422"/>
                  </a:lnTo>
                  <a:cubicBezTo>
                    <a:pt x="9023" y="29160"/>
                    <a:pt x="10162" y="30018"/>
                    <a:pt x="11207" y="30985"/>
                  </a:cubicBezTo>
                  <a:cubicBezTo>
                    <a:pt x="8159" y="35997"/>
                    <a:pt x="9418" y="42506"/>
                    <a:pt x="14116" y="46020"/>
                  </a:cubicBezTo>
                  <a:cubicBezTo>
                    <a:pt x="17394" y="48320"/>
                    <a:pt x="21071" y="49992"/>
                    <a:pt x="24960" y="50949"/>
                  </a:cubicBezTo>
                  <a:lnTo>
                    <a:pt x="24960" y="50949"/>
                  </a:lnTo>
                  <a:cubicBezTo>
                    <a:pt x="29832" y="52067"/>
                    <a:pt x="34772" y="52858"/>
                    <a:pt x="39749" y="53316"/>
                  </a:cubicBezTo>
                  <a:cubicBezTo>
                    <a:pt x="39749" y="53316"/>
                    <a:pt x="34179" y="25710"/>
                    <a:pt x="32601" y="1146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96C8E998-FC9E-4213-9CCB-17992EA06F1B}"/>
                </a:ext>
              </a:extLst>
            </p:cNvPr>
            <p:cNvSpPr/>
            <p:nvPr/>
          </p:nvSpPr>
          <p:spPr>
            <a:xfrm>
              <a:off x="8307571" y="2620758"/>
              <a:ext cx="39633" cy="53189"/>
            </a:xfrm>
            <a:custGeom>
              <a:avLst/>
              <a:gdLst>
                <a:gd name="connsiteX0" fmla="*/ -32 w 39633"/>
                <a:gd name="connsiteY0" fmla="*/ -22 h 53189"/>
                <a:gd name="connsiteX1" fmla="*/ 8299 w 39633"/>
                <a:gd name="connsiteY1" fmla="*/ 30295 h 53189"/>
                <a:gd name="connsiteX2" fmla="*/ 11207 w 39633"/>
                <a:gd name="connsiteY2" fmla="*/ 45330 h 53189"/>
                <a:gd name="connsiteX3" fmla="*/ 39601 w 39633"/>
                <a:gd name="connsiteY3" fmla="*/ 53168 h 53189"/>
                <a:gd name="connsiteX4" fmla="*/ 32503 w 39633"/>
                <a:gd name="connsiteY4" fmla="*/ 11267 h 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33" h="53189">
                  <a:moveTo>
                    <a:pt x="-32" y="-22"/>
                  </a:moveTo>
                  <a:lnTo>
                    <a:pt x="8299" y="30295"/>
                  </a:lnTo>
                  <a:cubicBezTo>
                    <a:pt x="5250" y="35308"/>
                    <a:pt x="6509" y="41816"/>
                    <a:pt x="11207" y="45330"/>
                  </a:cubicBezTo>
                  <a:cubicBezTo>
                    <a:pt x="19390" y="51492"/>
                    <a:pt x="39601" y="53168"/>
                    <a:pt x="39601" y="53168"/>
                  </a:cubicBezTo>
                  <a:cubicBezTo>
                    <a:pt x="39601" y="53168"/>
                    <a:pt x="34031" y="25563"/>
                    <a:pt x="32503" y="11267"/>
                  </a:cubicBezTo>
                  <a:close/>
                </a:path>
              </a:pathLst>
            </a:custGeom>
            <a:solidFill>
              <a:srgbClr val="4C4981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C9C3D-86AB-47F5-8314-2857ED7DC752}"/>
                </a:ext>
              </a:extLst>
            </p:cNvPr>
            <p:cNvSpPr/>
            <p:nvPr/>
          </p:nvSpPr>
          <p:spPr>
            <a:xfrm>
              <a:off x="8308261" y="2620216"/>
              <a:ext cx="39633" cy="53140"/>
            </a:xfrm>
            <a:custGeom>
              <a:avLst/>
              <a:gdLst>
                <a:gd name="connsiteX0" fmla="*/ -32 w 39633"/>
                <a:gd name="connsiteY0" fmla="*/ -22 h 53140"/>
                <a:gd name="connsiteX1" fmla="*/ 8299 w 39633"/>
                <a:gd name="connsiteY1" fmla="*/ 30246 h 53140"/>
                <a:gd name="connsiteX2" fmla="*/ 11158 w 39633"/>
                <a:gd name="connsiteY2" fmla="*/ 45330 h 53140"/>
                <a:gd name="connsiteX3" fmla="*/ 39601 w 39633"/>
                <a:gd name="connsiteY3" fmla="*/ 53118 h 53140"/>
                <a:gd name="connsiteX4" fmla="*/ 32453 w 39633"/>
                <a:gd name="connsiteY4" fmla="*/ 11267 h 5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33" h="53140">
                  <a:moveTo>
                    <a:pt x="-32" y="-22"/>
                  </a:moveTo>
                  <a:lnTo>
                    <a:pt x="8299" y="30246"/>
                  </a:lnTo>
                  <a:cubicBezTo>
                    <a:pt x="5258" y="35266"/>
                    <a:pt x="6491" y="41771"/>
                    <a:pt x="11158" y="45330"/>
                  </a:cubicBezTo>
                  <a:cubicBezTo>
                    <a:pt x="19390" y="51492"/>
                    <a:pt x="39601" y="53118"/>
                    <a:pt x="39601" y="53118"/>
                  </a:cubicBezTo>
                  <a:cubicBezTo>
                    <a:pt x="39601" y="53118"/>
                    <a:pt x="34031" y="25513"/>
                    <a:pt x="32453" y="1126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E6EC5E98-C27D-4B88-9BD5-9E99AB293B0F}"/>
                </a:ext>
              </a:extLst>
            </p:cNvPr>
            <p:cNvSpPr/>
            <p:nvPr/>
          </p:nvSpPr>
          <p:spPr>
            <a:xfrm>
              <a:off x="8053406" y="3303938"/>
              <a:ext cx="62506" cy="84294"/>
            </a:xfrm>
            <a:custGeom>
              <a:avLst/>
              <a:gdLst>
                <a:gd name="connsiteX0" fmla="*/ 62474 w 62506"/>
                <a:gd name="connsiteY0" fmla="*/ 31823 h 84294"/>
                <a:gd name="connsiteX1" fmla="*/ 5883 w 62506"/>
                <a:gd name="connsiteY1" fmla="*/ -22 h 84294"/>
                <a:gd name="connsiteX2" fmla="*/ -32 w 62506"/>
                <a:gd name="connsiteY2" fmla="*/ 51935 h 84294"/>
                <a:gd name="connsiteX3" fmla="*/ 52763 w 62506"/>
                <a:gd name="connsiteY3" fmla="*/ 84273 h 84294"/>
                <a:gd name="connsiteX4" fmla="*/ 62474 w 62506"/>
                <a:gd name="connsiteY4" fmla="*/ 31823 h 8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06" h="84294">
                  <a:moveTo>
                    <a:pt x="62474" y="31823"/>
                  </a:moveTo>
                  <a:lnTo>
                    <a:pt x="5883" y="-22"/>
                  </a:lnTo>
                  <a:cubicBezTo>
                    <a:pt x="5883" y="-22"/>
                    <a:pt x="4109" y="26302"/>
                    <a:pt x="-32" y="51935"/>
                  </a:cubicBezTo>
                  <a:cubicBezTo>
                    <a:pt x="19439" y="64259"/>
                    <a:pt x="37531" y="75991"/>
                    <a:pt x="52763" y="84273"/>
                  </a:cubicBezTo>
                  <a:cubicBezTo>
                    <a:pt x="51284" y="65048"/>
                    <a:pt x="62474" y="31823"/>
                    <a:pt x="62474" y="3182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C1C87B29-17CA-4223-BF19-460327EE8D3D}"/>
                </a:ext>
              </a:extLst>
            </p:cNvPr>
            <p:cNvSpPr/>
            <p:nvPr/>
          </p:nvSpPr>
          <p:spPr>
            <a:xfrm>
              <a:off x="7769023" y="3147673"/>
              <a:ext cx="101449" cy="80055"/>
            </a:xfrm>
            <a:custGeom>
              <a:avLst/>
              <a:gdLst>
                <a:gd name="connsiteX0" fmla="*/ -32 w 101449"/>
                <a:gd name="connsiteY0" fmla="*/ 29802 h 80055"/>
                <a:gd name="connsiteX1" fmla="*/ 23432 w 101449"/>
                <a:gd name="connsiteY1" fmla="*/ 61006 h 80055"/>
                <a:gd name="connsiteX2" fmla="*/ 39157 w 101449"/>
                <a:gd name="connsiteY2" fmla="*/ 80034 h 80055"/>
                <a:gd name="connsiteX3" fmla="*/ 54340 w 101449"/>
                <a:gd name="connsiteY3" fmla="*/ 72590 h 80055"/>
                <a:gd name="connsiteX4" fmla="*/ 101417 w 101449"/>
                <a:gd name="connsiteY4" fmla="*/ 44344 h 80055"/>
                <a:gd name="connsiteX5" fmla="*/ 71840 w 101449"/>
                <a:gd name="connsiteY5" fmla="*/ -22 h 80055"/>
                <a:gd name="connsiteX6" fmla="*/ 17615 w 101449"/>
                <a:gd name="connsiteY6" fmla="*/ 22112 h 80055"/>
                <a:gd name="connsiteX7" fmla="*/ -32 w 101449"/>
                <a:gd name="connsiteY7" fmla="*/ 29802 h 8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49" h="80055">
                  <a:moveTo>
                    <a:pt x="-32" y="29802"/>
                  </a:moveTo>
                  <a:cubicBezTo>
                    <a:pt x="6609" y="41041"/>
                    <a:pt x="14479" y="51506"/>
                    <a:pt x="23432" y="61006"/>
                  </a:cubicBezTo>
                  <a:cubicBezTo>
                    <a:pt x="23432" y="61006"/>
                    <a:pt x="29151" y="68942"/>
                    <a:pt x="39157" y="80034"/>
                  </a:cubicBezTo>
                  <a:cubicBezTo>
                    <a:pt x="43495" y="77667"/>
                    <a:pt x="48523" y="75104"/>
                    <a:pt x="54340" y="72590"/>
                  </a:cubicBezTo>
                  <a:cubicBezTo>
                    <a:pt x="70748" y="64422"/>
                    <a:pt x="86489" y="54978"/>
                    <a:pt x="101417" y="44344"/>
                  </a:cubicBezTo>
                  <a:lnTo>
                    <a:pt x="71840" y="-22"/>
                  </a:lnTo>
                  <a:lnTo>
                    <a:pt x="17615" y="22112"/>
                  </a:lnTo>
                  <a:cubicBezTo>
                    <a:pt x="11183" y="23162"/>
                    <a:pt x="5116" y="25806"/>
                    <a:pt x="-32" y="2980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53853B0-0783-4434-BBF9-95C9A71A5DC8}"/>
                </a:ext>
              </a:extLst>
            </p:cNvPr>
            <p:cNvSpPr/>
            <p:nvPr/>
          </p:nvSpPr>
          <p:spPr>
            <a:xfrm>
              <a:off x="7777791" y="2911057"/>
              <a:ext cx="451659" cy="493290"/>
            </a:xfrm>
            <a:custGeom>
              <a:avLst/>
              <a:gdLst>
                <a:gd name="connsiteX0" fmla="*/ 172310 w 451659"/>
                <a:gd name="connsiteY0" fmla="*/ 85604 h 493290"/>
                <a:gd name="connsiteX1" fmla="*/ 112761 w 451659"/>
                <a:gd name="connsiteY1" fmla="*/ 154617 h 493290"/>
                <a:gd name="connsiteX2" fmla="*/ 90480 w 451659"/>
                <a:gd name="connsiteY2" fmla="*/ 188285 h 493290"/>
                <a:gd name="connsiteX3" fmla="*/ 34826 w 451659"/>
                <a:gd name="connsiteY3" fmla="*/ 243151 h 493290"/>
                <a:gd name="connsiteX4" fmla="*/ 2439 w 451659"/>
                <a:gd name="connsiteY4" fmla="*/ 255820 h 493290"/>
                <a:gd name="connsiteX5" fmla="*/ 26199 w 451659"/>
                <a:gd name="connsiteY5" fmla="*/ 300678 h 493290"/>
                <a:gd name="connsiteX6" fmla="*/ 155451 w 451659"/>
                <a:gd name="connsiteY6" fmla="*/ 388029 h 493290"/>
                <a:gd name="connsiteX7" fmla="*/ 366187 w 451659"/>
                <a:gd name="connsiteY7" fmla="*/ 491253 h 493290"/>
                <a:gd name="connsiteX8" fmla="*/ 399757 w 451659"/>
                <a:gd name="connsiteY8" fmla="*/ 470302 h 493290"/>
                <a:gd name="connsiteX9" fmla="*/ 426179 w 451659"/>
                <a:gd name="connsiteY9" fmla="*/ 444620 h 493290"/>
                <a:gd name="connsiteX10" fmla="*/ 424996 w 451659"/>
                <a:gd name="connsiteY10" fmla="*/ 386304 h 493290"/>
                <a:gd name="connsiteX11" fmla="*/ 436531 w 451659"/>
                <a:gd name="connsiteY11" fmla="*/ 332671 h 493290"/>
                <a:gd name="connsiteX12" fmla="*/ 439489 w 451659"/>
                <a:gd name="connsiteY12" fmla="*/ 288305 h 493290"/>
                <a:gd name="connsiteX13" fmla="*/ 438897 w 451659"/>
                <a:gd name="connsiteY13" fmla="*/ 224714 h 493290"/>
                <a:gd name="connsiteX14" fmla="*/ 448313 w 451659"/>
                <a:gd name="connsiteY14" fmla="*/ 193264 h 493290"/>
                <a:gd name="connsiteX15" fmla="*/ 449939 w 451659"/>
                <a:gd name="connsiteY15" fmla="*/ 171328 h 493290"/>
                <a:gd name="connsiteX16" fmla="*/ 445010 w 451659"/>
                <a:gd name="connsiteY16" fmla="*/ 107836 h 493290"/>
                <a:gd name="connsiteX17" fmla="*/ 341244 w 451659"/>
                <a:gd name="connsiteY17" fmla="*/ -22 h 493290"/>
                <a:gd name="connsiteX18" fmla="*/ 330152 w 451659"/>
                <a:gd name="connsiteY18" fmla="*/ 3380 h 493290"/>
                <a:gd name="connsiteX19" fmla="*/ 172310 w 451659"/>
                <a:gd name="connsiteY19" fmla="*/ 85604 h 49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659" h="493290">
                  <a:moveTo>
                    <a:pt x="172310" y="85604"/>
                  </a:moveTo>
                  <a:cubicBezTo>
                    <a:pt x="162155" y="101526"/>
                    <a:pt x="112761" y="154617"/>
                    <a:pt x="112761" y="154617"/>
                  </a:cubicBezTo>
                  <a:cubicBezTo>
                    <a:pt x="104509" y="165271"/>
                    <a:pt x="97061" y="176525"/>
                    <a:pt x="90480" y="188285"/>
                  </a:cubicBezTo>
                  <a:cubicBezTo>
                    <a:pt x="81804" y="204553"/>
                    <a:pt x="55185" y="224813"/>
                    <a:pt x="34826" y="243151"/>
                  </a:cubicBezTo>
                  <a:cubicBezTo>
                    <a:pt x="14467" y="261489"/>
                    <a:pt x="14467" y="249214"/>
                    <a:pt x="2439" y="255820"/>
                  </a:cubicBezTo>
                  <a:cubicBezTo>
                    <a:pt x="-9589" y="262425"/>
                    <a:pt x="26199" y="300678"/>
                    <a:pt x="26199" y="300678"/>
                  </a:cubicBezTo>
                  <a:cubicBezTo>
                    <a:pt x="26199" y="300678"/>
                    <a:pt x="86783" y="384480"/>
                    <a:pt x="155451" y="388029"/>
                  </a:cubicBezTo>
                  <a:cubicBezTo>
                    <a:pt x="224119" y="391578"/>
                    <a:pt x="324484" y="482232"/>
                    <a:pt x="366187" y="491253"/>
                  </a:cubicBezTo>
                  <a:cubicBezTo>
                    <a:pt x="407891" y="500274"/>
                    <a:pt x="382011" y="476464"/>
                    <a:pt x="399757" y="470302"/>
                  </a:cubicBezTo>
                  <a:cubicBezTo>
                    <a:pt x="417503" y="464140"/>
                    <a:pt x="426179" y="444620"/>
                    <a:pt x="426179" y="444620"/>
                  </a:cubicBezTo>
                  <a:cubicBezTo>
                    <a:pt x="426179" y="444620"/>
                    <a:pt x="419672" y="396853"/>
                    <a:pt x="424996" y="386304"/>
                  </a:cubicBezTo>
                  <a:cubicBezTo>
                    <a:pt x="430320" y="375755"/>
                    <a:pt x="436531" y="332671"/>
                    <a:pt x="436531" y="332671"/>
                  </a:cubicBezTo>
                  <a:cubicBezTo>
                    <a:pt x="436531" y="332671"/>
                    <a:pt x="436531" y="294566"/>
                    <a:pt x="439489" y="288305"/>
                  </a:cubicBezTo>
                  <a:cubicBezTo>
                    <a:pt x="442447" y="282045"/>
                    <a:pt x="441066" y="237581"/>
                    <a:pt x="438897" y="224714"/>
                  </a:cubicBezTo>
                  <a:cubicBezTo>
                    <a:pt x="436728" y="211849"/>
                    <a:pt x="448313" y="193264"/>
                    <a:pt x="448313" y="193264"/>
                  </a:cubicBezTo>
                  <a:cubicBezTo>
                    <a:pt x="448313" y="193264"/>
                    <a:pt x="444221" y="186461"/>
                    <a:pt x="449939" y="171328"/>
                  </a:cubicBezTo>
                  <a:cubicBezTo>
                    <a:pt x="455658" y="156194"/>
                    <a:pt x="445010" y="107836"/>
                    <a:pt x="445010" y="107836"/>
                  </a:cubicBezTo>
                  <a:cubicBezTo>
                    <a:pt x="356476" y="55879"/>
                    <a:pt x="341244" y="-22"/>
                    <a:pt x="341244" y="-22"/>
                  </a:cubicBezTo>
                  <a:lnTo>
                    <a:pt x="330152" y="3380"/>
                  </a:lnTo>
                  <a:cubicBezTo>
                    <a:pt x="259956" y="-14317"/>
                    <a:pt x="182415" y="69682"/>
                    <a:pt x="172310" y="85604"/>
                  </a:cubicBez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86A9F2D1-9A02-4E03-8836-272E1FA26DEF}"/>
                </a:ext>
              </a:extLst>
            </p:cNvPr>
            <p:cNvSpPr/>
            <p:nvPr/>
          </p:nvSpPr>
          <p:spPr>
            <a:xfrm>
              <a:off x="8107975" y="2911057"/>
              <a:ext cx="114956" cy="107758"/>
            </a:xfrm>
            <a:custGeom>
              <a:avLst/>
              <a:gdLst>
                <a:gd name="connsiteX0" fmla="*/ -32 w 114956"/>
                <a:gd name="connsiteY0" fmla="*/ 3232 h 107758"/>
                <a:gd name="connsiteX1" fmla="*/ 114924 w 114956"/>
                <a:gd name="connsiteY1" fmla="*/ 107737 h 107758"/>
                <a:gd name="connsiteX2" fmla="*/ 11059 w 114956"/>
                <a:gd name="connsiteY2" fmla="*/ -22 h 10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956" h="107758">
                  <a:moveTo>
                    <a:pt x="-32" y="3232"/>
                  </a:moveTo>
                  <a:cubicBezTo>
                    <a:pt x="-32" y="3232"/>
                    <a:pt x="6918" y="78407"/>
                    <a:pt x="114924" y="107737"/>
                  </a:cubicBezTo>
                  <a:cubicBezTo>
                    <a:pt x="26291" y="55879"/>
                    <a:pt x="11059" y="-22"/>
                    <a:pt x="11059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AE6E2975-DB64-4084-94C1-5A8699BD9F8A}"/>
                </a:ext>
              </a:extLst>
            </p:cNvPr>
            <p:cNvSpPr/>
            <p:nvPr/>
          </p:nvSpPr>
          <p:spPr>
            <a:xfrm>
              <a:off x="8028473" y="3043759"/>
              <a:ext cx="91433" cy="151602"/>
            </a:xfrm>
            <a:custGeom>
              <a:avLst/>
              <a:gdLst>
                <a:gd name="connsiteX0" fmla="*/ 91301 w 91433"/>
                <a:gd name="connsiteY0" fmla="*/ -22 h 151602"/>
                <a:gd name="connsiteX1" fmla="*/ 7 w 91433"/>
                <a:gd name="connsiteY1" fmla="*/ 151314 h 151602"/>
                <a:gd name="connsiteX2" fmla="*/ 91301 w 91433"/>
                <a:gd name="connsiteY2" fmla="*/ -22 h 15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33" h="151602">
                  <a:moveTo>
                    <a:pt x="91301" y="-22"/>
                  </a:moveTo>
                  <a:cubicBezTo>
                    <a:pt x="91301" y="-22"/>
                    <a:pt x="2275" y="143772"/>
                    <a:pt x="7" y="151314"/>
                  </a:cubicBezTo>
                  <a:cubicBezTo>
                    <a:pt x="-2261" y="158856"/>
                    <a:pt x="94949" y="3971"/>
                    <a:pt x="91301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4F63557-4EB4-4922-8B44-D9BC47C8C0F2}"/>
                </a:ext>
              </a:extLst>
            </p:cNvPr>
            <p:cNvSpPr/>
            <p:nvPr/>
          </p:nvSpPr>
          <p:spPr>
            <a:xfrm>
              <a:off x="8030138" y="2998703"/>
              <a:ext cx="81731" cy="106822"/>
            </a:xfrm>
            <a:custGeom>
              <a:avLst/>
              <a:gdLst>
                <a:gd name="connsiteX0" fmla="*/ 81699 w 81731"/>
                <a:gd name="connsiteY0" fmla="*/ -22 h 106822"/>
                <a:gd name="connsiteX1" fmla="*/ -32 w 81731"/>
                <a:gd name="connsiteY1" fmla="*/ 106801 h 106822"/>
                <a:gd name="connsiteX2" fmla="*/ 81699 w 81731"/>
                <a:gd name="connsiteY2" fmla="*/ -22 h 10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731" h="106822">
                  <a:moveTo>
                    <a:pt x="81699" y="-22"/>
                  </a:moveTo>
                  <a:cubicBezTo>
                    <a:pt x="81699" y="-22"/>
                    <a:pt x="13376" y="102463"/>
                    <a:pt x="-32" y="106801"/>
                  </a:cubicBezTo>
                  <a:cubicBezTo>
                    <a:pt x="-32" y="106801"/>
                    <a:pt x="65481" y="7866"/>
                    <a:pt x="81699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0F7FF60-7D7E-4C44-9FDB-FB87916CAC5E}"/>
                </a:ext>
              </a:extLst>
            </p:cNvPr>
            <p:cNvSpPr/>
            <p:nvPr/>
          </p:nvSpPr>
          <p:spPr>
            <a:xfrm>
              <a:off x="7984541" y="2974450"/>
              <a:ext cx="85674" cy="30793"/>
            </a:xfrm>
            <a:custGeom>
              <a:avLst/>
              <a:gdLst>
                <a:gd name="connsiteX0" fmla="*/ 85643 w 85674"/>
                <a:gd name="connsiteY0" fmla="*/ -22 h 30793"/>
                <a:gd name="connsiteX1" fmla="*/ -32 w 85674"/>
                <a:gd name="connsiteY1" fmla="*/ 30443 h 3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674" h="30793">
                  <a:moveTo>
                    <a:pt x="85643" y="-22"/>
                  </a:moveTo>
                  <a:cubicBezTo>
                    <a:pt x="85643" y="-22"/>
                    <a:pt x="37432" y="34485"/>
                    <a:pt x="-32" y="3044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943498C1-9C30-4C53-9A3A-E384ABDE1D6E}"/>
                </a:ext>
              </a:extLst>
            </p:cNvPr>
            <p:cNvSpPr/>
            <p:nvPr/>
          </p:nvSpPr>
          <p:spPr>
            <a:xfrm>
              <a:off x="7998984" y="2952267"/>
              <a:ext cx="57970" cy="18279"/>
            </a:xfrm>
            <a:custGeom>
              <a:avLst/>
              <a:gdLst>
                <a:gd name="connsiteX0" fmla="*/ 57939 w 57970"/>
                <a:gd name="connsiteY0" fmla="*/ -22 h 18279"/>
                <a:gd name="connsiteX1" fmla="*/ -32 w 57970"/>
                <a:gd name="connsiteY1" fmla="*/ 18218 h 1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970" h="18279">
                  <a:moveTo>
                    <a:pt x="57939" y="-22"/>
                  </a:moveTo>
                  <a:cubicBezTo>
                    <a:pt x="57939" y="-22"/>
                    <a:pt x="11651" y="19253"/>
                    <a:pt x="-32" y="1821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872E61D7-0BD7-4A38-A32D-B038839A3138}"/>
                </a:ext>
              </a:extLst>
            </p:cNvPr>
            <p:cNvSpPr/>
            <p:nvPr/>
          </p:nvSpPr>
          <p:spPr>
            <a:xfrm>
              <a:off x="8149827" y="3084181"/>
              <a:ext cx="16809" cy="95090"/>
            </a:xfrm>
            <a:custGeom>
              <a:avLst/>
              <a:gdLst>
                <a:gd name="connsiteX0" fmla="*/ 13310 w 16809"/>
                <a:gd name="connsiteY0" fmla="*/ 0 h 95090"/>
                <a:gd name="connsiteX1" fmla="*/ 16810 w 16809"/>
                <a:gd name="connsiteY1" fmla="*/ 95090 h 95090"/>
                <a:gd name="connsiteX2" fmla="*/ 0 w 16809"/>
                <a:gd name="connsiteY2" fmla="*/ 67041 h 95090"/>
                <a:gd name="connsiteX3" fmla="*/ 13310 w 16809"/>
                <a:gd name="connsiteY3" fmla="*/ 0 h 9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09" h="95090">
                  <a:moveTo>
                    <a:pt x="13310" y="0"/>
                  </a:moveTo>
                  <a:lnTo>
                    <a:pt x="16810" y="95090"/>
                  </a:lnTo>
                  <a:lnTo>
                    <a:pt x="0" y="67041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293BFE2-C545-4D5C-B845-E2779B08695B}"/>
                </a:ext>
              </a:extLst>
            </p:cNvPr>
            <p:cNvSpPr/>
            <p:nvPr/>
          </p:nvSpPr>
          <p:spPr>
            <a:xfrm>
              <a:off x="8446461" y="2747538"/>
              <a:ext cx="63282" cy="131522"/>
            </a:xfrm>
            <a:custGeom>
              <a:avLst/>
              <a:gdLst>
                <a:gd name="connsiteX0" fmla="*/ 2653 w 63282"/>
                <a:gd name="connsiteY0" fmla="*/ 22020 h 131522"/>
                <a:gd name="connsiteX1" fmla="*/ 385 w 63282"/>
                <a:gd name="connsiteY1" fmla="*/ 37647 h 131522"/>
                <a:gd name="connsiteX2" fmla="*/ 7188 w 63282"/>
                <a:gd name="connsiteY2" fmla="*/ 46569 h 131522"/>
                <a:gd name="connsiteX3" fmla="*/ 21976 w 63282"/>
                <a:gd name="connsiteY3" fmla="*/ 70675 h 131522"/>
                <a:gd name="connsiteX4" fmla="*/ 13498 w 63282"/>
                <a:gd name="connsiteY4" fmla="*/ 110505 h 131522"/>
                <a:gd name="connsiteX5" fmla="*/ 17786 w 63282"/>
                <a:gd name="connsiteY5" fmla="*/ 122139 h 131522"/>
                <a:gd name="connsiteX6" fmla="*/ 23209 w 63282"/>
                <a:gd name="connsiteY6" fmla="*/ 127462 h 131522"/>
                <a:gd name="connsiteX7" fmla="*/ 40068 w 63282"/>
                <a:gd name="connsiteY7" fmla="*/ 131160 h 131522"/>
                <a:gd name="connsiteX8" fmla="*/ 61117 w 63282"/>
                <a:gd name="connsiteY8" fmla="*/ 110998 h 131522"/>
                <a:gd name="connsiteX9" fmla="*/ 61560 w 63282"/>
                <a:gd name="connsiteY9" fmla="*/ 80780 h 131522"/>
                <a:gd name="connsiteX10" fmla="*/ 31490 w 63282"/>
                <a:gd name="connsiteY10" fmla="*/ 6838 h 131522"/>
                <a:gd name="connsiteX11" fmla="*/ 27497 w 63282"/>
                <a:gd name="connsiteY11" fmla="*/ 1908 h 131522"/>
                <a:gd name="connsiteX12" fmla="*/ 2357 w 63282"/>
                <a:gd name="connsiteY12" fmla="*/ 2450 h 131522"/>
                <a:gd name="connsiteX13" fmla="*/ 2653 w 63282"/>
                <a:gd name="connsiteY13" fmla="*/ 22020 h 13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82" h="131522">
                  <a:moveTo>
                    <a:pt x="2653" y="22020"/>
                  </a:moveTo>
                  <a:cubicBezTo>
                    <a:pt x="1765" y="27295"/>
                    <a:pt x="-1094" y="32520"/>
                    <a:pt x="385" y="37647"/>
                  </a:cubicBezTo>
                  <a:cubicBezTo>
                    <a:pt x="1817" y="41175"/>
                    <a:pt x="4165" y="44255"/>
                    <a:pt x="7188" y="46569"/>
                  </a:cubicBezTo>
                  <a:cubicBezTo>
                    <a:pt x="14237" y="53126"/>
                    <a:pt x="20941" y="61358"/>
                    <a:pt x="21976" y="70675"/>
                  </a:cubicBezTo>
                  <a:cubicBezTo>
                    <a:pt x="23258" y="84329"/>
                    <a:pt x="12364" y="96850"/>
                    <a:pt x="13498" y="110505"/>
                  </a:cubicBezTo>
                  <a:cubicBezTo>
                    <a:pt x="13831" y="114703"/>
                    <a:pt x="15315" y="118728"/>
                    <a:pt x="17786" y="122139"/>
                  </a:cubicBezTo>
                  <a:cubicBezTo>
                    <a:pt x="19288" y="124200"/>
                    <a:pt x="21121" y="125998"/>
                    <a:pt x="23209" y="127462"/>
                  </a:cubicBezTo>
                  <a:cubicBezTo>
                    <a:pt x="28124" y="130864"/>
                    <a:pt x="34181" y="132192"/>
                    <a:pt x="40068" y="131160"/>
                  </a:cubicBezTo>
                  <a:cubicBezTo>
                    <a:pt x="50188" y="128693"/>
                    <a:pt x="58217" y="121003"/>
                    <a:pt x="61117" y="110998"/>
                  </a:cubicBezTo>
                  <a:cubicBezTo>
                    <a:pt x="63802" y="101123"/>
                    <a:pt x="63955" y="90730"/>
                    <a:pt x="61560" y="80780"/>
                  </a:cubicBezTo>
                  <a:cubicBezTo>
                    <a:pt x="56631" y="54605"/>
                    <a:pt x="43913" y="30598"/>
                    <a:pt x="31490" y="6838"/>
                  </a:cubicBezTo>
                  <a:cubicBezTo>
                    <a:pt x="30646" y="4854"/>
                    <a:pt x="29263" y="3146"/>
                    <a:pt x="27497" y="1908"/>
                  </a:cubicBezTo>
                  <a:cubicBezTo>
                    <a:pt x="23159" y="-606"/>
                    <a:pt x="6498" y="-902"/>
                    <a:pt x="2357" y="2450"/>
                  </a:cubicBezTo>
                  <a:cubicBezTo>
                    <a:pt x="-3361" y="7035"/>
                    <a:pt x="7582" y="19112"/>
                    <a:pt x="2653" y="2202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FAF5C9F-DEC1-485F-BA2F-7888C265701A}"/>
                </a:ext>
              </a:extLst>
            </p:cNvPr>
            <p:cNvSpPr/>
            <p:nvPr/>
          </p:nvSpPr>
          <p:spPr>
            <a:xfrm>
              <a:off x="8448255" y="2746453"/>
              <a:ext cx="63308" cy="131521"/>
            </a:xfrm>
            <a:custGeom>
              <a:avLst/>
              <a:gdLst>
                <a:gd name="connsiteX0" fmla="*/ 2683 w 63308"/>
                <a:gd name="connsiteY0" fmla="*/ 22020 h 131521"/>
                <a:gd name="connsiteX1" fmla="*/ 366 w 63308"/>
                <a:gd name="connsiteY1" fmla="*/ 37647 h 131521"/>
                <a:gd name="connsiteX2" fmla="*/ 7218 w 63308"/>
                <a:gd name="connsiteY2" fmla="*/ 46569 h 131521"/>
                <a:gd name="connsiteX3" fmla="*/ 22006 w 63308"/>
                <a:gd name="connsiteY3" fmla="*/ 70675 h 131521"/>
                <a:gd name="connsiteX4" fmla="*/ 13478 w 63308"/>
                <a:gd name="connsiteY4" fmla="*/ 110505 h 131521"/>
                <a:gd name="connsiteX5" fmla="*/ 17816 w 63308"/>
                <a:gd name="connsiteY5" fmla="*/ 122139 h 131521"/>
                <a:gd name="connsiteX6" fmla="*/ 23189 w 63308"/>
                <a:gd name="connsiteY6" fmla="*/ 127462 h 131521"/>
                <a:gd name="connsiteX7" fmla="*/ 40098 w 63308"/>
                <a:gd name="connsiteY7" fmla="*/ 131160 h 131521"/>
                <a:gd name="connsiteX8" fmla="*/ 61097 w 63308"/>
                <a:gd name="connsiteY8" fmla="*/ 110998 h 131521"/>
                <a:gd name="connsiteX9" fmla="*/ 61590 w 63308"/>
                <a:gd name="connsiteY9" fmla="*/ 80780 h 131521"/>
                <a:gd name="connsiteX10" fmla="*/ 31520 w 63308"/>
                <a:gd name="connsiteY10" fmla="*/ 6838 h 131521"/>
                <a:gd name="connsiteX11" fmla="*/ 27527 w 63308"/>
                <a:gd name="connsiteY11" fmla="*/ 1908 h 131521"/>
                <a:gd name="connsiteX12" fmla="*/ 2387 w 63308"/>
                <a:gd name="connsiteY12" fmla="*/ 2450 h 131521"/>
                <a:gd name="connsiteX13" fmla="*/ 2683 w 63308"/>
                <a:gd name="connsiteY13" fmla="*/ 22020 h 1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08" h="131521">
                  <a:moveTo>
                    <a:pt x="2683" y="22020"/>
                  </a:moveTo>
                  <a:cubicBezTo>
                    <a:pt x="1746" y="27295"/>
                    <a:pt x="-1064" y="32520"/>
                    <a:pt x="366" y="37647"/>
                  </a:cubicBezTo>
                  <a:cubicBezTo>
                    <a:pt x="1800" y="41186"/>
                    <a:pt x="4168" y="44270"/>
                    <a:pt x="7218" y="46569"/>
                  </a:cubicBezTo>
                  <a:cubicBezTo>
                    <a:pt x="14218" y="53126"/>
                    <a:pt x="20922" y="61111"/>
                    <a:pt x="22006" y="70675"/>
                  </a:cubicBezTo>
                  <a:cubicBezTo>
                    <a:pt x="23239" y="84329"/>
                    <a:pt x="12147" y="96850"/>
                    <a:pt x="13478" y="110505"/>
                  </a:cubicBezTo>
                  <a:cubicBezTo>
                    <a:pt x="13851" y="114703"/>
                    <a:pt x="15350" y="118722"/>
                    <a:pt x="17816" y="122139"/>
                  </a:cubicBezTo>
                  <a:cubicBezTo>
                    <a:pt x="19287" y="124210"/>
                    <a:pt x="21105" y="126011"/>
                    <a:pt x="23189" y="127462"/>
                  </a:cubicBezTo>
                  <a:cubicBezTo>
                    <a:pt x="28124" y="130862"/>
                    <a:pt x="34195" y="132189"/>
                    <a:pt x="40098" y="131160"/>
                  </a:cubicBezTo>
                  <a:cubicBezTo>
                    <a:pt x="50204" y="128687"/>
                    <a:pt x="58216" y="120996"/>
                    <a:pt x="61097" y="110998"/>
                  </a:cubicBezTo>
                  <a:cubicBezTo>
                    <a:pt x="63825" y="101130"/>
                    <a:pt x="63994" y="90731"/>
                    <a:pt x="61590" y="80780"/>
                  </a:cubicBezTo>
                  <a:cubicBezTo>
                    <a:pt x="56661" y="54605"/>
                    <a:pt x="43943" y="30598"/>
                    <a:pt x="31520" y="6838"/>
                  </a:cubicBezTo>
                  <a:cubicBezTo>
                    <a:pt x="30661" y="4863"/>
                    <a:pt x="29281" y="3159"/>
                    <a:pt x="27527" y="1908"/>
                  </a:cubicBezTo>
                  <a:cubicBezTo>
                    <a:pt x="23189" y="-606"/>
                    <a:pt x="6528" y="-902"/>
                    <a:pt x="2387" y="2450"/>
                  </a:cubicBezTo>
                  <a:cubicBezTo>
                    <a:pt x="-3430" y="6838"/>
                    <a:pt x="7612" y="19112"/>
                    <a:pt x="2683" y="22020"/>
                  </a:cubicBezTo>
                  <a:close/>
                </a:path>
              </a:pathLst>
            </a:custGeom>
            <a:solidFill>
              <a:srgbClr val="925978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19059DA-8636-4108-B684-C89F6BC5EA4E}"/>
                </a:ext>
              </a:extLst>
            </p:cNvPr>
            <p:cNvSpPr/>
            <p:nvPr/>
          </p:nvSpPr>
          <p:spPr>
            <a:xfrm>
              <a:off x="8521906" y="3099512"/>
              <a:ext cx="133096" cy="100808"/>
            </a:xfrm>
            <a:custGeom>
              <a:avLst/>
              <a:gdLst>
                <a:gd name="connsiteX0" fmla="*/ 28017 w 133096"/>
                <a:gd name="connsiteY0" fmla="*/ -22 h 100808"/>
                <a:gd name="connsiteX1" fmla="*/ -32 w 133096"/>
                <a:gd name="connsiteY1" fmla="*/ 21422 h 100808"/>
                <a:gd name="connsiteX2" fmla="*/ 10468 w 133096"/>
                <a:gd name="connsiteY2" fmla="*/ 28865 h 100808"/>
                <a:gd name="connsiteX3" fmla="*/ 67403 w 133096"/>
                <a:gd name="connsiteY3" fmla="*/ 69238 h 100808"/>
                <a:gd name="connsiteX4" fmla="*/ 121628 w 133096"/>
                <a:gd name="connsiteY4" fmla="*/ 98815 h 100808"/>
                <a:gd name="connsiteX5" fmla="*/ 98163 w 133096"/>
                <a:gd name="connsiteY5" fmla="*/ 51048 h 100808"/>
                <a:gd name="connsiteX6" fmla="*/ 87467 w 133096"/>
                <a:gd name="connsiteY6" fmla="*/ 45478 h 100808"/>
                <a:gd name="connsiteX7" fmla="*/ 36840 w 133096"/>
                <a:gd name="connsiteY7" fmla="*/ 6781 h 10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096" h="100808">
                  <a:moveTo>
                    <a:pt x="28017" y="-22"/>
                  </a:moveTo>
                  <a:lnTo>
                    <a:pt x="-32" y="21422"/>
                  </a:lnTo>
                  <a:lnTo>
                    <a:pt x="10468" y="28865"/>
                  </a:lnTo>
                  <a:lnTo>
                    <a:pt x="67403" y="69238"/>
                  </a:lnTo>
                  <a:cubicBezTo>
                    <a:pt x="67403" y="69238"/>
                    <a:pt x="87121" y="110104"/>
                    <a:pt x="121628" y="98815"/>
                  </a:cubicBezTo>
                  <a:cubicBezTo>
                    <a:pt x="156134" y="87526"/>
                    <a:pt x="101910" y="52527"/>
                    <a:pt x="98163" y="51048"/>
                  </a:cubicBezTo>
                  <a:cubicBezTo>
                    <a:pt x="94417" y="49569"/>
                    <a:pt x="87467" y="45478"/>
                    <a:pt x="87467" y="45478"/>
                  </a:cubicBezTo>
                  <a:lnTo>
                    <a:pt x="36840" y="6781"/>
                  </a:lnTo>
                  <a:close/>
                </a:path>
              </a:pathLst>
            </a:custGeom>
            <a:solidFill>
              <a:srgbClr val="EFB7B9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98D9AD-60FF-4265-9B7F-950A5F0B0435}"/>
                </a:ext>
              </a:extLst>
            </p:cNvPr>
            <p:cNvSpPr/>
            <p:nvPr/>
          </p:nvSpPr>
          <p:spPr>
            <a:xfrm>
              <a:off x="8521906" y="3099512"/>
              <a:ext cx="36971" cy="28886"/>
            </a:xfrm>
            <a:custGeom>
              <a:avLst/>
              <a:gdLst>
                <a:gd name="connsiteX0" fmla="*/ 28017 w 36971"/>
                <a:gd name="connsiteY0" fmla="*/ -22 h 28886"/>
                <a:gd name="connsiteX1" fmla="*/ -32 w 36971"/>
                <a:gd name="connsiteY1" fmla="*/ 21422 h 28886"/>
                <a:gd name="connsiteX2" fmla="*/ 10468 w 36971"/>
                <a:gd name="connsiteY2" fmla="*/ 28865 h 28886"/>
                <a:gd name="connsiteX3" fmla="*/ 36939 w 36971"/>
                <a:gd name="connsiteY3" fmla="*/ 6781 h 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1" h="28886">
                  <a:moveTo>
                    <a:pt x="28017" y="-22"/>
                  </a:moveTo>
                  <a:lnTo>
                    <a:pt x="-32" y="21422"/>
                  </a:lnTo>
                  <a:lnTo>
                    <a:pt x="10468" y="28865"/>
                  </a:lnTo>
                  <a:cubicBezTo>
                    <a:pt x="23728" y="20436"/>
                    <a:pt x="35115" y="11267"/>
                    <a:pt x="36939" y="678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2E99E52-81D6-4EEE-9678-2EEDFA23DA5C}"/>
                </a:ext>
              </a:extLst>
            </p:cNvPr>
            <p:cNvSpPr/>
            <p:nvPr/>
          </p:nvSpPr>
          <p:spPr>
            <a:xfrm>
              <a:off x="8166242" y="2859365"/>
              <a:ext cx="216996" cy="158613"/>
            </a:xfrm>
            <a:custGeom>
              <a:avLst/>
              <a:gdLst>
                <a:gd name="connsiteX0" fmla="*/ 60650 w 216996"/>
                <a:gd name="connsiteY0" fmla="*/ 59065 h 158613"/>
                <a:gd name="connsiteX1" fmla="*/ -32 w 216996"/>
                <a:gd name="connsiteY1" fmla="*/ 98501 h 158613"/>
                <a:gd name="connsiteX2" fmla="*/ 42559 w 216996"/>
                <a:gd name="connsiteY2" fmla="*/ 158591 h 158613"/>
                <a:gd name="connsiteX3" fmla="*/ 123501 w 216996"/>
                <a:gd name="connsiteY3" fmla="*/ 115064 h 158613"/>
                <a:gd name="connsiteX4" fmla="*/ 189458 w 216996"/>
                <a:gd name="connsiteY4" fmla="*/ 97268 h 158613"/>
                <a:gd name="connsiteX5" fmla="*/ 212676 w 216996"/>
                <a:gd name="connsiteY5" fmla="*/ 50487 h 158613"/>
                <a:gd name="connsiteX6" fmla="*/ 208683 w 216996"/>
                <a:gd name="connsiteY6" fmla="*/ 6467 h 158613"/>
                <a:gd name="connsiteX7" fmla="*/ 216965 w 216996"/>
                <a:gd name="connsiteY7" fmla="*/ 9 h 158613"/>
                <a:gd name="connsiteX8" fmla="*/ 208929 w 216996"/>
                <a:gd name="connsiteY8" fmla="*/ 502 h 158613"/>
                <a:gd name="connsiteX9" fmla="*/ 190394 w 216996"/>
                <a:gd name="connsiteY9" fmla="*/ 29537 h 158613"/>
                <a:gd name="connsiteX10" fmla="*/ 190394 w 216996"/>
                <a:gd name="connsiteY10" fmla="*/ 33776 h 158613"/>
                <a:gd name="connsiteX11" fmla="*/ 190937 w 216996"/>
                <a:gd name="connsiteY11" fmla="*/ 41319 h 158613"/>
                <a:gd name="connsiteX12" fmla="*/ 190937 w 216996"/>
                <a:gd name="connsiteY12" fmla="*/ 42551 h 158613"/>
                <a:gd name="connsiteX13" fmla="*/ 183148 w 216996"/>
                <a:gd name="connsiteY13" fmla="*/ 76762 h 158613"/>
                <a:gd name="connsiteX14" fmla="*/ 153029 w 216996"/>
                <a:gd name="connsiteY14" fmla="*/ 101409 h 158613"/>
                <a:gd name="connsiteX15" fmla="*/ 60650 w 216996"/>
                <a:gd name="connsiteY15" fmla="*/ 59065 h 15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996" h="158613">
                  <a:moveTo>
                    <a:pt x="60650" y="59065"/>
                  </a:moveTo>
                  <a:lnTo>
                    <a:pt x="-32" y="98501"/>
                  </a:lnTo>
                  <a:lnTo>
                    <a:pt x="42559" y="158591"/>
                  </a:lnTo>
                  <a:cubicBezTo>
                    <a:pt x="46897" y="154845"/>
                    <a:pt x="101713" y="107670"/>
                    <a:pt x="123501" y="115064"/>
                  </a:cubicBezTo>
                  <a:cubicBezTo>
                    <a:pt x="146128" y="122803"/>
                    <a:pt x="189458" y="97268"/>
                    <a:pt x="189458" y="97268"/>
                  </a:cubicBezTo>
                  <a:cubicBezTo>
                    <a:pt x="189458" y="97268"/>
                    <a:pt x="207796" y="58769"/>
                    <a:pt x="212676" y="50487"/>
                  </a:cubicBezTo>
                  <a:cubicBezTo>
                    <a:pt x="217556" y="42206"/>
                    <a:pt x="208683" y="6467"/>
                    <a:pt x="208683" y="6467"/>
                  </a:cubicBezTo>
                  <a:cubicBezTo>
                    <a:pt x="211043" y="3845"/>
                    <a:pt x="213847" y="1659"/>
                    <a:pt x="216965" y="9"/>
                  </a:cubicBezTo>
                  <a:cubicBezTo>
                    <a:pt x="214276" y="-96"/>
                    <a:pt x="211584" y="69"/>
                    <a:pt x="208929" y="502"/>
                  </a:cubicBezTo>
                  <a:cubicBezTo>
                    <a:pt x="196951" y="5777"/>
                    <a:pt x="190838" y="14108"/>
                    <a:pt x="190394" y="29537"/>
                  </a:cubicBezTo>
                  <a:cubicBezTo>
                    <a:pt x="190394" y="30917"/>
                    <a:pt x="190394" y="32298"/>
                    <a:pt x="190394" y="33776"/>
                  </a:cubicBezTo>
                  <a:cubicBezTo>
                    <a:pt x="190394" y="36143"/>
                    <a:pt x="190641" y="38706"/>
                    <a:pt x="190937" y="41319"/>
                  </a:cubicBezTo>
                  <a:lnTo>
                    <a:pt x="190937" y="42551"/>
                  </a:lnTo>
                  <a:cubicBezTo>
                    <a:pt x="193895" y="66607"/>
                    <a:pt x="183148" y="76762"/>
                    <a:pt x="183148" y="76762"/>
                  </a:cubicBezTo>
                  <a:cubicBezTo>
                    <a:pt x="176590" y="88494"/>
                    <a:pt x="165827" y="97302"/>
                    <a:pt x="153029" y="101409"/>
                  </a:cubicBezTo>
                  <a:cubicBezTo>
                    <a:pt x="131881" y="108212"/>
                    <a:pt x="60650" y="59065"/>
                    <a:pt x="60650" y="5906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EE73643C-E8B9-4F10-8BD8-CC8E6EF9F8CD}"/>
                </a:ext>
              </a:extLst>
            </p:cNvPr>
            <p:cNvSpPr/>
            <p:nvPr/>
          </p:nvSpPr>
          <p:spPr>
            <a:xfrm>
              <a:off x="8168411" y="2863273"/>
              <a:ext cx="388604" cy="279718"/>
            </a:xfrm>
            <a:custGeom>
              <a:avLst/>
              <a:gdLst>
                <a:gd name="connsiteX0" fmla="*/ 60650 w 388604"/>
                <a:gd name="connsiteY0" fmla="*/ 58755 h 279718"/>
                <a:gd name="connsiteX1" fmla="*/ -32 w 388604"/>
                <a:gd name="connsiteY1" fmla="*/ 98191 h 279718"/>
                <a:gd name="connsiteX2" fmla="*/ 47883 w 388604"/>
                <a:gd name="connsiteY2" fmla="*/ 166070 h 279718"/>
                <a:gd name="connsiteX3" fmla="*/ 79431 w 388604"/>
                <a:gd name="connsiteY3" fmla="*/ 143444 h 279718"/>
                <a:gd name="connsiteX4" fmla="*/ 126853 w 388604"/>
                <a:gd name="connsiteY4" fmla="*/ 117860 h 279718"/>
                <a:gd name="connsiteX5" fmla="*/ 195176 w 388604"/>
                <a:gd name="connsiteY5" fmla="*/ 106029 h 279718"/>
                <a:gd name="connsiteX6" fmla="*/ 254330 w 388604"/>
                <a:gd name="connsiteY6" fmla="*/ 192838 h 279718"/>
                <a:gd name="connsiteX7" fmla="*/ 288048 w 388604"/>
                <a:gd name="connsiteY7" fmla="*/ 216894 h 279718"/>
                <a:gd name="connsiteX8" fmla="*/ 318118 w 388604"/>
                <a:gd name="connsiteY8" fmla="*/ 249280 h 279718"/>
                <a:gd name="connsiteX9" fmla="*/ 325512 w 388604"/>
                <a:gd name="connsiteY9" fmla="*/ 252632 h 279718"/>
                <a:gd name="connsiteX10" fmla="*/ 327484 w 388604"/>
                <a:gd name="connsiteY10" fmla="*/ 253914 h 279718"/>
                <a:gd name="connsiteX11" fmla="*/ 307125 w 388604"/>
                <a:gd name="connsiteY11" fmla="*/ 265745 h 279718"/>
                <a:gd name="connsiteX12" fmla="*/ 307470 w 388604"/>
                <a:gd name="connsiteY12" fmla="*/ 266484 h 279718"/>
                <a:gd name="connsiteX13" fmla="*/ 307717 w 388604"/>
                <a:gd name="connsiteY13" fmla="*/ 266879 h 279718"/>
                <a:gd name="connsiteX14" fmla="*/ 320139 w 388604"/>
                <a:gd name="connsiteY14" fmla="*/ 279252 h 279718"/>
                <a:gd name="connsiteX15" fmla="*/ 388561 w 388604"/>
                <a:gd name="connsiteY15" fmla="*/ 238238 h 279718"/>
                <a:gd name="connsiteX16" fmla="*/ 386737 w 388604"/>
                <a:gd name="connsiteY16" fmla="*/ 233900 h 279718"/>
                <a:gd name="connsiteX17" fmla="*/ 371061 w 388604"/>
                <a:gd name="connsiteY17" fmla="*/ 221675 h 279718"/>
                <a:gd name="connsiteX18" fmla="*/ 369483 w 388604"/>
                <a:gd name="connsiteY18" fmla="*/ 220788 h 279718"/>
                <a:gd name="connsiteX19" fmla="*/ 368892 w 388604"/>
                <a:gd name="connsiteY19" fmla="*/ 220492 h 279718"/>
                <a:gd name="connsiteX20" fmla="*/ 322801 w 388604"/>
                <a:gd name="connsiteY20" fmla="*/ 180465 h 279718"/>
                <a:gd name="connsiteX21" fmla="*/ 273506 w 388604"/>
                <a:gd name="connsiteY21" fmla="*/ 114113 h 279718"/>
                <a:gd name="connsiteX22" fmla="*/ 256351 w 388604"/>
                <a:gd name="connsiteY22" fmla="*/ 82170 h 279718"/>
                <a:gd name="connsiteX23" fmla="*/ 238260 w 388604"/>
                <a:gd name="connsiteY23" fmla="*/ 27946 h 279718"/>
                <a:gd name="connsiteX24" fmla="*/ 226725 w 388604"/>
                <a:gd name="connsiteY24" fmla="*/ 16164 h 279718"/>
                <a:gd name="connsiteX25" fmla="*/ 220267 w 388604"/>
                <a:gd name="connsiteY25" fmla="*/ 390 h 279718"/>
                <a:gd name="connsiteX26" fmla="*/ 209127 w 388604"/>
                <a:gd name="connsiteY26" fmla="*/ 390 h 279718"/>
                <a:gd name="connsiteX27" fmla="*/ 190592 w 388604"/>
                <a:gd name="connsiteY27" fmla="*/ 33664 h 279718"/>
                <a:gd name="connsiteX28" fmla="*/ 191282 w 388604"/>
                <a:gd name="connsiteY28" fmla="*/ 42439 h 279718"/>
                <a:gd name="connsiteX29" fmla="*/ 183493 w 388604"/>
                <a:gd name="connsiteY29" fmla="*/ 76649 h 279718"/>
                <a:gd name="connsiteX30" fmla="*/ 153374 w 388604"/>
                <a:gd name="connsiteY30" fmla="*/ 101297 h 279718"/>
                <a:gd name="connsiteX31" fmla="*/ 60650 w 388604"/>
                <a:gd name="connsiteY31" fmla="*/ 58755 h 2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604" h="279718">
                  <a:moveTo>
                    <a:pt x="60650" y="58755"/>
                  </a:moveTo>
                  <a:lnTo>
                    <a:pt x="-32" y="98191"/>
                  </a:lnTo>
                  <a:lnTo>
                    <a:pt x="47883" y="166070"/>
                  </a:lnTo>
                  <a:cubicBezTo>
                    <a:pt x="47883" y="166070"/>
                    <a:pt x="71643" y="153056"/>
                    <a:pt x="79431" y="143444"/>
                  </a:cubicBezTo>
                  <a:cubicBezTo>
                    <a:pt x="87220" y="133831"/>
                    <a:pt x="126853" y="117860"/>
                    <a:pt x="126853" y="117860"/>
                  </a:cubicBezTo>
                  <a:cubicBezTo>
                    <a:pt x="174669" y="134719"/>
                    <a:pt x="195176" y="106029"/>
                    <a:pt x="195176" y="106029"/>
                  </a:cubicBezTo>
                  <a:cubicBezTo>
                    <a:pt x="195176" y="106029"/>
                    <a:pt x="250682" y="192443"/>
                    <a:pt x="254330" y="192838"/>
                  </a:cubicBezTo>
                  <a:cubicBezTo>
                    <a:pt x="257978" y="193232"/>
                    <a:pt x="288048" y="216894"/>
                    <a:pt x="288048" y="216894"/>
                  </a:cubicBezTo>
                  <a:cubicBezTo>
                    <a:pt x="288048" y="216894"/>
                    <a:pt x="311315" y="246816"/>
                    <a:pt x="318118" y="249280"/>
                  </a:cubicBezTo>
                  <a:cubicBezTo>
                    <a:pt x="320683" y="250161"/>
                    <a:pt x="323159" y="251284"/>
                    <a:pt x="325512" y="252632"/>
                  </a:cubicBezTo>
                  <a:cubicBezTo>
                    <a:pt x="326202" y="253008"/>
                    <a:pt x="326861" y="253436"/>
                    <a:pt x="327484" y="253914"/>
                  </a:cubicBezTo>
                  <a:lnTo>
                    <a:pt x="307125" y="265745"/>
                  </a:lnTo>
                  <a:cubicBezTo>
                    <a:pt x="307220" y="266001"/>
                    <a:pt x="307335" y="266248"/>
                    <a:pt x="307470" y="266484"/>
                  </a:cubicBezTo>
                  <a:lnTo>
                    <a:pt x="307717" y="266879"/>
                  </a:lnTo>
                  <a:cubicBezTo>
                    <a:pt x="310661" y="272052"/>
                    <a:pt x="314955" y="276328"/>
                    <a:pt x="320139" y="279252"/>
                  </a:cubicBezTo>
                  <a:cubicBezTo>
                    <a:pt x="329357" y="284181"/>
                    <a:pt x="389547" y="246668"/>
                    <a:pt x="388561" y="238238"/>
                  </a:cubicBezTo>
                  <a:cubicBezTo>
                    <a:pt x="388340" y="236658"/>
                    <a:pt x="387712" y="235163"/>
                    <a:pt x="386737" y="233900"/>
                  </a:cubicBezTo>
                  <a:cubicBezTo>
                    <a:pt x="382365" y="228835"/>
                    <a:pt x="377038" y="224681"/>
                    <a:pt x="371061" y="221675"/>
                  </a:cubicBezTo>
                  <a:lnTo>
                    <a:pt x="369483" y="220788"/>
                  </a:lnTo>
                  <a:lnTo>
                    <a:pt x="368892" y="220492"/>
                  </a:lnTo>
                  <a:cubicBezTo>
                    <a:pt x="368892" y="220492"/>
                    <a:pt x="334090" y="185591"/>
                    <a:pt x="322801" y="180465"/>
                  </a:cubicBezTo>
                  <a:cubicBezTo>
                    <a:pt x="311512" y="175338"/>
                    <a:pt x="273506" y="114113"/>
                    <a:pt x="273506" y="114113"/>
                  </a:cubicBezTo>
                  <a:cubicBezTo>
                    <a:pt x="273506" y="114113"/>
                    <a:pt x="253788" y="87839"/>
                    <a:pt x="256351" y="82170"/>
                  </a:cubicBezTo>
                  <a:cubicBezTo>
                    <a:pt x="258915" y="76501"/>
                    <a:pt x="246246" y="28784"/>
                    <a:pt x="238260" y="27946"/>
                  </a:cubicBezTo>
                  <a:cubicBezTo>
                    <a:pt x="230274" y="27108"/>
                    <a:pt x="226725" y="16164"/>
                    <a:pt x="226725" y="16164"/>
                  </a:cubicBezTo>
                  <a:cubicBezTo>
                    <a:pt x="231999" y="5073"/>
                    <a:pt x="226478" y="1376"/>
                    <a:pt x="220267" y="390"/>
                  </a:cubicBezTo>
                  <a:cubicBezTo>
                    <a:pt x="216574" y="-159"/>
                    <a:pt x="212820" y="-159"/>
                    <a:pt x="209127" y="390"/>
                  </a:cubicBezTo>
                  <a:cubicBezTo>
                    <a:pt x="196113" y="6157"/>
                    <a:pt x="190000" y="15523"/>
                    <a:pt x="190592" y="33664"/>
                  </a:cubicBezTo>
                  <a:cubicBezTo>
                    <a:pt x="190592" y="36375"/>
                    <a:pt x="190887" y="39333"/>
                    <a:pt x="191282" y="42439"/>
                  </a:cubicBezTo>
                  <a:cubicBezTo>
                    <a:pt x="194239" y="66494"/>
                    <a:pt x="183493" y="76649"/>
                    <a:pt x="183493" y="76649"/>
                  </a:cubicBezTo>
                  <a:cubicBezTo>
                    <a:pt x="176935" y="88381"/>
                    <a:pt x="166172" y="97190"/>
                    <a:pt x="153374" y="101297"/>
                  </a:cubicBezTo>
                  <a:cubicBezTo>
                    <a:pt x="131881" y="107902"/>
                    <a:pt x="60650" y="58755"/>
                    <a:pt x="60650" y="58755"/>
                  </a:cubicBezTo>
                  <a:close/>
                </a:path>
              </a:pathLst>
            </a:custGeom>
            <a:solidFill>
              <a:srgbClr val="4C4981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001C55D-DDA7-4B42-8D73-F066B54C972E}"/>
                </a:ext>
              </a:extLst>
            </p:cNvPr>
            <p:cNvSpPr/>
            <p:nvPr/>
          </p:nvSpPr>
          <p:spPr>
            <a:xfrm>
              <a:off x="8475420" y="3084082"/>
              <a:ext cx="80362" cy="57157"/>
            </a:xfrm>
            <a:custGeom>
              <a:avLst/>
              <a:gdLst>
                <a:gd name="connsiteX0" fmla="*/ 79579 w 80362"/>
                <a:gd name="connsiteY0" fmla="*/ 13091 h 57157"/>
                <a:gd name="connsiteX1" fmla="*/ 80319 w 80362"/>
                <a:gd name="connsiteY1" fmla="*/ 15605 h 57157"/>
                <a:gd name="connsiteX2" fmla="*/ 11897 w 80362"/>
                <a:gd name="connsiteY2" fmla="*/ 56668 h 57157"/>
                <a:gd name="connsiteX3" fmla="*/ 560 w 80362"/>
                <a:gd name="connsiteY3" fmla="*/ 46069 h 57157"/>
                <a:gd name="connsiteX4" fmla="*/ 313 w 80362"/>
                <a:gd name="connsiteY4" fmla="*/ 45675 h 57157"/>
                <a:gd name="connsiteX5" fmla="*/ -32 w 80362"/>
                <a:gd name="connsiteY5" fmla="*/ 44935 h 57157"/>
                <a:gd name="connsiteX6" fmla="*/ 20327 w 80362"/>
                <a:gd name="connsiteY6" fmla="*/ 33105 h 57157"/>
                <a:gd name="connsiteX7" fmla="*/ 18355 w 80362"/>
                <a:gd name="connsiteY7" fmla="*/ 31823 h 57157"/>
                <a:gd name="connsiteX8" fmla="*/ 19242 w 80362"/>
                <a:gd name="connsiteY8" fmla="*/ 31330 h 57157"/>
                <a:gd name="connsiteX9" fmla="*/ 62326 w 80362"/>
                <a:gd name="connsiteY9" fmla="*/ -22 h 5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362" h="57157">
                  <a:moveTo>
                    <a:pt x="79579" y="13091"/>
                  </a:moveTo>
                  <a:cubicBezTo>
                    <a:pt x="79983" y="13875"/>
                    <a:pt x="80234" y="14728"/>
                    <a:pt x="80319" y="15605"/>
                  </a:cubicBezTo>
                  <a:cubicBezTo>
                    <a:pt x="81305" y="24034"/>
                    <a:pt x="21165" y="61745"/>
                    <a:pt x="11897" y="56668"/>
                  </a:cubicBezTo>
                  <a:cubicBezTo>
                    <a:pt x="7342" y="54069"/>
                    <a:pt x="3459" y="50439"/>
                    <a:pt x="560" y="46069"/>
                  </a:cubicBezTo>
                  <a:lnTo>
                    <a:pt x="313" y="45675"/>
                  </a:lnTo>
                  <a:cubicBezTo>
                    <a:pt x="178" y="45438"/>
                    <a:pt x="62" y="45191"/>
                    <a:pt x="-32" y="44935"/>
                  </a:cubicBezTo>
                  <a:lnTo>
                    <a:pt x="20327" y="33105"/>
                  </a:lnTo>
                  <a:cubicBezTo>
                    <a:pt x="19704" y="32627"/>
                    <a:pt x="19044" y="32198"/>
                    <a:pt x="18355" y="31823"/>
                  </a:cubicBezTo>
                  <a:lnTo>
                    <a:pt x="19242" y="31330"/>
                  </a:lnTo>
                  <a:cubicBezTo>
                    <a:pt x="37657" y="28053"/>
                    <a:pt x="53544" y="16492"/>
                    <a:pt x="62326" y="-2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0CA801B5-0E17-4A53-8FED-063CD5B2814B}"/>
                </a:ext>
              </a:extLst>
            </p:cNvPr>
            <p:cNvSpPr/>
            <p:nvPr/>
          </p:nvSpPr>
          <p:spPr>
            <a:xfrm>
              <a:off x="8475421" y="3084969"/>
              <a:ext cx="81447" cy="58021"/>
            </a:xfrm>
            <a:custGeom>
              <a:avLst/>
              <a:gdLst>
                <a:gd name="connsiteX0" fmla="*/ 20327 w 81447"/>
                <a:gd name="connsiteY0" fmla="*/ 32217 h 58021"/>
                <a:gd name="connsiteX1" fmla="*/ -32 w 81447"/>
                <a:gd name="connsiteY1" fmla="*/ 44048 h 58021"/>
                <a:gd name="connsiteX2" fmla="*/ 12982 w 81447"/>
                <a:gd name="connsiteY2" fmla="*/ 57555 h 58021"/>
                <a:gd name="connsiteX3" fmla="*/ 81403 w 81447"/>
                <a:gd name="connsiteY3" fmla="*/ 16542 h 58021"/>
                <a:gd name="connsiteX4" fmla="*/ 63904 w 81447"/>
                <a:gd name="connsiteY4" fmla="*/ -22 h 58021"/>
                <a:gd name="connsiteX5" fmla="*/ 20327 w 81447"/>
                <a:gd name="connsiteY5" fmla="*/ 32217 h 5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47" h="58021">
                  <a:moveTo>
                    <a:pt x="20327" y="32217"/>
                  </a:moveTo>
                  <a:lnTo>
                    <a:pt x="-32" y="44048"/>
                  </a:lnTo>
                  <a:cubicBezTo>
                    <a:pt x="2893" y="49725"/>
                    <a:pt x="7417" y="54421"/>
                    <a:pt x="12982" y="57555"/>
                  </a:cubicBezTo>
                  <a:cubicBezTo>
                    <a:pt x="22200" y="62484"/>
                    <a:pt x="82389" y="24971"/>
                    <a:pt x="81403" y="16542"/>
                  </a:cubicBezTo>
                  <a:cubicBezTo>
                    <a:pt x="80664" y="9837"/>
                    <a:pt x="68882" y="2690"/>
                    <a:pt x="63904" y="-22"/>
                  </a:cubicBezTo>
                  <a:cubicBezTo>
                    <a:pt x="55233" y="16960"/>
                    <a:pt x="39102" y="28895"/>
                    <a:pt x="20327" y="32217"/>
                  </a:cubicBezTo>
                  <a:close/>
                </a:path>
              </a:pathLst>
            </a:custGeom>
            <a:solidFill>
              <a:srgbClr val="4C4981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9F09871-FC69-404C-A1B9-42CFC418D3EE}"/>
                </a:ext>
              </a:extLst>
            </p:cNvPr>
            <p:cNvSpPr/>
            <p:nvPr/>
          </p:nvSpPr>
          <p:spPr>
            <a:xfrm>
              <a:off x="8475421" y="3084969"/>
              <a:ext cx="81447" cy="58021"/>
            </a:xfrm>
            <a:custGeom>
              <a:avLst/>
              <a:gdLst>
                <a:gd name="connsiteX0" fmla="*/ 20327 w 81447"/>
                <a:gd name="connsiteY0" fmla="*/ 32217 h 58021"/>
                <a:gd name="connsiteX1" fmla="*/ -32 w 81447"/>
                <a:gd name="connsiteY1" fmla="*/ 44048 h 58021"/>
                <a:gd name="connsiteX2" fmla="*/ 12982 w 81447"/>
                <a:gd name="connsiteY2" fmla="*/ 57555 h 58021"/>
                <a:gd name="connsiteX3" fmla="*/ 81403 w 81447"/>
                <a:gd name="connsiteY3" fmla="*/ 16542 h 58021"/>
                <a:gd name="connsiteX4" fmla="*/ 63904 w 81447"/>
                <a:gd name="connsiteY4" fmla="*/ -22 h 58021"/>
                <a:gd name="connsiteX5" fmla="*/ 20327 w 81447"/>
                <a:gd name="connsiteY5" fmla="*/ 32217 h 5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47" h="58021">
                  <a:moveTo>
                    <a:pt x="20327" y="32217"/>
                  </a:moveTo>
                  <a:lnTo>
                    <a:pt x="-32" y="44048"/>
                  </a:lnTo>
                  <a:cubicBezTo>
                    <a:pt x="2893" y="49725"/>
                    <a:pt x="7417" y="54421"/>
                    <a:pt x="12982" y="57555"/>
                  </a:cubicBezTo>
                  <a:cubicBezTo>
                    <a:pt x="22200" y="62484"/>
                    <a:pt x="82389" y="24971"/>
                    <a:pt x="81403" y="16542"/>
                  </a:cubicBezTo>
                  <a:cubicBezTo>
                    <a:pt x="80664" y="9837"/>
                    <a:pt x="68882" y="2690"/>
                    <a:pt x="63904" y="-22"/>
                  </a:cubicBezTo>
                  <a:cubicBezTo>
                    <a:pt x="55233" y="16960"/>
                    <a:pt x="39102" y="28895"/>
                    <a:pt x="20327" y="3221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334919EB-7405-413F-8791-469394D2B1C5}"/>
                </a:ext>
              </a:extLst>
            </p:cNvPr>
            <p:cNvSpPr/>
            <p:nvPr/>
          </p:nvSpPr>
          <p:spPr>
            <a:xfrm>
              <a:off x="8358799" y="2863125"/>
              <a:ext cx="29616" cy="40192"/>
            </a:xfrm>
            <a:custGeom>
              <a:avLst/>
              <a:gdLst>
                <a:gd name="connsiteX0" fmla="*/ 7 w 29616"/>
                <a:gd name="connsiteY0" fmla="*/ 33812 h 40192"/>
                <a:gd name="connsiteX1" fmla="*/ 14795 w 29616"/>
                <a:gd name="connsiteY1" fmla="*/ 40171 h 40192"/>
                <a:gd name="connsiteX2" fmla="*/ 29584 w 29616"/>
                <a:gd name="connsiteY2" fmla="*/ 390 h 40192"/>
                <a:gd name="connsiteX3" fmla="*/ 18443 w 29616"/>
                <a:gd name="connsiteY3" fmla="*/ 390 h 40192"/>
                <a:gd name="connsiteX4" fmla="*/ 7 w 29616"/>
                <a:gd name="connsiteY4" fmla="*/ 33812 h 4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6" h="40192">
                  <a:moveTo>
                    <a:pt x="7" y="33812"/>
                  </a:moveTo>
                  <a:lnTo>
                    <a:pt x="14795" y="40171"/>
                  </a:lnTo>
                  <a:lnTo>
                    <a:pt x="29584" y="390"/>
                  </a:lnTo>
                  <a:cubicBezTo>
                    <a:pt x="25891" y="-159"/>
                    <a:pt x="22137" y="-159"/>
                    <a:pt x="18443" y="390"/>
                  </a:cubicBezTo>
                  <a:cubicBezTo>
                    <a:pt x="5528" y="6305"/>
                    <a:pt x="-585" y="15671"/>
                    <a:pt x="7" y="33812"/>
                  </a:cubicBezTo>
                  <a:close/>
                </a:path>
              </a:pathLst>
            </a:custGeom>
            <a:solidFill>
              <a:srgbClr val="4C4981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E146735-E104-41E9-A309-C8B169D20954}"/>
                </a:ext>
              </a:extLst>
            </p:cNvPr>
            <p:cNvSpPr/>
            <p:nvPr/>
          </p:nvSpPr>
          <p:spPr>
            <a:xfrm>
              <a:off x="8359439" y="2862730"/>
              <a:ext cx="29616" cy="40192"/>
            </a:xfrm>
            <a:custGeom>
              <a:avLst/>
              <a:gdLst>
                <a:gd name="connsiteX0" fmla="*/ 7 w 29616"/>
                <a:gd name="connsiteY0" fmla="*/ 33861 h 40192"/>
                <a:gd name="connsiteX1" fmla="*/ 14795 w 29616"/>
                <a:gd name="connsiteY1" fmla="*/ 40171 h 40192"/>
                <a:gd name="connsiteX2" fmla="*/ 29584 w 29616"/>
                <a:gd name="connsiteY2" fmla="*/ 390 h 40192"/>
                <a:gd name="connsiteX3" fmla="*/ 18443 w 29616"/>
                <a:gd name="connsiteY3" fmla="*/ 390 h 40192"/>
                <a:gd name="connsiteX4" fmla="*/ 7 w 29616"/>
                <a:gd name="connsiteY4" fmla="*/ 33861 h 4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6" h="40192">
                  <a:moveTo>
                    <a:pt x="7" y="33861"/>
                  </a:moveTo>
                  <a:lnTo>
                    <a:pt x="14795" y="40171"/>
                  </a:lnTo>
                  <a:lnTo>
                    <a:pt x="29584" y="390"/>
                  </a:lnTo>
                  <a:cubicBezTo>
                    <a:pt x="25891" y="-159"/>
                    <a:pt x="22137" y="-159"/>
                    <a:pt x="18443" y="390"/>
                  </a:cubicBezTo>
                  <a:cubicBezTo>
                    <a:pt x="5528" y="6305"/>
                    <a:pt x="-585" y="15671"/>
                    <a:pt x="7" y="3386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ABA21942-6149-47D7-8118-4FC418506AC7}"/>
                </a:ext>
              </a:extLst>
            </p:cNvPr>
            <p:cNvSpPr/>
            <p:nvPr/>
          </p:nvSpPr>
          <p:spPr>
            <a:xfrm>
              <a:off x="8448058" y="2747348"/>
              <a:ext cx="49693" cy="130496"/>
            </a:xfrm>
            <a:custGeom>
              <a:avLst/>
              <a:gdLst>
                <a:gd name="connsiteX0" fmla="*/ 6626 w 49693"/>
                <a:gd name="connsiteY0" fmla="*/ 18957 h 130496"/>
                <a:gd name="connsiteX1" fmla="*/ 4310 w 49693"/>
                <a:gd name="connsiteY1" fmla="*/ 34584 h 130496"/>
                <a:gd name="connsiteX2" fmla="*/ 11112 w 49693"/>
                <a:gd name="connsiteY2" fmla="*/ 43506 h 130496"/>
                <a:gd name="connsiteX3" fmla="*/ 25901 w 49693"/>
                <a:gd name="connsiteY3" fmla="*/ 67611 h 130496"/>
                <a:gd name="connsiteX4" fmla="*/ 17373 w 49693"/>
                <a:gd name="connsiteY4" fmla="*/ 107442 h 130496"/>
                <a:gd name="connsiteX5" fmla="*/ 21415 w 49693"/>
                <a:gd name="connsiteY5" fmla="*/ 119322 h 130496"/>
                <a:gd name="connsiteX6" fmla="*/ 26837 w 49693"/>
                <a:gd name="connsiteY6" fmla="*/ 124251 h 130496"/>
                <a:gd name="connsiteX7" fmla="*/ 43696 w 49693"/>
                <a:gd name="connsiteY7" fmla="*/ 127948 h 130496"/>
                <a:gd name="connsiteX8" fmla="*/ 49661 w 49693"/>
                <a:gd name="connsiteY8" fmla="*/ 125977 h 130496"/>
                <a:gd name="connsiteX9" fmla="*/ 40098 w 49693"/>
                <a:gd name="connsiteY9" fmla="*/ 130117 h 130496"/>
                <a:gd name="connsiteX10" fmla="*/ 17816 w 49693"/>
                <a:gd name="connsiteY10" fmla="*/ 121146 h 130496"/>
                <a:gd name="connsiteX11" fmla="*/ 13478 w 49693"/>
                <a:gd name="connsiteY11" fmla="*/ 109463 h 130496"/>
                <a:gd name="connsiteX12" fmla="*/ 22006 w 49693"/>
                <a:gd name="connsiteY12" fmla="*/ 69632 h 130496"/>
                <a:gd name="connsiteX13" fmla="*/ 7218 w 49693"/>
                <a:gd name="connsiteY13" fmla="*/ 45527 h 130496"/>
                <a:gd name="connsiteX14" fmla="*/ 366 w 49693"/>
                <a:gd name="connsiteY14" fmla="*/ 36605 h 130496"/>
                <a:gd name="connsiteX15" fmla="*/ 2683 w 49693"/>
                <a:gd name="connsiteY15" fmla="*/ 20978 h 130496"/>
                <a:gd name="connsiteX16" fmla="*/ 2190 w 49693"/>
                <a:gd name="connsiteY16" fmla="*/ 1260 h 130496"/>
                <a:gd name="connsiteX17" fmla="*/ 5049 w 49693"/>
                <a:gd name="connsiteY17" fmla="*/ -22 h 130496"/>
                <a:gd name="connsiteX18" fmla="*/ 6626 w 49693"/>
                <a:gd name="connsiteY18" fmla="*/ 18957 h 13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93" h="130496">
                  <a:moveTo>
                    <a:pt x="6626" y="18957"/>
                  </a:moveTo>
                  <a:cubicBezTo>
                    <a:pt x="5690" y="24232"/>
                    <a:pt x="2831" y="29457"/>
                    <a:pt x="4310" y="34584"/>
                  </a:cubicBezTo>
                  <a:cubicBezTo>
                    <a:pt x="5728" y="38118"/>
                    <a:pt x="8079" y="41202"/>
                    <a:pt x="11112" y="43506"/>
                  </a:cubicBezTo>
                  <a:cubicBezTo>
                    <a:pt x="18161" y="50062"/>
                    <a:pt x="24866" y="58048"/>
                    <a:pt x="25901" y="67611"/>
                  </a:cubicBezTo>
                  <a:cubicBezTo>
                    <a:pt x="27133" y="81266"/>
                    <a:pt x="16042" y="93787"/>
                    <a:pt x="17373" y="107442"/>
                  </a:cubicBezTo>
                  <a:cubicBezTo>
                    <a:pt x="17609" y="111697"/>
                    <a:pt x="19007" y="115806"/>
                    <a:pt x="21415" y="119322"/>
                  </a:cubicBezTo>
                  <a:cubicBezTo>
                    <a:pt x="22944" y="121248"/>
                    <a:pt x="24775" y="122912"/>
                    <a:pt x="26837" y="124251"/>
                  </a:cubicBezTo>
                  <a:cubicBezTo>
                    <a:pt x="31741" y="127678"/>
                    <a:pt x="37809" y="129009"/>
                    <a:pt x="43696" y="127948"/>
                  </a:cubicBezTo>
                  <a:cubicBezTo>
                    <a:pt x="45773" y="127598"/>
                    <a:pt x="47785" y="126933"/>
                    <a:pt x="49661" y="125977"/>
                  </a:cubicBezTo>
                  <a:cubicBezTo>
                    <a:pt x="46825" y="128058"/>
                    <a:pt x="43556" y="129473"/>
                    <a:pt x="40098" y="130117"/>
                  </a:cubicBezTo>
                  <a:cubicBezTo>
                    <a:pt x="31564" y="131654"/>
                    <a:pt x="22905" y="128167"/>
                    <a:pt x="17816" y="121146"/>
                  </a:cubicBezTo>
                  <a:cubicBezTo>
                    <a:pt x="15357" y="117707"/>
                    <a:pt x="13859" y="113674"/>
                    <a:pt x="13478" y="109463"/>
                  </a:cubicBezTo>
                  <a:cubicBezTo>
                    <a:pt x="12345" y="95808"/>
                    <a:pt x="23337" y="83287"/>
                    <a:pt x="22006" y="69632"/>
                  </a:cubicBezTo>
                  <a:cubicBezTo>
                    <a:pt x="21168" y="60069"/>
                    <a:pt x="14464" y="52083"/>
                    <a:pt x="7218" y="45527"/>
                  </a:cubicBezTo>
                  <a:cubicBezTo>
                    <a:pt x="4158" y="43239"/>
                    <a:pt x="1787" y="40152"/>
                    <a:pt x="366" y="36605"/>
                  </a:cubicBezTo>
                  <a:cubicBezTo>
                    <a:pt x="-1064" y="31675"/>
                    <a:pt x="1746" y="26253"/>
                    <a:pt x="2683" y="20978"/>
                  </a:cubicBezTo>
                  <a:cubicBezTo>
                    <a:pt x="7612" y="18070"/>
                    <a:pt x="-3331" y="6190"/>
                    <a:pt x="2190" y="1260"/>
                  </a:cubicBezTo>
                  <a:cubicBezTo>
                    <a:pt x="3062" y="671"/>
                    <a:pt x="4029" y="238"/>
                    <a:pt x="5049" y="-22"/>
                  </a:cubicBezTo>
                  <a:cubicBezTo>
                    <a:pt x="1697" y="5302"/>
                    <a:pt x="11162" y="16197"/>
                    <a:pt x="6626" y="1895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3406DC4E-BEAC-4FC2-A98A-E00C06046886}"/>
                </a:ext>
              </a:extLst>
            </p:cNvPr>
            <p:cNvSpPr/>
            <p:nvPr/>
          </p:nvSpPr>
          <p:spPr>
            <a:xfrm>
              <a:off x="8304219" y="2863536"/>
              <a:ext cx="21541" cy="22429"/>
            </a:xfrm>
            <a:custGeom>
              <a:avLst/>
              <a:gdLst>
                <a:gd name="connsiteX0" fmla="*/ 21510 w 21541"/>
                <a:gd name="connsiteY0" fmla="*/ 11119 h 22429"/>
                <a:gd name="connsiteX1" fmla="*/ -32 w 21541"/>
                <a:gd name="connsiteY1" fmla="*/ 22408 h 22429"/>
                <a:gd name="connsiteX2" fmla="*/ 15841 w 21541"/>
                <a:gd name="connsiteY2" fmla="*/ -22 h 2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41" h="22429">
                  <a:moveTo>
                    <a:pt x="21510" y="11119"/>
                  </a:moveTo>
                  <a:cubicBezTo>
                    <a:pt x="21510" y="11119"/>
                    <a:pt x="2285" y="12450"/>
                    <a:pt x="-32" y="22408"/>
                  </a:cubicBezTo>
                  <a:cubicBezTo>
                    <a:pt x="-32" y="22408"/>
                    <a:pt x="18404" y="4612"/>
                    <a:pt x="15841" y="-22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7F0C1319-FFE7-4547-BFD7-D3A1EB40C9A8}"/>
                </a:ext>
              </a:extLst>
            </p:cNvPr>
            <p:cNvSpPr/>
            <p:nvPr/>
          </p:nvSpPr>
          <p:spPr>
            <a:xfrm>
              <a:off x="8604296" y="3163341"/>
              <a:ext cx="43607" cy="26971"/>
            </a:xfrm>
            <a:custGeom>
              <a:avLst/>
              <a:gdLst>
                <a:gd name="connsiteX0" fmla="*/ 43575 w 43607"/>
                <a:gd name="connsiteY0" fmla="*/ 8958 h 26971"/>
                <a:gd name="connsiteX1" fmla="*/ 590 w 43607"/>
                <a:gd name="connsiteY1" fmla="*/ 15070 h 26971"/>
                <a:gd name="connsiteX2" fmla="*/ 43575 w 43607"/>
                <a:gd name="connsiteY2" fmla="*/ 8958 h 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07" h="26971">
                  <a:moveTo>
                    <a:pt x="43575" y="8958"/>
                  </a:moveTo>
                  <a:cubicBezTo>
                    <a:pt x="43575" y="8958"/>
                    <a:pt x="-6114" y="-14852"/>
                    <a:pt x="590" y="15070"/>
                  </a:cubicBezTo>
                  <a:cubicBezTo>
                    <a:pt x="7294" y="44992"/>
                    <a:pt x="43575" y="8958"/>
                    <a:pt x="43575" y="8958"/>
                  </a:cubicBezTo>
                  <a:close/>
                </a:path>
              </a:pathLst>
            </a:custGeom>
            <a:solidFill>
              <a:srgbClr val="EFB7B9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8A9815FA-ED18-428B-B0EC-EF44E95EE757}"/>
                </a:ext>
              </a:extLst>
            </p:cNvPr>
            <p:cNvSpPr/>
            <p:nvPr/>
          </p:nvSpPr>
          <p:spPr>
            <a:xfrm rot="-1473000">
              <a:off x="8661162" y="2962186"/>
              <a:ext cx="51759" cy="581681"/>
            </a:xfrm>
            <a:custGeom>
              <a:avLst/>
              <a:gdLst>
                <a:gd name="connsiteX0" fmla="*/ -32 w 51759"/>
                <a:gd name="connsiteY0" fmla="*/ -22 h 581681"/>
                <a:gd name="connsiteX1" fmla="*/ 51728 w 51759"/>
                <a:gd name="connsiteY1" fmla="*/ -22 h 581681"/>
                <a:gd name="connsiteX2" fmla="*/ 51728 w 51759"/>
                <a:gd name="connsiteY2" fmla="*/ 581660 h 581681"/>
                <a:gd name="connsiteX3" fmla="*/ -32 w 51759"/>
                <a:gd name="connsiteY3" fmla="*/ 581660 h 58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59" h="581681">
                  <a:moveTo>
                    <a:pt x="-32" y="-22"/>
                  </a:moveTo>
                  <a:lnTo>
                    <a:pt x="51728" y="-22"/>
                  </a:lnTo>
                  <a:lnTo>
                    <a:pt x="51728" y="581660"/>
                  </a:lnTo>
                  <a:lnTo>
                    <a:pt x="-32" y="581660"/>
                  </a:lnTo>
                  <a:close/>
                </a:path>
              </a:pathLst>
            </a:custGeom>
            <a:solidFill>
              <a:srgbClr val="FFD200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1781D266-B610-4BD7-978B-FAEC6B7F02FF}"/>
                </a:ext>
              </a:extLst>
            </p:cNvPr>
            <p:cNvSpPr/>
            <p:nvPr/>
          </p:nvSpPr>
          <p:spPr>
            <a:xfrm>
              <a:off x="7933451" y="2129237"/>
              <a:ext cx="359380" cy="549120"/>
            </a:xfrm>
            <a:custGeom>
              <a:avLst/>
              <a:gdLst>
                <a:gd name="connsiteX0" fmla="*/ 26065 w 359380"/>
                <a:gd name="connsiteY0" fmla="*/ -22 h 549120"/>
                <a:gd name="connsiteX1" fmla="*/ 1171 w 359380"/>
                <a:gd name="connsiteY1" fmla="*/ 59132 h 549120"/>
                <a:gd name="connsiteX2" fmla="*/ 24635 w 359380"/>
                <a:gd name="connsiteY2" fmla="*/ 83090 h 549120"/>
                <a:gd name="connsiteX3" fmla="*/ 86599 w 359380"/>
                <a:gd name="connsiteY3" fmla="*/ 133272 h 549120"/>
                <a:gd name="connsiteX4" fmla="*/ 102373 w 359380"/>
                <a:gd name="connsiteY4" fmla="*/ 208299 h 549120"/>
                <a:gd name="connsiteX5" fmla="*/ 73733 w 359380"/>
                <a:gd name="connsiteY5" fmla="*/ 254982 h 549120"/>
                <a:gd name="connsiteX6" fmla="*/ 68360 w 359380"/>
                <a:gd name="connsiteY6" fmla="*/ 320840 h 549120"/>
                <a:gd name="connsiteX7" fmla="*/ 95423 w 359380"/>
                <a:gd name="connsiteY7" fmla="*/ 382508 h 549120"/>
                <a:gd name="connsiteX8" fmla="*/ 112380 w 359380"/>
                <a:gd name="connsiteY8" fmla="*/ 400155 h 549120"/>
                <a:gd name="connsiteX9" fmla="*/ 130274 w 359380"/>
                <a:gd name="connsiteY9" fmla="*/ 401634 h 549120"/>
                <a:gd name="connsiteX10" fmla="*/ 181098 w 359380"/>
                <a:gd name="connsiteY10" fmla="*/ 433923 h 549120"/>
                <a:gd name="connsiteX11" fmla="*/ 198942 w 359380"/>
                <a:gd name="connsiteY11" fmla="*/ 493372 h 549120"/>
                <a:gd name="connsiteX12" fmla="*/ 206731 w 359380"/>
                <a:gd name="connsiteY12" fmla="*/ 523590 h 549120"/>
                <a:gd name="connsiteX13" fmla="*/ 245280 w 359380"/>
                <a:gd name="connsiteY13" fmla="*/ 542175 h 549120"/>
                <a:gd name="connsiteX14" fmla="*/ 359349 w 359380"/>
                <a:gd name="connsiteY14" fmla="*/ 548041 h 54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9380" h="549120">
                  <a:moveTo>
                    <a:pt x="26065" y="-22"/>
                  </a:moveTo>
                  <a:cubicBezTo>
                    <a:pt x="16896" y="20091"/>
                    <a:pt x="-5435" y="37985"/>
                    <a:pt x="1171" y="59132"/>
                  </a:cubicBezTo>
                  <a:cubicBezTo>
                    <a:pt x="4572" y="70027"/>
                    <a:pt x="14973" y="77027"/>
                    <a:pt x="24635" y="83090"/>
                  </a:cubicBezTo>
                  <a:cubicBezTo>
                    <a:pt x="47212" y="97385"/>
                    <a:pt x="70233" y="112174"/>
                    <a:pt x="86599" y="133272"/>
                  </a:cubicBezTo>
                  <a:cubicBezTo>
                    <a:pt x="102965" y="154371"/>
                    <a:pt x="111838" y="183307"/>
                    <a:pt x="102373" y="208299"/>
                  </a:cubicBezTo>
                  <a:cubicBezTo>
                    <a:pt x="95916" y="225405"/>
                    <a:pt x="81916" y="238616"/>
                    <a:pt x="73733" y="254982"/>
                  </a:cubicBezTo>
                  <a:cubicBezTo>
                    <a:pt x="64360" y="275647"/>
                    <a:pt x="62460" y="298928"/>
                    <a:pt x="68360" y="320840"/>
                  </a:cubicBezTo>
                  <a:cubicBezTo>
                    <a:pt x="74269" y="342626"/>
                    <a:pt x="83390" y="363410"/>
                    <a:pt x="95423" y="382508"/>
                  </a:cubicBezTo>
                  <a:cubicBezTo>
                    <a:pt x="99613" y="389705"/>
                    <a:pt x="104542" y="397296"/>
                    <a:pt x="112380" y="400155"/>
                  </a:cubicBezTo>
                  <a:cubicBezTo>
                    <a:pt x="118234" y="401565"/>
                    <a:pt x="124269" y="402064"/>
                    <a:pt x="130274" y="401634"/>
                  </a:cubicBezTo>
                  <a:cubicBezTo>
                    <a:pt x="151126" y="402423"/>
                    <a:pt x="169957" y="416423"/>
                    <a:pt x="181098" y="433923"/>
                  </a:cubicBezTo>
                  <a:cubicBezTo>
                    <a:pt x="192238" y="451422"/>
                    <a:pt x="196724" y="472619"/>
                    <a:pt x="198942" y="493372"/>
                  </a:cubicBezTo>
                  <a:cubicBezTo>
                    <a:pt x="200027" y="503823"/>
                    <a:pt x="200816" y="514914"/>
                    <a:pt x="206731" y="523590"/>
                  </a:cubicBezTo>
                  <a:cubicBezTo>
                    <a:pt x="215013" y="535717"/>
                    <a:pt x="230787" y="539710"/>
                    <a:pt x="245280" y="542175"/>
                  </a:cubicBezTo>
                  <a:cubicBezTo>
                    <a:pt x="282942" y="548585"/>
                    <a:pt x="321227" y="550554"/>
                    <a:pt x="359349" y="548041"/>
                  </a:cubicBezTo>
                </a:path>
              </a:pathLst>
            </a:custGeom>
            <a:noFill/>
            <a:ln w="4922" cap="flat">
              <a:solidFill>
                <a:srgbClr val="4440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41D86F15-19A7-425C-A736-0B975594F5F2}"/>
                </a:ext>
              </a:extLst>
            </p:cNvPr>
            <p:cNvSpPr/>
            <p:nvPr/>
          </p:nvSpPr>
          <p:spPr>
            <a:xfrm>
              <a:off x="8235058" y="2646589"/>
              <a:ext cx="67780" cy="44759"/>
            </a:xfrm>
            <a:custGeom>
              <a:avLst/>
              <a:gdLst>
                <a:gd name="connsiteX0" fmla="*/ 45401 w 67780"/>
                <a:gd name="connsiteY0" fmla="*/ 0 h 44759"/>
                <a:gd name="connsiteX1" fmla="*/ 67781 w 67780"/>
                <a:gd name="connsiteY1" fmla="*/ 22380 h 44759"/>
                <a:gd name="connsiteX2" fmla="*/ 67781 w 67780"/>
                <a:gd name="connsiteY2" fmla="*/ 22380 h 44759"/>
                <a:gd name="connsiteX3" fmla="*/ 45401 w 67780"/>
                <a:gd name="connsiteY3" fmla="*/ 44760 h 44759"/>
                <a:gd name="connsiteX4" fmla="*/ 22380 w 67780"/>
                <a:gd name="connsiteY4" fmla="*/ 44760 h 44759"/>
                <a:gd name="connsiteX5" fmla="*/ 0 w 67780"/>
                <a:gd name="connsiteY5" fmla="*/ 22380 h 44759"/>
                <a:gd name="connsiteX6" fmla="*/ 0 w 67780"/>
                <a:gd name="connsiteY6" fmla="*/ 22380 h 44759"/>
                <a:gd name="connsiteX7" fmla="*/ 22380 w 67780"/>
                <a:gd name="connsiteY7" fmla="*/ 0 h 4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780" h="44759">
                  <a:moveTo>
                    <a:pt x="45401" y="0"/>
                  </a:moveTo>
                  <a:cubicBezTo>
                    <a:pt x="57761" y="0"/>
                    <a:pt x="67781" y="10020"/>
                    <a:pt x="67781" y="22380"/>
                  </a:cubicBezTo>
                  <a:lnTo>
                    <a:pt x="67781" y="22380"/>
                  </a:lnTo>
                  <a:cubicBezTo>
                    <a:pt x="67781" y="34740"/>
                    <a:pt x="57761" y="44760"/>
                    <a:pt x="45401" y="44760"/>
                  </a:cubicBezTo>
                  <a:lnTo>
                    <a:pt x="22380" y="44760"/>
                  </a:lnTo>
                  <a:cubicBezTo>
                    <a:pt x="10020" y="44760"/>
                    <a:pt x="0" y="34740"/>
                    <a:pt x="0" y="22380"/>
                  </a:cubicBezTo>
                  <a:lnTo>
                    <a:pt x="0" y="22380"/>
                  </a:lnTo>
                  <a:cubicBezTo>
                    <a:pt x="0" y="10020"/>
                    <a:pt x="10020" y="0"/>
                    <a:pt x="22380" y="0"/>
                  </a:cubicBezTo>
                  <a:close/>
                </a:path>
              </a:pathLst>
            </a:custGeom>
            <a:solidFill>
              <a:srgbClr val="444053"/>
            </a:solidFill>
            <a:ln w="4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94" name="Text Placeholder 1">
            <a:extLst>
              <a:ext uri="{FF2B5EF4-FFF2-40B4-BE49-F238E27FC236}">
                <a16:creationId xmlns:a16="http://schemas.microsoft.com/office/drawing/2014/main" id="{88EA0DC9-BE49-4026-8B24-6A29A0D7D811}"/>
              </a:ext>
            </a:extLst>
          </p:cNvPr>
          <p:cNvSpPr txBox="1">
            <a:spLocks/>
          </p:cNvSpPr>
          <p:nvPr/>
        </p:nvSpPr>
        <p:spPr>
          <a:xfrm>
            <a:off x="7421313" y="-170241"/>
            <a:ext cx="5232097" cy="60104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ID" sz="36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Diagram </a:t>
            </a:r>
            <a:r>
              <a:rPr lang="en-ID" sz="3600" b="1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36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32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79879CE6-8EE4-4AFC-8883-A90E43A90B72}"/>
              </a:ext>
            </a:extLst>
          </p:cNvPr>
          <p:cNvSpPr/>
          <p:nvPr/>
        </p:nvSpPr>
        <p:spPr>
          <a:xfrm rot="10800000">
            <a:off x="0" y="0"/>
            <a:ext cx="3032974" cy="1074656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2" name="Picture 391">
            <a:extLst>
              <a:ext uri="{FF2B5EF4-FFF2-40B4-BE49-F238E27FC236}">
                <a16:creationId xmlns:a16="http://schemas.microsoft.com/office/drawing/2014/main" id="{EC034144-216D-4CF2-B21E-C77D80443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FEB3917-0D1E-41B5-8A47-23FE2F81B177}"/>
              </a:ext>
            </a:extLst>
          </p:cNvPr>
          <p:cNvGrpSpPr/>
          <p:nvPr/>
        </p:nvGrpSpPr>
        <p:grpSpPr>
          <a:xfrm>
            <a:off x="87171" y="534354"/>
            <a:ext cx="7512094" cy="6108280"/>
            <a:chOff x="87171" y="534354"/>
            <a:chExt cx="7512094" cy="61082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AC79AFD-5B87-444E-9A9C-6F09E4E608B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1" y="534354"/>
              <a:ext cx="7512094" cy="6108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F62E81-6CA6-49EE-97C0-0B8EB79A05A9}"/>
                </a:ext>
              </a:extLst>
            </p:cNvPr>
            <p:cNvSpPr/>
            <p:nvPr/>
          </p:nvSpPr>
          <p:spPr>
            <a:xfrm>
              <a:off x="5043336" y="1740374"/>
              <a:ext cx="660400" cy="152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Akurasi</a:t>
              </a:r>
              <a:endParaRPr lang="en-ID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05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C0B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DC57632-0389-4851-A8AE-9B330E0676B8}"/>
              </a:ext>
            </a:extLst>
          </p:cNvPr>
          <p:cNvGrpSpPr/>
          <p:nvPr/>
        </p:nvGrpSpPr>
        <p:grpSpPr>
          <a:xfrm>
            <a:off x="0" y="-5443"/>
            <a:ext cx="12196537" cy="6863442"/>
            <a:chOff x="0" y="-5443"/>
            <a:chExt cx="12196537" cy="6863442"/>
          </a:xfrm>
        </p:grpSpPr>
        <p:sp>
          <p:nvSpPr>
            <p:cNvPr id="17" name="Rectangle 34">
              <a:extLst>
                <a:ext uri="{FF2B5EF4-FFF2-40B4-BE49-F238E27FC236}">
                  <a16:creationId xmlns:a16="http://schemas.microsoft.com/office/drawing/2014/main" id="{E79CF89E-BC2E-42FA-AA9F-8B1593CFF897}"/>
                </a:ext>
              </a:extLst>
            </p:cNvPr>
            <p:cNvSpPr/>
            <p:nvPr/>
          </p:nvSpPr>
          <p:spPr>
            <a:xfrm rot="10800000" flipH="1">
              <a:off x="5033737" y="-5443"/>
              <a:ext cx="7162800" cy="1697862"/>
            </a:xfrm>
            <a:custGeom>
              <a:avLst/>
              <a:gdLst>
                <a:gd name="connsiteX0" fmla="*/ 0 w 4267200"/>
                <a:gd name="connsiteY0" fmla="*/ 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0 w 4267200"/>
                <a:gd name="connsiteY4" fmla="*/ 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28318 w 4267200"/>
                <a:gd name="connsiteY0" fmla="*/ 1551819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28318 w 4267200"/>
                <a:gd name="connsiteY4" fmla="*/ 1551819 h 172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729631">
                  <a:moveTo>
                    <a:pt x="28318" y="1551819"/>
                  </a:moveTo>
                  <a:cubicBezTo>
                    <a:pt x="65571" y="78619"/>
                    <a:pt x="3264747" y="2062480"/>
                    <a:pt x="4267200" y="0"/>
                  </a:cubicBezTo>
                  <a:lnTo>
                    <a:pt x="4267200" y="1729631"/>
                  </a:lnTo>
                  <a:lnTo>
                    <a:pt x="0" y="1729631"/>
                  </a:lnTo>
                  <a:lnTo>
                    <a:pt x="28318" y="1551819"/>
                  </a:lnTo>
                  <a:close/>
                </a:path>
              </a:pathLst>
            </a:custGeom>
            <a:solidFill>
              <a:srgbClr val="ACA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 34">
              <a:extLst>
                <a:ext uri="{FF2B5EF4-FFF2-40B4-BE49-F238E27FC236}">
                  <a16:creationId xmlns:a16="http://schemas.microsoft.com/office/drawing/2014/main" id="{9B747775-CF00-4084-A4C9-4BC682EBE9EB}"/>
                </a:ext>
              </a:extLst>
            </p:cNvPr>
            <p:cNvSpPr/>
            <p:nvPr/>
          </p:nvSpPr>
          <p:spPr>
            <a:xfrm rot="10800000">
              <a:off x="0" y="0"/>
              <a:ext cx="3032974" cy="1229360"/>
            </a:xfrm>
            <a:custGeom>
              <a:avLst/>
              <a:gdLst>
                <a:gd name="connsiteX0" fmla="*/ 0 w 4267200"/>
                <a:gd name="connsiteY0" fmla="*/ 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0 w 4267200"/>
                <a:gd name="connsiteY4" fmla="*/ 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729631">
                  <a:moveTo>
                    <a:pt x="10160" y="1696720"/>
                  </a:moveTo>
                  <a:cubicBezTo>
                    <a:pt x="57573" y="447040"/>
                    <a:pt x="3122507" y="2489200"/>
                    <a:pt x="4267200" y="0"/>
                  </a:cubicBezTo>
                  <a:lnTo>
                    <a:pt x="4267200" y="1729631"/>
                  </a:lnTo>
                  <a:lnTo>
                    <a:pt x="0" y="1729631"/>
                  </a:lnTo>
                  <a:lnTo>
                    <a:pt x="10160" y="1696720"/>
                  </a:lnTo>
                  <a:close/>
                </a:path>
              </a:pathLst>
            </a:custGeom>
            <a:solidFill>
              <a:srgbClr val="ACA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BCA21E-25FA-46E2-9F56-2DE3EDB1F62F}"/>
                </a:ext>
              </a:extLst>
            </p:cNvPr>
            <p:cNvSpPr/>
            <p:nvPr/>
          </p:nvSpPr>
          <p:spPr>
            <a:xfrm rot="1362494">
              <a:off x="3053118" y="281498"/>
              <a:ext cx="649464" cy="304967"/>
            </a:xfrm>
            <a:prstGeom prst="ellipse">
              <a:avLst/>
            </a:prstGeom>
            <a:solidFill>
              <a:srgbClr val="ACA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DE0C3-8EAA-4F27-8240-5448331B0F35}"/>
                </a:ext>
              </a:extLst>
            </p:cNvPr>
            <p:cNvSpPr/>
            <p:nvPr/>
          </p:nvSpPr>
          <p:spPr>
            <a:xfrm rot="743197">
              <a:off x="2742678" y="431468"/>
              <a:ext cx="244454" cy="300128"/>
            </a:xfrm>
            <a:prstGeom prst="ellipse">
              <a:avLst/>
            </a:prstGeom>
            <a:solidFill>
              <a:srgbClr val="CBD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Rectangle 34">
              <a:extLst>
                <a:ext uri="{FF2B5EF4-FFF2-40B4-BE49-F238E27FC236}">
                  <a16:creationId xmlns:a16="http://schemas.microsoft.com/office/drawing/2014/main" id="{5EF93B3E-9AA0-4F49-896C-AB46B45EABFA}"/>
                </a:ext>
              </a:extLst>
            </p:cNvPr>
            <p:cNvSpPr/>
            <p:nvPr/>
          </p:nvSpPr>
          <p:spPr>
            <a:xfrm>
              <a:off x="7948610" y="5842336"/>
              <a:ext cx="4243390" cy="1015663"/>
            </a:xfrm>
            <a:custGeom>
              <a:avLst/>
              <a:gdLst>
                <a:gd name="connsiteX0" fmla="*/ 0 w 4267200"/>
                <a:gd name="connsiteY0" fmla="*/ 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0 w 4267200"/>
                <a:gd name="connsiteY4" fmla="*/ 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729631">
                  <a:moveTo>
                    <a:pt x="10160" y="1696720"/>
                  </a:moveTo>
                  <a:cubicBezTo>
                    <a:pt x="47413" y="223520"/>
                    <a:pt x="3264747" y="2062480"/>
                    <a:pt x="4267200" y="0"/>
                  </a:cubicBezTo>
                  <a:lnTo>
                    <a:pt x="4267200" y="1729631"/>
                  </a:lnTo>
                  <a:lnTo>
                    <a:pt x="0" y="1729631"/>
                  </a:lnTo>
                  <a:lnTo>
                    <a:pt x="10160" y="1696720"/>
                  </a:lnTo>
                  <a:close/>
                </a:path>
              </a:pathLst>
            </a:custGeom>
            <a:solidFill>
              <a:srgbClr val="ACA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D290CCFF-DBEF-4F7B-81FB-AA5B77A8536F}"/>
              </a:ext>
            </a:extLst>
          </p:cNvPr>
          <p:cNvSpPr txBox="1">
            <a:spLocks/>
          </p:cNvSpPr>
          <p:nvPr/>
        </p:nvSpPr>
        <p:spPr>
          <a:xfrm>
            <a:off x="5924373" y="73727"/>
            <a:ext cx="6102878" cy="60104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4800" spc="600" dirty="0">
                <a:solidFill>
                  <a:schemeClr val="bg1"/>
                </a:solidFill>
                <a:latin typeface="+mj-lt"/>
              </a:rPr>
              <a:t>Hasil Uji </a:t>
            </a:r>
            <a:r>
              <a:rPr kumimoji="1" lang="en-US" altLang="ja-JP" sz="4800" spc="600" dirty="0" err="1">
                <a:solidFill>
                  <a:schemeClr val="bg1"/>
                </a:solidFill>
                <a:latin typeface="+mj-lt"/>
              </a:rPr>
              <a:t>coba</a:t>
            </a:r>
            <a:r>
              <a:rPr kumimoji="1" lang="en-US" altLang="ja-JP" sz="4800" spc="600" dirty="0">
                <a:solidFill>
                  <a:schemeClr val="bg1"/>
                </a:solidFill>
                <a:latin typeface="+mj-lt"/>
              </a:rPr>
              <a:t> 1</a:t>
            </a:r>
            <a:endParaRPr kumimoji="1" lang="id-ID" altLang="ja-JP" sz="480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A3BD1F-36DC-4344-933E-4910A1D7F347}"/>
              </a:ext>
            </a:extLst>
          </p:cNvPr>
          <p:cNvSpPr txBox="1"/>
          <p:nvPr/>
        </p:nvSpPr>
        <p:spPr>
          <a:xfrm>
            <a:off x="5033737" y="1148373"/>
            <a:ext cx="71628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 Uji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Coba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rate pada data</a:t>
            </a:r>
            <a:endParaRPr lang="en-ID" sz="1200" b="1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image158.jpeg">
            <a:extLst>
              <a:ext uri="{FF2B5EF4-FFF2-40B4-BE49-F238E27FC236}">
                <a16:creationId xmlns:a16="http://schemas.microsoft.com/office/drawing/2014/main" id="{E8DB5F9E-C631-463F-BB63-89A53C98FB43}"/>
              </a:ext>
            </a:extLst>
          </p:cNvPr>
          <p:cNvPicPr/>
          <p:nvPr/>
        </p:nvPicPr>
        <p:blipFill rotWithShape="1">
          <a:blip r:embed="rId2" cstate="print"/>
          <a:srcRect t="6033"/>
          <a:stretch/>
        </p:blipFill>
        <p:spPr>
          <a:xfrm>
            <a:off x="5449441" y="2071051"/>
            <a:ext cx="6436617" cy="4401950"/>
          </a:xfrm>
          <a:prstGeom prst="rect">
            <a:avLst/>
          </a:prstGeom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0646F1-88B6-41F5-BBB2-874CAF36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01140"/>
              </p:ext>
            </p:extLst>
          </p:nvPr>
        </p:nvGraphicFramePr>
        <p:xfrm>
          <a:off x="5305108" y="2091359"/>
          <a:ext cx="6693251" cy="3300029"/>
        </p:xfrm>
        <a:graphic>
          <a:graphicData uri="http://schemas.openxmlformats.org/drawingml/2006/table">
            <a:tbl>
              <a:tblPr firstRow="1" firstCol="1" lastRow="1" lastCol="1" bandRow="1" bandCol="1">
                <a:effectLst/>
              </a:tblPr>
              <a:tblGrid>
                <a:gridCol w="1130325">
                  <a:extLst>
                    <a:ext uri="{9D8B030D-6E8A-4147-A177-3AD203B41FA5}">
                      <a16:colId xmlns:a16="http://schemas.microsoft.com/office/drawing/2014/main" val="1453908879"/>
                    </a:ext>
                  </a:extLst>
                </a:gridCol>
                <a:gridCol w="1592838">
                  <a:extLst>
                    <a:ext uri="{9D8B030D-6E8A-4147-A177-3AD203B41FA5}">
                      <a16:colId xmlns:a16="http://schemas.microsoft.com/office/drawing/2014/main" val="1637660889"/>
                    </a:ext>
                  </a:extLst>
                </a:gridCol>
                <a:gridCol w="1334449">
                  <a:extLst>
                    <a:ext uri="{9D8B030D-6E8A-4147-A177-3AD203B41FA5}">
                      <a16:colId xmlns:a16="http://schemas.microsoft.com/office/drawing/2014/main" val="3266675563"/>
                    </a:ext>
                  </a:extLst>
                </a:gridCol>
                <a:gridCol w="1241092">
                  <a:extLst>
                    <a:ext uri="{9D8B030D-6E8A-4147-A177-3AD203B41FA5}">
                      <a16:colId xmlns:a16="http://schemas.microsoft.com/office/drawing/2014/main" val="1088419834"/>
                    </a:ext>
                  </a:extLst>
                </a:gridCol>
                <a:gridCol w="1394547">
                  <a:extLst>
                    <a:ext uri="{9D8B030D-6E8A-4147-A177-3AD203B41FA5}">
                      <a16:colId xmlns:a16="http://schemas.microsoft.com/office/drawing/2014/main" val="3931251779"/>
                    </a:ext>
                  </a:extLst>
                </a:gridCol>
              </a:tblGrid>
              <a:tr h="922284"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Epoch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MAPE %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Akurasi %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832603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474.09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19.06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80.94</a:t>
                      </a:r>
                      <a:endParaRPr lang="id-ID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989127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1038.40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27.74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72.26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75227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5.51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1.85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98.15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21559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37.64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4.46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95.53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394983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50.47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5.13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94.87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89069"/>
                  </a:ext>
                </a:extLst>
              </a:tr>
            </a:tbl>
          </a:graphicData>
        </a:graphic>
      </p:graphicFrame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F90721F-8AA6-4872-B8C5-973E0BF27EF7}"/>
              </a:ext>
            </a:extLst>
          </p:cNvPr>
          <p:cNvSpPr/>
          <p:nvPr/>
        </p:nvSpPr>
        <p:spPr>
          <a:xfrm>
            <a:off x="-223729" y="1706791"/>
            <a:ext cx="5362691" cy="4121174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solidFill>
            <a:srgbClr val="6C63FF">
              <a:alpha val="18000"/>
            </a:srgbClr>
          </a:soli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AC4FF5F-4838-41D8-8F63-037301400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37817" y="1933203"/>
            <a:ext cx="5702300" cy="42767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556ECA-3BFC-457F-9FF8-0CA420C19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4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159.jpeg">
            <a:extLst>
              <a:ext uri="{FF2B5EF4-FFF2-40B4-BE49-F238E27FC236}">
                <a16:creationId xmlns:a16="http://schemas.microsoft.com/office/drawing/2014/main" id="{3E7BCDF8-4B7C-4D95-97F4-269577214C7F}"/>
              </a:ext>
            </a:extLst>
          </p:cNvPr>
          <p:cNvPicPr/>
          <p:nvPr/>
        </p:nvPicPr>
        <p:blipFill rotWithShape="1">
          <a:blip r:embed="rId2" cstate="print"/>
          <a:srcRect t="7954"/>
          <a:stretch/>
        </p:blipFill>
        <p:spPr>
          <a:xfrm>
            <a:off x="5433424" y="1991045"/>
            <a:ext cx="6436617" cy="439509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0646F1-88B6-41F5-BBB2-874CAF36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389248"/>
              </p:ext>
            </p:extLst>
          </p:nvPr>
        </p:nvGraphicFramePr>
        <p:xfrm>
          <a:off x="5305108" y="2091359"/>
          <a:ext cx="6693251" cy="3300029"/>
        </p:xfrm>
        <a:graphic>
          <a:graphicData uri="http://schemas.openxmlformats.org/drawingml/2006/table">
            <a:tbl>
              <a:tblPr firstRow="1" firstCol="1" lastRow="1" lastCol="1" bandRow="1" bandCol="1">
                <a:effectLst/>
              </a:tblPr>
              <a:tblGrid>
                <a:gridCol w="1130325">
                  <a:extLst>
                    <a:ext uri="{9D8B030D-6E8A-4147-A177-3AD203B41FA5}">
                      <a16:colId xmlns:a16="http://schemas.microsoft.com/office/drawing/2014/main" val="1453908879"/>
                    </a:ext>
                  </a:extLst>
                </a:gridCol>
                <a:gridCol w="1592838">
                  <a:extLst>
                    <a:ext uri="{9D8B030D-6E8A-4147-A177-3AD203B41FA5}">
                      <a16:colId xmlns:a16="http://schemas.microsoft.com/office/drawing/2014/main" val="1637660889"/>
                    </a:ext>
                  </a:extLst>
                </a:gridCol>
                <a:gridCol w="1334449">
                  <a:extLst>
                    <a:ext uri="{9D8B030D-6E8A-4147-A177-3AD203B41FA5}">
                      <a16:colId xmlns:a16="http://schemas.microsoft.com/office/drawing/2014/main" val="3266675563"/>
                    </a:ext>
                  </a:extLst>
                </a:gridCol>
                <a:gridCol w="1241092">
                  <a:extLst>
                    <a:ext uri="{9D8B030D-6E8A-4147-A177-3AD203B41FA5}">
                      <a16:colId xmlns:a16="http://schemas.microsoft.com/office/drawing/2014/main" val="1088419834"/>
                    </a:ext>
                  </a:extLst>
                </a:gridCol>
                <a:gridCol w="1394547">
                  <a:extLst>
                    <a:ext uri="{9D8B030D-6E8A-4147-A177-3AD203B41FA5}">
                      <a16:colId xmlns:a16="http://schemas.microsoft.com/office/drawing/2014/main" val="3931251779"/>
                    </a:ext>
                  </a:extLst>
                </a:gridCol>
              </a:tblGrid>
              <a:tr h="922284"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Epoch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MAPE %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Akurasi %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832603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1435" marR="5143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143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270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2.24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334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1.21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01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98.79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989127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1435" marR="5143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143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270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2.46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334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1.28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01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98.71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75227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1435" marR="5143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143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270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1.73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334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1.10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01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98.90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21559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1435" marR="51435" algn="ctr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dirty="0"/>
                        <a:t>100</a:t>
                      </a:r>
                      <a:endParaRPr lang="en-ID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1435" algn="ctr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dirty="0"/>
                        <a:t>0.3</a:t>
                      </a:r>
                      <a:endParaRPr lang="en-ID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2705" algn="ctr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dirty="0"/>
                        <a:t>0.08</a:t>
                      </a:r>
                      <a:endParaRPr lang="en-ID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3340" algn="ctr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dirty="0"/>
                        <a:t>0.22</a:t>
                      </a:r>
                      <a:endParaRPr lang="en-ID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015" algn="ctr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dirty="0"/>
                        <a:t>99.78</a:t>
                      </a:r>
                      <a:endParaRPr lang="en-ID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394983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1435" marR="51435" algn="ctr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1435" algn="ctr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2705" algn="ctr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53340" algn="ctr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120015" algn="ctr">
                        <a:lnSpc>
                          <a:spcPct val="107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99.53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89069"/>
                  </a:ext>
                </a:extLst>
              </a:tr>
            </a:tbl>
          </a:graphicData>
        </a:graphic>
      </p:graphicFrame>
      <p:sp>
        <p:nvSpPr>
          <p:cNvPr id="17" name="Rectangle 34">
            <a:extLst>
              <a:ext uri="{FF2B5EF4-FFF2-40B4-BE49-F238E27FC236}">
                <a16:creationId xmlns:a16="http://schemas.microsoft.com/office/drawing/2014/main" id="{E79CF89E-BC2E-42FA-AA9F-8B1593CFF897}"/>
              </a:ext>
            </a:extLst>
          </p:cNvPr>
          <p:cNvSpPr/>
          <p:nvPr/>
        </p:nvSpPr>
        <p:spPr>
          <a:xfrm rot="10800000" flipH="1">
            <a:off x="5033737" y="-5443"/>
            <a:ext cx="7162800" cy="169786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28318 w 4267200"/>
              <a:gd name="connsiteY0" fmla="*/ 1551819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28318 w 4267200"/>
              <a:gd name="connsiteY4" fmla="*/ 1551819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28318" y="1551819"/>
                </a:moveTo>
                <a:cubicBezTo>
                  <a:pt x="65571" y="78619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28318" y="1551819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34">
            <a:extLst>
              <a:ext uri="{FF2B5EF4-FFF2-40B4-BE49-F238E27FC236}">
                <a16:creationId xmlns:a16="http://schemas.microsoft.com/office/drawing/2014/main" id="{9B747775-CF00-4084-A4C9-4BC682EBE9EB}"/>
              </a:ext>
            </a:extLst>
          </p:cNvPr>
          <p:cNvSpPr/>
          <p:nvPr/>
        </p:nvSpPr>
        <p:spPr>
          <a:xfrm rot="10800000">
            <a:off x="0" y="0"/>
            <a:ext cx="3032974" cy="1229360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BCA21E-25FA-46E2-9F56-2DE3EDB1F62F}"/>
              </a:ext>
            </a:extLst>
          </p:cNvPr>
          <p:cNvSpPr/>
          <p:nvPr/>
        </p:nvSpPr>
        <p:spPr>
          <a:xfrm rot="1362494">
            <a:off x="3053118" y="281498"/>
            <a:ext cx="649464" cy="304967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1DE0C3-8EAA-4F27-8240-5448331B0F35}"/>
              </a:ext>
            </a:extLst>
          </p:cNvPr>
          <p:cNvSpPr/>
          <p:nvPr/>
        </p:nvSpPr>
        <p:spPr>
          <a:xfrm rot="743197">
            <a:off x="2742678" y="431468"/>
            <a:ext cx="244454" cy="300128"/>
          </a:xfrm>
          <a:prstGeom prst="ellipse">
            <a:avLst/>
          </a:prstGeom>
          <a:solidFill>
            <a:srgbClr val="CBD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34">
            <a:extLst>
              <a:ext uri="{FF2B5EF4-FFF2-40B4-BE49-F238E27FC236}">
                <a16:creationId xmlns:a16="http://schemas.microsoft.com/office/drawing/2014/main" id="{5EF93B3E-9AA0-4F49-896C-AB46B45EABFA}"/>
              </a:ext>
            </a:extLst>
          </p:cNvPr>
          <p:cNvSpPr/>
          <p:nvPr/>
        </p:nvSpPr>
        <p:spPr>
          <a:xfrm>
            <a:off x="7948610" y="5842336"/>
            <a:ext cx="4243390" cy="1015663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D290CCFF-DBEF-4F7B-81FB-AA5B77A8536F}"/>
              </a:ext>
            </a:extLst>
          </p:cNvPr>
          <p:cNvSpPr txBox="1">
            <a:spLocks/>
          </p:cNvSpPr>
          <p:nvPr/>
        </p:nvSpPr>
        <p:spPr>
          <a:xfrm>
            <a:off x="5924373" y="73727"/>
            <a:ext cx="6102878" cy="60104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4800" spc="600" dirty="0">
                <a:solidFill>
                  <a:schemeClr val="bg1"/>
                </a:solidFill>
                <a:latin typeface="+mj-lt"/>
              </a:rPr>
              <a:t>Hasil Uji </a:t>
            </a:r>
            <a:r>
              <a:rPr kumimoji="1" lang="en-US" altLang="ja-JP" sz="4800" spc="600" dirty="0" err="1">
                <a:solidFill>
                  <a:schemeClr val="bg1"/>
                </a:solidFill>
                <a:latin typeface="+mj-lt"/>
              </a:rPr>
              <a:t>coba</a:t>
            </a:r>
            <a:r>
              <a:rPr kumimoji="1" lang="en-US" altLang="ja-JP" sz="4800" spc="600" dirty="0">
                <a:solidFill>
                  <a:schemeClr val="bg1"/>
                </a:solidFill>
                <a:latin typeface="+mj-lt"/>
              </a:rPr>
              <a:t> 2</a:t>
            </a:r>
            <a:endParaRPr kumimoji="1" lang="id-ID" altLang="ja-JP" sz="480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A3BD1F-36DC-4344-933E-4910A1D7F347}"/>
              </a:ext>
            </a:extLst>
          </p:cNvPr>
          <p:cNvSpPr txBox="1"/>
          <p:nvPr/>
        </p:nvSpPr>
        <p:spPr>
          <a:xfrm>
            <a:off x="5033737" y="1148373"/>
            <a:ext cx="71628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 Uji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Coba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rate pada data</a:t>
            </a:r>
            <a:endParaRPr lang="en-ID" sz="1200" b="1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314FB1-F134-4C9D-B315-7057423E313D}"/>
              </a:ext>
            </a:extLst>
          </p:cNvPr>
          <p:cNvSpPr/>
          <p:nvPr/>
        </p:nvSpPr>
        <p:spPr>
          <a:xfrm>
            <a:off x="-223729" y="1706791"/>
            <a:ext cx="5362691" cy="4121174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solidFill>
            <a:srgbClr val="6C63FF">
              <a:alpha val="18000"/>
            </a:srgbClr>
          </a:soli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D917BC2-2B26-482B-AA00-B3AC0D5E3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37817" y="1933203"/>
            <a:ext cx="5702300" cy="42767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9883E7-B9C8-411F-BB42-113141870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1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F7C80">
                <a:alpha val="76863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F85C3BC-D73B-4CBE-8969-25CBAA97680C}"/>
              </a:ext>
            </a:extLst>
          </p:cNvPr>
          <p:cNvSpPr/>
          <p:nvPr/>
        </p:nvSpPr>
        <p:spPr>
          <a:xfrm rot="10043290">
            <a:off x="1432911" y="446774"/>
            <a:ext cx="5797030" cy="6499245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gradFill flip="none" rotWithShape="1">
            <a:gsLst>
              <a:gs pos="0">
                <a:srgbClr val="FF0101">
                  <a:tint val="66000"/>
                  <a:satMod val="160000"/>
                </a:srgbClr>
              </a:gs>
              <a:gs pos="50000">
                <a:srgbClr val="FF0101">
                  <a:tint val="44500"/>
                  <a:satMod val="160000"/>
                </a:srgbClr>
              </a:gs>
              <a:gs pos="100000">
                <a:srgbClr val="FF0101">
                  <a:tint val="23500"/>
                  <a:satMod val="160000"/>
                </a:srgbClr>
              </a:gs>
            </a:gsLst>
            <a:lin ang="5400000" scaled="1"/>
            <a:tileRect/>
          </a:gra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62D34AB-7FF8-489C-9BEB-60629CDB5F5D}"/>
              </a:ext>
            </a:extLst>
          </p:cNvPr>
          <p:cNvSpPr/>
          <p:nvPr/>
        </p:nvSpPr>
        <p:spPr>
          <a:xfrm rot="15787961">
            <a:off x="7043696" y="3895371"/>
            <a:ext cx="574786" cy="284299"/>
          </a:xfrm>
          <a:prstGeom prst="ellipse">
            <a:avLst/>
          </a:prstGeom>
          <a:solidFill>
            <a:srgbClr val="FD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B225EBB-32FE-4036-94D0-CF2F57017EE6}"/>
              </a:ext>
            </a:extLst>
          </p:cNvPr>
          <p:cNvSpPr/>
          <p:nvPr/>
        </p:nvSpPr>
        <p:spPr>
          <a:xfrm>
            <a:off x="8966200" y="-6004"/>
            <a:ext cx="3225799" cy="869604"/>
          </a:xfrm>
          <a:prstGeom prst="rect">
            <a:avLst/>
          </a:prstGeom>
          <a:solidFill>
            <a:srgbClr val="000000">
              <a:alpha val="4902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Rectangle 34">
            <a:extLst>
              <a:ext uri="{FF2B5EF4-FFF2-40B4-BE49-F238E27FC236}">
                <a16:creationId xmlns:a16="http://schemas.microsoft.com/office/drawing/2014/main" id="{1B2C8DF0-5357-48C8-A124-AC9B47BF3FA4}"/>
              </a:ext>
            </a:extLst>
          </p:cNvPr>
          <p:cNvSpPr/>
          <p:nvPr/>
        </p:nvSpPr>
        <p:spPr>
          <a:xfrm>
            <a:off x="7924800" y="5128369"/>
            <a:ext cx="4267200" cy="1729631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FD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Rectangle 34">
            <a:extLst>
              <a:ext uri="{FF2B5EF4-FFF2-40B4-BE49-F238E27FC236}">
                <a16:creationId xmlns:a16="http://schemas.microsoft.com/office/drawing/2014/main" id="{304960BB-5233-4392-8F44-F4E1BE8D46EE}"/>
              </a:ext>
            </a:extLst>
          </p:cNvPr>
          <p:cNvSpPr/>
          <p:nvPr/>
        </p:nvSpPr>
        <p:spPr>
          <a:xfrm rot="10800000">
            <a:off x="0" y="-19942"/>
            <a:ext cx="3340100" cy="154394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729335 h 2762246"/>
              <a:gd name="connsiteX1" fmla="*/ 4267200 w 4267200"/>
              <a:gd name="connsiteY1" fmla="*/ 0 h 2762246"/>
              <a:gd name="connsiteX2" fmla="*/ 4267200 w 4267200"/>
              <a:gd name="connsiteY2" fmla="*/ 2762246 h 2762246"/>
              <a:gd name="connsiteX3" fmla="*/ 0 w 4267200"/>
              <a:gd name="connsiteY3" fmla="*/ 2762246 h 2762246"/>
              <a:gd name="connsiteX4" fmla="*/ 10160 w 4267200"/>
              <a:gd name="connsiteY4" fmla="*/ 2729335 h 2762246"/>
              <a:gd name="connsiteX0" fmla="*/ 0 w 5479102"/>
              <a:gd name="connsiteY0" fmla="*/ 2798391 h 2798391"/>
              <a:gd name="connsiteX1" fmla="*/ 5479102 w 5479102"/>
              <a:gd name="connsiteY1" fmla="*/ 0 h 2798391"/>
              <a:gd name="connsiteX2" fmla="*/ 5479102 w 5479102"/>
              <a:gd name="connsiteY2" fmla="*/ 2762246 h 2798391"/>
              <a:gd name="connsiteX3" fmla="*/ 1211902 w 5479102"/>
              <a:gd name="connsiteY3" fmla="*/ 2762246 h 2798391"/>
              <a:gd name="connsiteX4" fmla="*/ 0 w 5479102"/>
              <a:gd name="connsiteY4" fmla="*/ 2798391 h 2798391"/>
              <a:gd name="connsiteX0" fmla="*/ 0 w 5479102"/>
              <a:gd name="connsiteY0" fmla="*/ 2798391 h 2798391"/>
              <a:gd name="connsiteX1" fmla="*/ 5479102 w 5479102"/>
              <a:gd name="connsiteY1" fmla="*/ 0 h 2798391"/>
              <a:gd name="connsiteX2" fmla="*/ 5479102 w 5479102"/>
              <a:gd name="connsiteY2" fmla="*/ 2762246 h 2798391"/>
              <a:gd name="connsiteX3" fmla="*/ 1211902 w 5479102"/>
              <a:gd name="connsiteY3" fmla="*/ 2762246 h 2798391"/>
              <a:gd name="connsiteX4" fmla="*/ 0 w 5479102"/>
              <a:gd name="connsiteY4" fmla="*/ 2798391 h 2798391"/>
              <a:gd name="connsiteX0" fmla="*/ 3079 w 5482181"/>
              <a:gd name="connsiteY0" fmla="*/ 2798391 h 2798391"/>
              <a:gd name="connsiteX1" fmla="*/ 5482181 w 5482181"/>
              <a:gd name="connsiteY1" fmla="*/ 0 h 2798391"/>
              <a:gd name="connsiteX2" fmla="*/ 5482181 w 5482181"/>
              <a:gd name="connsiteY2" fmla="*/ 2762246 h 2798391"/>
              <a:gd name="connsiteX3" fmla="*/ 1214981 w 5482181"/>
              <a:gd name="connsiteY3" fmla="*/ 2762246 h 2798391"/>
              <a:gd name="connsiteX4" fmla="*/ 3079 w 5482181"/>
              <a:gd name="connsiteY4" fmla="*/ 2798391 h 279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181" h="2798391">
                <a:moveTo>
                  <a:pt x="3079" y="2798391"/>
                </a:moveTo>
                <a:cubicBezTo>
                  <a:pt x="-123361" y="538468"/>
                  <a:pt x="3676227" y="3960678"/>
                  <a:pt x="5482181" y="0"/>
                </a:cubicBezTo>
                <a:lnTo>
                  <a:pt x="5482181" y="2762246"/>
                </a:lnTo>
                <a:lnTo>
                  <a:pt x="1214981" y="2762246"/>
                </a:lnTo>
                <a:lnTo>
                  <a:pt x="3079" y="2798391"/>
                </a:lnTo>
                <a:close/>
              </a:path>
            </a:pathLst>
          </a:custGeom>
          <a:solidFill>
            <a:srgbClr val="FF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6E816FC-A1D9-4C64-A60C-7823DE559EB4}"/>
              </a:ext>
            </a:extLst>
          </p:cNvPr>
          <p:cNvSpPr/>
          <p:nvPr/>
        </p:nvSpPr>
        <p:spPr>
          <a:xfrm rot="3189251">
            <a:off x="567451" y="5933744"/>
            <a:ext cx="808700" cy="322083"/>
          </a:xfrm>
          <a:prstGeom prst="ellipse">
            <a:avLst/>
          </a:prstGeom>
          <a:solidFill>
            <a:srgbClr val="FD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7" name="Rectangle 34">
            <a:extLst>
              <a:ext uri="{FF2B5EF4-FFF2-40B4-BE49-F238E27FC236}">
                <a16:creationId xmlns:a16="http://schemas.microsoft.com/office/drawing/2014/main" id="{EF9A2C3F-242C-479D-B92D-FC19714FA860}"/>
              </a:ext>
            </a:extLst>
          </p:cNvPr>
          <p:cNvSpPr/>
          <p:nvPr/>
        </p:nvSpPr>
        <p:spPr>
          <a:xfrm rot="16200000" flipH="1" flipV="1">
            <a:off x="-1367651" y="4507916"/>
            <a:ext cx="3708404" cy="991764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FD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798FE0C7-4FAE-487F-8D47-6DD1F2A5F68A}"/>
              </a:ext>
            </a:extLst>
          </p:cNvPr>
          <p:cNvSpPr txBox="1">
            <a:spLocks/>
          </p:cNvSpPr>
          <p:nvPr/>
        </p:nvSpPr>
        <p:spPr>
          <a:xfrm>
            <a:off x="7171746" y="1958480"/>
            <a:ext cx="5020254" cy="114641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8000" b="0" dirty="0">
                <a:solidFill>
                  <a:srgbClr val="F7F3F0"/>
                </a:solidFill>
                <a:effectLst/>
                <a:latin typeface="Consolas" panose="020B0609020204030204" pitchFamily="49" charset="0"/>
              </a:rPr>
              <a:t>Advanced</a:t>
            </a:r>
            <a:endParaRPr lang="en-ID" sz="7200" b="0" dirty="0">
              <a:solidFill>
                <a:srgbClr val="F7F3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2AA5717E-D79A-44D6-9C97-8A49B8ADD692}"/>
              </a:ext>
            </a:extLst>
          </p:cNvPr>
          <p:cNvSpPr txBox="1">
            <a:spLocks/>
          </p:cNvSpPr>
          <p:nvPr/>
        </p:nvSpPr>
        <p:spPr>
          <a:xfrm>
            <a:off x="8813289" y="3390987"/>
            <a:ext cx="3403599" cy="994629"/>
          </a:xfrm>
          <a:prstGeom prst="rect">
            <a:avLst/>
          </a:prstGeom>
          <a:solidFill>
            <a:srgbClr val="24285B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0" dirty="0">
                <a:solidFill>
                  <a:srgbClr val="F7F3F0"/>
                </a:solidFill>
                <a:effectLst/>
                <a:latin typeface="Consolas" panose="020B0609020204030204" pitchFamily="49" charset="0"/>
              </a:rPr>
              <a:t>Python</a:t>
            </a:r>
            <a:endParaRPr lang="en-ID" sz="6600" b="0" dirty="0">
              <a:solidFill>
                <a:srgbClr val="F7F3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0F30B48-BAB5-478A-AEBE-231092003CD5}"/>
              </a:ext>
            </a:extLst>
          </p:cNvPr>
          <p:cNvSpPr/>
          <p:nvPr/>
        </p:nvSpPr>
        <p:spPr>
          <a:xfrm rot="20328536">
            <a:off x="10879652" y="5508739"/>
            <a:ext cx="574786" cy="284299"/>
          </a:xfrm>
          <a:prstGeom prst="ellipse">
            <a:avLst/>
          </a:prstGeom>
          <a:solidFill>
            <a:srgbClr val="FD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AF5B8716-80C6-488A-A56D-2C1907EA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14" y="62197"/>
            <a:ext cx="3019774" cy="776003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51DD7F9C-2D81-4F99-9CF8-E80722650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61635" y="-1140796"/>
            <a:ext cx="12186122" cy="91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00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60.jpeg">
            <a:extLst>
              <a:ext uri="{FF2B5EF4-FFF2-40B4-BE49-F238E27FC236}">
                <a16:creationId xmlns:a16="http://schemas.microsoft.com/office/drawing/2014/main" id="{869B04AA-E6F2-4085-80ED-F92422EDD505}"/>
              </a:ext>
            </a:extLst>
          </p:cNvPr>
          <p:cNvPicPr/>
          <p:nvPr/>
        </p:nvPicPr>
        <p:blipFill rotWithShape="1">
          <a:blip r:embed="rId2" cstate="print"/>
          <a:srcRect t="7587"/>
          <a:stretch/>
        </p:blipFill>
        <p:spPr>
          <a:xfrm>
            <a:off x="5433423" y="1994175"/>
            <a:ext cx="6436617" cy="4391963"/>
          </a:xfrm>
          <a:prstGeom prst="rect">
            <a:avLst/>
          </a:prstGeom>
        </p:spPr>
      </p:pic>
      <p:sp>
        <p:nvSpPr>
          <p:cNvPr id="17" name="Rectangle 34">
            <a:extLst>
              <a:ext uri="{FF2B5EF4-FFF2-40B4-BE49-F238E27FC236}">
                <a16:creationId xmlns:a16="http://schemas.microsoft.com/office/drawing/2014/main" id="{E79CF89E-BC2E-42FA-AA9F-8B1593CFF897}"/>
              </a:ext>
            </a:extLst>
          </p:cNvPr>
          <p:cNvSpPr/>
          <p:nvPr/>
        </p:nvSpPr>
        <p:spPr>
          <a:xfrm rot="10800000" flipH="1">
            <a:off x="5033737" y="-5443"/>
            <a:ext cx="7162800" cy="169786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28318 w 4267200"/>
              <a:gd name="connsiteY0" fmla="*/ 1551819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28318 w 4267200"/>
              <a:gd name="connsiteY4" fmla="*/ 1551819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28318" y="1551819"/>
                </a:moveTo>
                <a:cubicBezTo>
                  <a:pt x="65571" y="78619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28318" y="1551819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34">
            <a:extLst>
              <a:ext uri="{FF2B5EF4-FFF2-40B4-BE49-F238E27FC236}">
                <a16:creationId xmlns:a16="http://schemas.microsoft.com/office/drawing/2014/main" id="{9B747775-CF00-4084-A4C9-4BC682EBE9EB}"/>
              </a:ext>
            </a:extLst>
          </p:cNvPr>
          <p:cNvSpPr/>
          <p:nvPr/>
        </p:nvSpPr>
        <p:spPr>
          <a:xfrm rot="10800000">
            <a:off x="0" y="0"/>
            <a:ext cx="3032974" cy="1229360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BCA21E-25FA-46E2-9F56-2DE3EDB1F62F}"/>
              </a:ext>
            </a:extLst>
          </p:cNvPr>
          <p:cNvSpPr/>
          <p:nvPr/>
        </p:nvSpPr>
        <p:spPr>
          <a:xfrm rot="1362494">
            <a:off x="3053118" y="281498"/>
            <a:ext cx="649464" cy="304967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1DE0C3-8EAA-4F27-8240-5448331B0F35}"/>
              </a:ext>
            </a:extLst>
          </p:cNvPr>
          <p:cNvSpPr/>
          <p:nvPr/>
        </p:nvSpPr>
        <p:spPr>
          <a:xfrm rot="743197">
            <a:off x="2742678" y="431468"/>
            <a:ext cx="244454" cy="300128"/>
          </a:xfrm>
          <a:prstGeom prst="ellipse">
            <a:avLst/>
          </a:prstGeom>
          <a:solidFill>
            <a:srgbClr val="CBD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34">
            <a:extLst>
              <a:ext uri="{FF2B5EF4-FFF2-40B4-BE49-F238E27FC236}">
                <a16:creationId xmlns:a16="http://schemas.microsoft.com/office/drawing/2014/main" id="{5EF93B3E-9AA0-4F49-896C-AB46B45EABFA}"/>
              </a:ext>
            </a:extLst>
          </p:cNvPr>
          <p:cNvSpPr/>
          <p:nvPr/>
        </p:nvSpPr>
        <p:spPr>
          <a:xfrm>
            <a:off x="7948610" y="5842336"/>
            <a:ext cx="4243390" cy="1015663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D290CCFF-DBEF-4F7B-81FB-AA5B77A8536F}"/>
              </a:ext>
            </a:extLst>
          </p:cNvPr>
          <p:cNvSpPr txBox="1">
            <a:spLocks/>
          </p:cNvSpPr>
          <p:nvPr/>
        </p:nvSpPr>
        <p:spPr>
          <a:xfrm>
            <a:off x="5924373" y="73727"/>
            <a:ext cx="6102878" cy="60104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4800" spc="600" dirty="0">
                <a:solidFill>
                  <a:schemeClr val="bg1"/>
                </a:solidFill>
                <a:latin typeface="+mj-lt"/>
              </a:rPr>
              <a:t>Hasil Uji </a:t>
            </a:r>
            <a:r>
              <a:rPr kumimoji="1" lang="en-US" altLang="ja-JP" sz="4800" spc="600" dirty="0" err="1">
                <a:solidFill>
                  <a:schemeClr val="bg1"/>
                </a:solidFill>
                <a:latin typeface="+mj-lt"/>
              </a:rPr>
              <a:t>coba</a:t>
            </a:r>
            <a:r>
              <a:rPr kumimoji="1" lang="en-US" altLang="ja-JP" sz="4800" spc="600" dirty="0">
                <a:solidFill>
                  <a:schemeClr val="bg1"/>
                </a:solidFill>
                <a:latin typeface="+mj-lt"/>
              </a:rPr>
              <a:t> 3</a:t>
            </a:r>
            <a:endParaRPr kumimoji="1" lang="id-ID" altLang="ja-JP" sz="480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A3BD1F-36DC-4344-933E-4910A1D7F347}"/>
              </a:ext>
            </a:extLst>
          </p:cNvPr>
          <p:cNvSpPr txBox="1"/>
          <p:nvPr/>
        </p:nvSpPr>
        <p:spPr>
          <a:xfrm>
            <a:off x="5033737" y="1148373"/>
            <a:ext cx="71628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 Uji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Coba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b="1" i="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ID" sz="2000" b="1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rate pada data</a:t>
            </a:r>
            <a:endParaRPr lang="en-ID" sz="1200" b="1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314FB1-F134-4C9D-B315-7057423E313D}"/>
              </a:ext>
            </a:extLst>
          </p:cNvPr>
          <p:cNvSpPr/>
          <p:nvPr/>
        </p:nvSpPr>
        <p:spPr>
          <a:xfrm>
            <a:off x="-223729" y="1706791"/>
            <a:ext cx="5362691" cy="4121174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solidFill>
            <a:srgbClr val="6C63FF">
              <a:alpha val="18000"/>
            </a:srgbClr>
          </a:soli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D917BC2-2B26-482B-AA00-B3AC0D5E3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37817" y="1933203"/>
            <a:ext cx="5702300" cy="427672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0646F1-88B6-41F5-BBB2-874CAF36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86504"/>
              </p:ext>
            </p:extLst>
          </p:nvPr>
        </p:nvGraphicFramePr>
        <p:xfrm>
          <a:off x="5305108" y="2091359"/>
          <a:ext cx="6693251" cy="3300029"/>
        </p:xfrm>
        <a:graphic>
          <a:graphicData uri="http://schemas.openxmlformats.org/drawingml/2006/table">
            <a:tbl>
              <a:tblPr firstRow="1" firstCol="1" lastRow="1" lastCol="1" bandRow="1" bandCol="1">
                <a:effectLst/>
              </a:tblPr>
              <a:tblGrid>
                <a:gridCol w="1130325">
                  <a:extLst>
                    <a:ext uri="{9D8B030D-6E8A-4147-A177-3AD203B41FA5}">
                      <a16:colId xmlns:a16="http://schemas.microsoft.com/office/drawing/2014/main" val="1453908879"/>
                    </a:ext>
                  </a:extLst>
                </a:gridCol>
                <a:gridCol w="1592838">
                  <a:extLst>
                    <a:ext uri="{9D8B030D-6E8A-4147-A177-3AD203B41FA5}">
                      <a16:colId xmlns:a16="http://schemas.microsoft.com/office/drawing/2014/main" val="1637660889"/>
                    </a:ext>
                  </a:extLst>
                </a:gridCol>
                <a:gridCol w="1334449">
                  <a:extLst>
                    <a:ext uri="{9D8B030D-6E8A-4147-A177-3AD203B41FA5}">
                      <a16:colId xmlns:a16="http://schemas.microsoft.com/office/drawing/2014/main" val="3266675563"/>
                    </a:ext>
                  </a:extLst>
                </a:gridCol>
                <a:gridCol w="1241092">
                  <a:extLst>
                    <a:ext uri="{9D8B030D-6E8A-4147-A177-3AD203B41FA5}">
                      <a16:colId xmlns:a16="http://schemas.microsoft.com/office/drawing/2014/main" val="1088419834"/>
                    </a:ext>
                  </a:extLst>
                </a:gridCol>
                <a:gridCol w="1394547">
                  <a:extLst>
                    <a:ext uri="{9D8B030D-6E8A-4147-A177-3AD203B41FA5}">
                      <a16:colId xmlns:a16="http://schemas.microsoft.com/office/drawing/2014/main" val="3931251779"/>
                    </a:ext>
                  </a:extLst>
                </a:gridCol>
              </a:tblGrid>
              <a:tr h="922284"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Epoch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45720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MAPE %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tc>
                  <a:txBody>
                    <a:bodyPr/>
                    <a:lstStyle/>
                    <a:p>
                      <a:pPr marL="54864" marR="54864" algn="ctr" fontAlgn="t">
                        <a:lnSpc>
                          <a:spcPct val="107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Akurasi %</a:t>
                      </a:r>
                      <a:endParaRPr lang="id-ID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421" marR="24421" marT="2442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832603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2070" marR="5207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530" marR="5143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R="9906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8.74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5334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1.91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5207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98.09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989127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2070" marR="5207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5143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R="9906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2.38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5334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1.25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0165" marR="5207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98.75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75227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2070" marR="5207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5143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R="9906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5334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5207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99.62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21559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2070" marR="5207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5143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R="9906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2.12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5334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5207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99.02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394983"/>
                  </a:ext>
                </a:extLst>
              </a:tr>
              <a:tr h="475549">
                <a:tc>
                  <a:txBody>
                    <a:bodyPr/>
                    <a:lstStyle/>
                    <a:p>
                      <a:pPr marL="52070" marR="5207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51435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7FF"/>
                    </a:solidFill>
                  </a:tcPr>
                </a:tc>
                <a:tc>
                  <a:txBody>
                    <a:bodyPr/>
                    <a:lstStyle/>
                    <a:p>
                      <a:pPr marR="9906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2.14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5334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8895" marR="52070"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99.17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8906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8057322-0129-4610-B5D5-53AF4F1FF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4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D35324FD-684D-4A22-8C7E-4A6382FB047B}"/>
              </a:ext>
            </a:extLst>
          </p:cNvPr>
          <p:cNvSpPr/>
          <p:nvPr/>
        </p:nvSpPr>
        <p:spPr>
          <a:xfrm rot="10800000">
            <a:off x="0" y="0"/>
            <a:ext cx="3032974" cy="1229360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5A8642-FFC1-41EF-9FFF-B90BA474AD3B}"/>
              </a:ext>
            </a:extLst>
          </p:cNvPr>
          <p:cNvSpPr/>
          <p:nvPr/>
        </p:nvSpPr>
        <p:spPr>
          <a:xfrm rot="1362494">
            <a:off x="3053118" y="281498"/>
            <a:ext cx="649464" cy="304967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6A4DA0-90EF-496C-B9E2-E2F27E4FF790}"/>
              </a:ext>
            </a:extLst>
          </p:cNvPr>
          <p:cNvSpPr/>
          <p:nvPr/>
        </p:nvSpPr>
        <p:spPr>
          <a:xfrm rot="743197">
            <a:off x="2742678" y="431468"/>
            <a:ext cx="244454" cy="300128"/>
          </a:xfrm>
          <a:prstGeom prst="ellipse">
            <a:avLst/>
          </a:prstGeom>
          <a:solidFill>
            <a:srgbClr val="CBD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E2F77C-2994-4BED-986F-058322937D71}"/>
              </a:ext>
            </a:extLst>
          </p:cNvPr>
          <p:cNvGrpSpPr/>
          <p:nvPr/>
        </p:nvGrpSpPr>
        <p:grpSpPr>
          <a:xfrm>
            <a:off x="-77001" y="977878"/>
            <a:ext cx="11976812" cy="5687750"/>
            <a:chOff x="-77001" y="977878"/>
            <a:chExt cx="11976812" cy="56877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F4C1595-E0F8-4435-BA5C-78EB40A8D024}"/>
                </a:ext>
              </a:extLst>
            </p:cNvPr>
            <p:cNvSpPr/>
            <p:nvPr/>
          </p:nvSpPr>
          <p:spPr>
            <a:xfrm>
              <a:off x="292188" y="977878"/>
              <a:ext cx="11607623" cy="5687750"/>
            </a:xfrm>
            <a:prstGeom prst="roundRect">
              <a:avLst/>
            </a:prstGeom>
            <a:solidFill>
              <a:srgbClr val="E3ECFC"/>
            </a:solidFill>
            <a:ln>
              <a:solidFill>
                <a:schemeClr val="bg1"/>
              </a:solidFill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4D2404-716B-44FB-870A-5C28F0B5A57B}"/>
                </a:ext>
              </a:extLst>
            </p:cNvPr>
            <p:cNvSpPr txBox="1"/>
            <p:nvPr/>
          </p:nvSpPr>
          <p:spPr>
            <a:xfrm>
              <a:off x="-77001" y="1038779"/>
              <a:ext cx="11338560" cy="55659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71600" lvl="2" indent="-457200" algn="just">
                <a:lnSpc>
                  <a:spcPct val="150000"/>
                </a:lnSpc>
                <a:spcBef>
                  <a:spcPts val="30"/>
                </a:spcBef>
                <a:spcAft>
                  <a:spcPts val="0"/>
                </a:spcAft>
                <a:buSzPct val="54000"/>
                <a:buFont typeface="Wingdings" panose="05000000000000000000" pitchFamily="2" charset="2"/>
                <a:buChar char="q"/>
              </a:pP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Hasil uji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coba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dilakukan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pada data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harga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saham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menggunakan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metode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Neural</a:t>
              </a:r>
              <a:r>
                <a:rPr lang="en-ID" sz="2400" spc="-3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  <a:r>
                <a:rPr lang="en-ID" sz="2400" spc="-4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algoritma</a:t>
              </a:r>
              <a:r>
                <a:rPr lang="en-ID" sz="2400" spc="-4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LSTM</a:t>
              </a:r>
              <a:r>
                <a:rPr lang="en-ID" sz="2400" spc="-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menghasilkan</a:t>
              </a:r>
              <a:r>
                <a:rPr lang="en-ID" sz="2400" spc="-2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keakuratan</a:t>
              </a:r>
              <a:r>
                <a:rPr lang="en-ID" sz="2400" spc="-2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yang</a:t>
              </a:r>
              <a:r>
                <a:rPr lang="en-ID" sz="2400" spc="-5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sangat</a:t>
              </a:r>
              <a:r>
                <a:rPr lang="en-ID" sz="2400" spc="-4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bagus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100 proses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pelatihan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dari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13 proses uji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coba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berbagai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parameter</a:t>
              </a:r>
              <a:r>
                <a:rPr lang="en-ID" sz="2400" spc="-4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learning</a:t>
              </a:r>
              <a:r>
                <a:rPr lang="en-ID" sz="2400" spc="-4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rate</a:t>
              </a:r>
              <a:r>
                <a:rPr lang="en-ID" sz="2400" spc="-4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yang</a:t>
              </a:r>
              <a:r>
                <a:rPr lang="en-ID" sz="2400" spc="-4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berbeda</a:t>
              </a:r>
              <a:r>
                <a:rPr lang="en-ID" sz="2400" spc="-1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ID" sz="2400" spc="-4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beda</a:t>
              </a:r>
              <a:r>
                <a:rPr lang="en-ID" sz="2400" spc="-3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dan</a:t>
              </a:r>
              <a:r>
                <a:rPr lang="en-ID" sz="2400" spc="-4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mendapatkan</a:t>
              </a:r>
              <a:r>
                <a:rPr lang="en-ID" sz="2400" spc="-4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rata-rata</a:t>
              </a:r>
              <a:r>
                <a:rPr lang="en-ID" sz="2400" spc="-3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akurasi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94,92 </a:t>
              </a:r>
              <a:endParaRPr lang="en-ID" sz="2400" spc="-1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371600" lvl="2" indent="-457200" algn="just">
                <a:lnSpc>
                  <a:spcPct val="150000"/>
                </a:lnSpc>
                <a:spcBef>
                  <a:spcPts val="30"/>
                </a:spcBef>
                <a:spcAft>
                  <a:spcPts val="0"/>
                </a:spcAft>
                <a:buSzPct val="54000"/>
                <a:buFont typeface="Wingdings" panose="05000000000000000000" pitchFamily="2" charset="2"/>
                <a:buChar char="q"/>
              </a:pP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Dari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hasil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uji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coba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dilakukan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diperoleh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hasil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prediksi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parameter yang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terbaik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rata-rata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akurasi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sebesar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99,18%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parameter yang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berbeda-beda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dari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setiap</a:t>
              </a:r>
              <a:r>
                <a:rPr lang="en-ID" sz="2400" spc="1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skenario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1371600" lvl="2" indent="-457200" algn="just">
                <a:lnSpc>
                  <a:spcPct val="150000"/>
                </a:lnSpc>
                <a:spcBef>
                  <a:spcPts val="30"/>
                </a:spcBef>
                <a:spcAft>
                  <a:spcPts val="0"/>
                </a:spcAft>
                <a:buSzPct val="54000"/>
                <a:buFont typeface="Wingdings" panose="05000000000000000000" pitchFamily="2" charset="2"/>
                <a:buChar char="q"/>
              </a:pP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Dari</a:t>
              </a:r>
              <a:r>
                <a:rPr lang="en-ID" sz="2400" spc="-6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tiga</a:t>
              </a:r>
              <a:r>
                <a:rPr lang="en-ID" sz="2400" spc="-5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hasil</a:t>
              </a:r>
              <a:r>
                <a:rPr lang="en-ID" sz="2400" spc="-7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skenario</a:t>
              </a:r>
              <a:r>
                <a:rPr lang="en-ID" sz="2400" spc="-9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yang</a:t>
              </a:r>
              <a:r>
                <a:rPr lang="en-ID" sz="2400" spc="-9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menghasilkan</a:t>
              </a:r>
              <a:r>
                <a:rPr lang="en-ID" sz="2400" spc="-9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hasil</a:t>
              </a:r>
              <a:r>
                <a:rPr lang="en-ID" sz="2400" spc="-6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terbaik</a:t>
              </a:r>
              <a:r>
                <a:rPr lang="en-ID" sz="2400" spc="-9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ID" sz="2400" spc="-6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skenario</a:t>
              </a:r>
              <a:r>
                <a:rPr lang="en-ID" sz="2400" spc="-7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</a:t>
              </a:r>
              <a:r>
                <a:rPr lang="en-ID" sz="2400" spc="-6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tiga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ID" sz="2400" spc="-4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parameter</a:t>
              </a:r>
              <a:r>
                <a:rPr lang="en-ID" sz="2400" spc="-6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i="1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epoch</a:t>
              </a:r>
              <a:r>
                <a:rPr lang="en-ID" sz="2400" i="1" spc="-4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i="1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ID" sz="2400" spc="-6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i="1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learning</a:t>
              </a:r>
              <a:r>
                <a:rPr lang="en-ID" sz="2400" i="1" spc="-6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i="1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rate</a:t>
              </a:r>
              <a:r>
                <a:rPr lang="en-ID" sz="2400" i="1" spc="-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r>
                <a:rPr lang="en-ID" sz="2400" spc="-4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dan</a:t>
              </a:r>
              <a:r>
                <a:rPr lang="en-ID" sz="2400" spc="-6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menghasilkan</a:t>
              </a:r>
              <a:r>
                <a:rPr lang="en-ID" sz="2400" spc="-4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MSE</a:t>
              </a:r>
              <a:r>
                <a:rPr lang="en-ID" sz="2400" spc="-5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0.51</a:t>
              </a:r>
              <a:r>
                <a:rPr lang="en-ID" sz="2400" spc="-4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dan MAPE 0.38%, </a:t>
              </a:r>
              <a:r>
                <a:rPr lang="en-ID" sz="2400" spc="-115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akurasinya</a:t>
              </a:r>
              <a:r>
                <a:rPr lang="en-ID" sz="2400" spc="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spc="-11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99.62%.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749555E-D88C-40E2-844C-BEA2D8474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  <p:sp>
        <p:nvSpPr>
          <p:cNvPr id="2" name="Rectangle 34">
            <a:extLst>
              <a:ext uri="{FF2B5EF4-FFF2-40B4-BE49-F238E27FC236}">
                <a16:creationId xmlns:a16="http://schemas.microsoft.com/office/drawing/2014/main" id="{B919DDA0-D483-46C6-B084-72DC3565018C}"/>
              </a:ext>
            </a:extLst>
          </p:cNvPr>
          <p:cNvSpPr/>
          <p:nvPr/>
        </p:nvSpPr>
        <p:spPr>
          <a:xfrm rot="10800000" flipH="1">
            <a:off x="5033737" y="-5445"/>
            <a:ext cx="7162800" cy="1834244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28318 w 4267200"/>
              <a:gd name="connsiteY0" fmla="*/ 1551819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28318 w 4267200"/>
              <a:gd name="connsiteY4" fmla="*/ 1551819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28318" y="1551819"/>
                </a:moveTo>
                <a:cubicBezTo>
                  <a:pt x="65571" y="78619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28318" y="1551819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B9A170A-C8B8-4E9D-85F5-26C59E26ECA3}"/>
              </a:ext>
            </a:extLst>
          </p:cNvPr>
          <p:cNvSpPr txBox="1">
            <a:spLocks/>
          </p:cNvSpPr>
          <p:nvPr/>
        </p:nvSpPr>
        <p:spPr>
          <a:xfrm>
            <a:off x="5924373" y="73727"/>
            <a:ext cx="6102878" cy="60104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sz="4800" spc="600" dirty="0">
                <a:solidFill>
                  <a:schemeClr val="bg1"/>
                </a:solidFill>
                <a:latin typeface="+mj-lt"/>
              </a:rPr>
              <a:t>Kesimpulan</a:t>
            </a:r>
            <a:endParaRPr kumimoji="1" lang="id-ID" altLang="ja-JP" sz="480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E549C282-2CDC-4554-A860-5F88852072D3}"/>
              </a:ext>
            </a:extLst>
          </p:cNvPr>
          <p:cNvSpPr/>
          <p:nvPr/>
        </p:nvSpPr>
        <p:spPr>
          <a:xfrm>
            <a:off x="7948610" y="5842336"/>
            <a:ext cx="4243390" cy="1015663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554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aphic 2">
            <a:extLst>
              <a:ext uri="{FF2B5EF4-FFF2-40B4-BE49-F238E27FC236}">
                <a16:creationId xmlns:a16="http://schemas.microsoft.com/office/drawing/2014/main" id="{ED91131C-13BE-4914-93B7-A27925311955}"/>
              </a:ext>
            </a:extLst>
          </p:cNvPr>
          <p:cNvGrpSpPr/>
          <p:nvPr/>
        </p:nvGrpSpPr>
        <p:grpSpPr>
          <a:xfrm>
            <a:off x="617897" y="1298752"/>
            <a:ext cx="5624513" cy="4075246"/>
            <a:chOff x="3283743" y="1391377"/>
            <a:chExt cx="5624513" cy="4075246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6950B74-3887-4967-A8FB-7360DE3894DE}"/>
                </a:ext>
              </a:extLst>
            </p:cNvPr>
            <p:cNvSpPr/>
            <p:nvPr/>
          </p:nvSpPr>
          <p:spPr>
            <a:xfrm>
              <a:off x="3283732" y="1391400"/>
              <a:ext cx="5627028" cy="4076096"/>
            </a:xfrm>
            <a:custGeom>
              <a:avLst/>
              <a:gdLst>
                <a:gd name="connsiteX0" fmla="*/ 1525134 w 5627028"/>
                <a:gd name="connsiteY0" fmla="*/ 3961697 h 4076096"/>
                <a:gd name="connsiteX1" fmla="*/ 4749855 w 5627028"/>
                <a:gd name="connsiteY1" fmla="*/ 3879855 h 4076096"/>
                <a:gd name="connsiteX2" fmla="*/ 5138743 w 5627028"/>
                <a:gd name="connsiteY2" fmla="*/ 3736491 h 4076096"/>
                <a:gd name="connsiteX3" fmla="*/ 5375512 w 5627028"/>
                <a:gd name="connsiteY3" fmla="*/ 3469860 h 4076096"/>
                <a:gd name="connsiteX4" fmla="*/ 5517079 w 5627028"/>
                <a:gd name="connsiteY4" fmla="*/ 2194858 h 4076096"/>
                <a:gd name="connsiteX5" fmla="*/ 4433939 w 5627028"/>
                <a:gd name="connsiteY5" fmla="*/ 1286853 h 4076096"/>
                <a:gd name="connsiteX6" fmla="*/ 3729135 w 5627028"/>
                <a:gd name="connsiteY6" fmla="*/ 451259 h 4076096"/>
                <a:gd name="connsiteX7" fmla="*/ 3407381 w 5627028"/>
                <a:gd name="connsiteY7" fmla="*/ 142192 h 4076096"/>
                <a:gd name="connsiteX8" fmla="*/ 3050264 w 5627028"/>
                <a:gd name="connsiteY8" fmla="*/ 51481 h 4076096"/>
                <a:gd name="connsiteX9" fmla="*/ 1582165 w 5627028"/>
                <a:gd name="connsiteY9" fmla="*/ 249405 h 4076096"/>
                <a:gd name="connsiteX10" fmla="*/ 563465 w 5627028"/>
                <a:gd name="connsiteY10" fmla="*/ 1861317 h 4076096"/>
                <a:gd name="connsiteX11" fmla="*/ 258103 w 5627028"/>
                <a:gd name="connsiteY11" fmla="*/ 2070131 h 4076096"/>
                <a:gd name="connsiteX12" fmla="*/ 186702 w 5627028"/>
                <a:gd name="connsiteY12" fmla="*/ 3345695 h 4076096"/>
                <a:gd name="connsiteX13" fmla="*/ 1525134 w 5627028"/>
                <a:gd name="connsiteY13" fmla="*/ 3961697 h 407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27028" h="4076096">
                  <a:moveTo>
                    <a:pt x="1525134" y="3961697"/>
                  </a:moveTo>
                  <a:cubicBezTo>
                    <a:pt x="2595588" y="4138032"/>
                    <a:pt x="3689729" y="4110258"/>
                    <a:pt x="4749855" y="3879855"/>
                  </a:cubicBezTo>
                  <a:cubicBezTo>
                    <a:pt x="4885696" y="3850217"/>
                    <a:pt x="5024457" y="3815751"/>
                    <a:pt x="5138743" y="3736491"/>
                  </a:cubicBezTo>
                  <a:cubicBezTo>
                    <a:pt x="5237088" y="3668346"/>
                    <a:pt x="5311520" y="3570900"/>
                    <a:pt x="5375512" y="3469860"/>
                  </a:cubicBezTo>
                  <a:cubicBezTo>
                    <a:pt x="5615087" y="3091300"/>
                    <a:pt x="5725332" y="2591493"/>
                    <a:pt x="5517079" y="2194858"/>
                  </a:cubicBezTo>
                  <a:cubicBezTo>
                    <a:pt x="5295803" y="1773525"/>
                    <a:pt x="4799139" y="1592104"/>
                    <a:pt x="4433939" y="1286853"/>
                  </a:cubicBezTo>
                  <a:cubicBezTo>
                    <a:pt x="4153275" y="1052667"/>
                    <a:pt x="3949737" y="742477"/>
                    <a:pt x="3729135" y="451259"/>
                  </a:cubicBezTo>
                  <a:cubicBezTo>
                    <a:pt x="3638649" y="331584"/>
                    <a:pt x="3540640" y="211235"/>
                    <a:pt x="3407381" y="142192"/>
                  </a:cubicBezTo>
                  <a:cubicBezTo>
                    <a:pt x="3297698" y="86059"/>
                    <a:pt x="3172633" y="68096"/>
                    <a:pt x="3050264" y="51481"/>
                  </a:cubicBezTo>
                  <a:cubicBezTo>
                    <a:pt x="2546752" y="-16889"/>
                    <a:pt x="1979024" y="-68756"/>
                    <a:pt x="1582165" y="249405"/>
                  </a:cubicBezTo>
                  <a:cubicBezTo>
                    <a:pt x="1080337" y="651990"/>
                    <a:pt x="1078428" y="1475572"/>
                    <a:pt x="563465" y="1861317"/>
                  </a:cubicBezTo>
                  <a:cubicBezTo>
                    <a:pt x="464672" y="1935300"/>
                    <a:pt x="351171" y="1989075"/>
                    <a:pt x="258103" y="2070131"/>
                  </a:cubicBezTo>
                  <a:cubicBezTo>
                    <a:pt x="-77572" y="2362247"/>
                    <a:pt x="-69040" y="3004407"/>
                    <a:pt x="186702" y="3345695"/>
                  </a:cubicBezTo>
                  <a:cubicBezTo>
                    <a:pt x="484206" y="3742666"/>
                    <a:pt x="1066079" y="3885693"/>
                    <a:pt x="1525134" y="3961697"/>
                  </a:cubicBezTo>
                  <a:close/>
                </a:path>
              </a:pathLst>
            </a:custGeom>
            <a:solidFill>
              <a:srgbClr val="6C63FF">
                <a:alpha val="24000"/>
              </a:srgbClr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90D32F1-6CA3-4CF4-993F-8CB26CEABD4E}"/>
                </a:ext>
              </a:extLst>
            </p:cNvPr>
            <p:cNvSpPr/>
            <p:nvPr/>
          </p:nvSpPr>
          <p:spPr>
            <a:xfrm>
              <a:off x="3319218" y="1925649"/>
              <a:ext cx="3823658" cy="2635887"/>
            </a:xfrm>
            <a:custGeom>
              <a:avLst/>
              <a:gdLst>
                <a:gd name="connsiteX0" fmla="*/ 3823659 w 3823658"/>
                <a:gd name="connsiteY0" fmla="*/ 391920 h 2635887"/>
                <a:gd name="connsiteX1" fmla="*/ 3701850 w 3823658"/>
                <a:gd name="connsiteY1" fmla="*/ 401238 h 2635887"/>
                <a:gd name="connsiteX2" fmla="*/ 3690512 w 3823658"/>
                <a:gd name="connsiteY2" fmla="*/ 252598 h 2635887"/>
                <a:gd name="connsiteX3" fmla="*/ 2424491 w 3823658"/>
                <a:gd name="connsiteY3" fmla="*/ 1702285 h 2635887"/>
                <a:gd name="connsiteX4" fmla="*/ 1731587 w 3823658"/>
                <a:gd name="connsiteY4" fmla="*/ 1130853 h 2635887"/>
                <a:gd name="connsiteX5" fmla="*/ 82291 w 3823658"/>
                <a:gd name="connsiteY5" fmla="*/ 2635887 h 2635887"/>
                <a:gd name="connsiteX6" fmla="*/ 0 w 3823658"/>
                <a:gd name="connsiteY6" fmla="*/ 2545962 h 2635887"/>
                <a:gd name="connsiteX7" fmla="*/ 1727545 w 3823658"/>
                <a:gd name="connsiteY7" fmla="*/ 969078 h 2635887"/>
                <a:gd name="connsiteX8" fmla="*/ 2410233 w 3823658"/>
                <a:gd name="connsiteY8" fmla="*/ 1532427 h 2635887"/>
                <a:gd name="connsiteX9" fmla="*/ 3588237 w 3823658"/>
                <a:gd name="connsiteY9" fmla="*/ 183330 h 2635887"/>
                <a:gd name="connsiteX10" fmla="*/ 3423319 w 3823658"/>
                <a:gd name="connsiteY10" fmla="*/ 228910 h 2635887"/>
                <a:gd name="connsiteX11" fmla="*/ 3391099 w 3823658"/>
                <a:gd name="connsiteY11" fmla="*/ 111255 h 2635887"/>
                <a:gd name="connsiteX12" fmla="*/ 3794020 w 3823658"/>
                <a:gd name="connsiteY12" fmla="*/ 0 h 2635887"/>
                <a:gd name="connsiteX13" fmla="*/ 3823659 w 3823658"/>
                <a:gd name="connsiteY13" fmla="*/ 391920 h 263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23658" h="2635887">
                  <a:moveTo>
                    <a:pt x="3823659" y="391920"/>
                  </a:moveTo>
                  <a:lnTo>
                    <a:pt x="3701850" y="401238"/>
                  </a:lnTo>
                  <a:lnTo>
                    <a:pt x="3690512" y="252598"/>
                  </a:lnTo>
                  <a:lnTo>
                    <a:pt x="2424491" y="1702285"/>
                  </a:lnTo>
                  <a:lnTo>
                    <a:pt x="1731587" y="1130853"/>
                  </a:lnTo>
                  <a:lnTo>
                    <a:pt x="82291" y="2635887"/>
                  </a:lnTo>
                  <a:lnTo>
                    <a:pt x="0" y="2545962"/>
                  </a:lnTo>
                  <a:lnTo>
                    <a:pt x="1727545" y="969078"/>
                  </a:lnTo>
                  <a:lnTo>
                    <a:pt x="2410233" y="1532427"/>
                  </a:lnTo>
                  <a:lnTo>
                    <a:pt x="3588237" y="183330"/>
                  </a:lnTo>
                  <a:lnTo>
                    <a:pt x="3423319" y="228910"/>
                  </a:lnTo>
                  <a:lnTo>
                    <a:pt x="3391099" y="111255"/>
                  </a:lnTo>
                  <a:lnTo>
                    <a:pt x="3794020" y="0"/>
                  </a:lnTo>
                  <a:lnTo>
                    <a:pt x="3823659" y="391920"/>
                  </a:ln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88A7A7-F698-4CBF-AF65-0259DA75846A}"/>
                </a:ext>
              </a:extLst>
            </p:cNvPr>
            <p:cNvSpPr/>
            <p:nvPr/>
          </p:nvSpPr>
          <p:spPr>
            <a:xfrm>
              <a:off x="3319218" y="1925649"/>
              <a:ext cx="3823658" cy="2635887"/>
            </a:xfrm>
            <a:custGeom>
              <a:avLst/>
              <a:gdLst>
                <a:gd name="connsiteX0" fmla="*/ 3823659 w 3823658"/>
                <a:gd name="connsiteY0" fmla="*/ 391920 h 2635887"/>
                <a:gd name="connsiteX1" fmla="*/ 3701850 w 3823658"/>
                <a:gd name="connsiteY1" fmla="*/ 401238 h 2635887"/>
                <a:gd name="connsiteX2" fmla="*/ 3690512 w 3823658"/>
                <a:gd name="connsiteY2" fmla="*/ 252598 h 2635887"/>
                <a:gd name="connsiteX3" fmla="*/ 2424491 w 3823658"/>
                <a:gd name="connsiteY3" fmla="*/ 1702285 h 2635887"/>
                <a:gd name="connsiteX4" fmla="*/ 1731587 w 3823658"/>
                <a:gd name="connsiteY4" fmla="*/ 1130853 h 2635887"/>
                <a:gd name="connsiteX5" fmla="*/ 82291 w 3823658"/>
                <a:gd name="connsiteY5" fmla="*/ 2635887 h 2635887"/>
                <a:gd name="connsiteX6" fmla="*/ 0 w 3823658"/>
                <a:gd name="connsiteY6" fmla="*/ 2545962 h 2635887"/>
                <a:gd name="connsiteX7" fmla="*/ 1727545 w 3823658"/>
                <a:gd name="connsiteY7" fmla="*/ 969078 h 2635887"/>
                <a:gd name="connsiteX8" fmla="*/ 2410233 w 3823658"/>
                <a:gd name="connsiteY8" fmla="*/ 1532427 h 2635887"/>
                <a:gd name="connsiteX9" fmla="*/ 3588237 w 3823658"/>
                <a:gd name="connsiteY9" fmla="*/ 183330 h 2635887"/>
                <a:gd name="connsiteX10" fmla="*/ 3423319 w 3823658"/>
                <a:gd name="connsiteY10" fmla="*/ 228910 h 2635887"/>
                <a:gd name="connsiteX11" fmla="*/ 3391099 w 3823658"/>
                <a:gd name="connsiteY11" fmla="*/ 111255 h 2635887"/>
                <a:gd name="connsiteX12" fmla="*/ 3794020 w 3823658"/>
                <a:gd name="connsiteY12" fmla="*/ 0 h 2635887"/>
                <a:gd name="connsiteX13" fmla="*/ 3823659 w 3823658"/>
                <a:gd name="connsiteY13" fmla="*/ 391920 h 263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23658" h="2635887">
                  <a:moveTo>
                    <a:pt x="3823659" y="391920"/>
                  </a:moveTo>
                  <a:lnTo>
                    <a:pt x="3701850" y="401238"/>
                  </a:lnTo>
                  <a:lnTo>
                    <a:pt x="3690512" y="252598"/>
                  </a:lnTo>
                  <a:lnTo>
                    <a:pt x="2424491" y="1702285"/>
                  </a:lnTo>
                  <a:lnTo>
                    <a:pt x="1731587" y="1130853"/>
                  </a:lnTo>
                  <a:lnTo>
                    <a:pt x="82291" y="2635887"/>
                  </a:lnTo>
                  <a:lnTo>
                    <a:pt x="0" y="2545962"/>
                  </a:lnTo>
                  <a:lnTo>
                    <a:pt x="1727545" y="969078"/>
                  </a:lnTo>
                  <a:lnTo>
                    <a:pt x="2410233" y="1532427"/>
                  </a:lnTo>
                  <a:lnTo>
                    <a:pt x="3588237" y="183330"/>
                  </a:lnTo>
                  <a:lnTo>
                    <a:pt x="3423319" y="228910"/>
                  </a:lnTo>
                  <a:lnTo>
                    <a:pt x="3391099" y="111255"/>
                  </a:lnTo>
                  <a:lnTo>
                    <a:pt x="3794020" y="0"/>
                  </a:lnTo>
                  <a:lnTo>
                    <a:pt x="3823659" y="391920"/>
                  </a:lnTo>
                  <a:close/>
                </a:path>
              </a:pathLst>
            </a:custGeom>
            <a:solidFill>
              <a:srgbClr val="4E47B7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9CA84E5-194D-44F0-A189-BE284AC19E40}"/>
                </a:ext>
              </a:extLst>
            </p:cNvPr>
            <p:cNvSpPr/>
            <p:nvPr/>
          </p:nvSpPr>
          <p:spPr>
            <a:xfrm>
              <a:off x="3680602" y="4074842"/>
              <a:ext cx="454788" cy="495900"/>
            </a:xfrm>
            <a:custGeom>
              <a:avLst/>
              <a:gdLst>
                <a:gd name="connsiteX0" fmla="*/ 204653 w 454788"/>
                <a:gd name="connsiteY0" fmla="*/ 42546 h 495900"/>
                <a:gd name="connsiteX1" fmla="*/ 454781 w 454788"/>
                <a:gd name="connsiteY1" fmla="*/ 282571 h 495900"/>
                <a:gd name="connsiteX2" fmla="*/ 376195 w 454788"/>
                <a:gd name="connsiteY2" fmla="*/ 495875 h 495900"/>
                <a:gd name="connsiteX3" fmla="*/ 324665 w 454788"/>
                <a:gd name="connsiteY3" fmla="*/ 439743 h 495900"/>
                <a:gd name="connsiteX4" fmla="*/ 182312 w 454788"/>
                <a:gd name="connsiteY4" fmla="*/ 307269 h 495900"/>
                <a:gd name="connsiteX5" fmla="*/ -7 w 454788"/>
                <a:gd name="connsiteY5" fmla="*/ 250350 h 495900"/>
                <a:gd name="connsiteX6" fmla="*/ 49053 w 454788"/>
                <a:gd name="connsiteY6" fmla="*/ 32892 h 495900"/>
                <a:gd name="connsiteX7" fmla="*/ 204653 w 454788"/>
                <a:gd name="connsiteY7" fmla="*/ 42546 h 49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788" h="495900">
                  <a:moveTo>
                    <a:pt x="204653" y="42546"/>
                  </a:moveTo>
                  <a:cubicBezTo>
                    <a:pt x="301539" y="105976"/>
                    <a:pt x="365755" y="208475"/>
                    <a:pt x="454781" y="282571"/>
                  </a:cubicBezTo>
                  <a:lnTo>
                    <a:pt x="376195" y="495875"/>
                  </a:lnTo>
                  <a:lnTo>
                    <a:pt x="324665" y="439743"/>
                  </a:lnTo>
                  <a:cubicBezTo>
                    <a:pt x="280545" y="392142"/>
                    <a:pt x="235863" y="344092"/>
                    <a:pt x="182312" y="307269"/>
                  </a:cubicBezTo>
                  <a:cubicBezTo>
                    <a:pt x="128762" y="270446"/>
                    <a:pt x="64770" y="246084"/>
                    <a:pt x="-7" y="250350"/>
                  </a:cubicBezTo>
                  <a:cubicBezTo>
                    <a:pt x="-7" y="250350"/>
                    <a:pt x="32774" y="52426"/>
                    <a:pt x="49053" y="32892"/>
                  </a:cubicBezTo>
                  <a:cubicBezTo>
                    <a:pt x="96766" y="-24476"/>
                    <a:pt x="143581" y="2580"/>
                    <a:pt x="204653" y="42546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5827851-0545-46CF-A09F-2AAF351D9F40}"/>
                </a:ext>
              </a:extLst>
            </p:cNvPr>
            <p:cNvSpPr/>
            <p:nvPr/>
          </p:nvSpPr>
          <p:spPr>
            <a:xfrm>
              <a:off x="3742348" y="4117413"/>
              <a:ext cx="352851" cy="353075"/>
            </a:xfrm>
            <a:custGeom>
              <a:avLst/>
              <a:gdLst>
                <a:gd name="connsiteX0" fmla="*/ 16384 w 352851"/>
                <a:gd name="connsiteY0" fmla="*/ 8170 h 353075"/>
                <a:gd name="connsiteX1" fmla="*/ -7 w 352851"/>
                <a:gd name="connsiteY1" fmla="*/ 129305 h 353075"/>
                <a:gd name="connsiteX2" fmla="*/ 41531 w 352851"/>
                <a:gd name="connsiteY2" fmla="*/ 176681 h 353075"/>
                <a:gd name="connsiteX3" fmla="*/ 264491 w 352851"/>
                <a:gd name="connsiteY3" fmla="*/ 345866 h 353075"/>
                <a:gd name="connsiteX4" fmla="*/ 320624 w 352851"/>
                <a:gd name="connsiteY4" fmla="*/ 353051 h 353075"/>
                <a:gd name="connsiteX5" fmla="*/ 352844 w 352851"/>
                <a:gd name="connsiteY5" fmla="*/ 274465 h 353075"/>
                <a:gd name="connsiteX6" fmla="*/ 337127 w 352851"/>
                <a:gd name="connsiteY6" fmla="*/ 225068 h 353075"/>
                <a:gd name="connsiteX7" fmla="*/ 84080 w 352851"/>
                <a:gd name="connsiteY7" fmla="*/ -25 h 353075"/>
                <a:gd name="connsiteX8" fmla="*/ 16384 w 352851"/>
                <a:gd name="connsiteY8" fmla="*/ 8170 h 35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851" h="353075">
                  <a:moveTo>
                    <a:pt x="16384" y="8170"/>
                  </a:moveTo>
                  <a:lnTo>
                    <a:pt x="-7" y="129305"/>
                  </a:lnTo>
                  <a:cubicBezTo>
                    <a:pt x="22685" y="134357"/>
                    <a:pt x="39492" y="153521"/>
                    <a:pt x="41531" y="176681"/>
                  </a:cubicBezTo>
                  <a:cubicBezTo>
                    <a:pt x="41531" y="176681"/>
                    <a:pt x="204316" y="230456"/>
                    <a:pt x="264491" y="345866"/>
                  </a:cubicBezTo>
                  <a:cubicBezTo>
                    <a:pt x="264491" y="345866"/>
                    <a:pt x="305356" y="334639"/>
                    <a:pt x="320624" y="353051"/>
                  </a:cubicBezTo>
                  <a:lnTo>
                    <a:pt x="352844" y="274465"/>
                  </a:lnTo>
                  <a:cubicBezTo>
                    <a:pt x="352844" y="274465"/>
                    <a:pt x="331401" y="247296"/>
                    <a:pt x="337127" y="225068"/>
                  </a:cubicBezTo>
                  <a:cubicBezTo>
                    <a:pt x="337127" y="225068"/>
                    <a:pt x="181527" y="17601"/>
                    <a:pt x="84080" y="-25"/>
                  </a:cubicBezTo>
                  <a:cubicBezTo>
                    <a:pt x="62752" y="9080"/>
                    <a:pt x="39269" y="11931"/>
                    <a:pt x="16384" y="8170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DE63A6F-98ED-4F60-9599-C5A4501448CC}"/>
                </a:ext>
              </a:extLst>
            </p:cNvPr>
            <p:cNvSpPr/>
            <p:nvPr/>
          </p:nvSpPr>
          <p:spPr>
            <a:xfrm>
              <a:off x="4799667" y="2028709"/>
              <a:ext cx="196801" cy="2709533"/>
            </a:xfrm>
            <a:custGeom>
              <a:avLst/>
              <a:gdLst>
                <a:gd name="connsiteX0" fmla="*/ 0 w 196801"/>
                <a:gd name="connsiteY0" fmla="*/ 0 h 2709533"/>
                <a:gd name="connsiteX1" fmla="*/ 196802 w 196801"/>
                <a:gd name="connsiteY1" fmla="*/ 0 h 2709533"/>
                <a:gd name="connsiteX2" fmla="*/ 196802 w 196801"/>
                <a:gd name="connsiteY2" fmla="*/ 2709533 h 2709533"/>
                <a:gd name="connsiteX3" fmla="*/ 0 w 196801"/>
                <a:gd name="connsiteY3" fmla="*/ 2709533 h 270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801" h="2709533">
                  <a:moveTo>
                    <a:pt x="0" y="0"/>
                  </a:moveTo>
                  <a:lnTo>
                    <a:pt x="196802" y="0"/>
                  </a:lnTo>
                  <a:lnTo>
                    <a:pt x="196802" y="2709533"/>
                  </a:lnTo>
                  <a:lnTo>
                    <a:pt x="0" y="2709533"/>
                  </a:ln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9AF8516-43F3-4197-8440-915424F66C58}"/>
                </a:ext>
              </a:extLst>
            </p:cNvPr>
            <p:cNvSpPr/>
            <p:nvPr/>
          </p:nvSpPr>
          <p:spPr>
            <a:xfrm>
              <a:off x="5811742" y="1703475"/>
              <a:ext cx="228685" cy="3034767"/>
            </a:xfrm>
            <a:custGeom>
              <a:avLst/>
              <a:gdLst>
                <a:gd name="connsiteX0" fmla="*/ 0 w 228685"/>
                <a:gd name="connsiteY0" fmla="*/ 0 h 3034767"/>
                <a:gd name="connsiteX1" fmla="*/ 228685 w 228685"/>
                <a:gd name="connsiteY1" fmla="*/ 0 h 3034767"/>
                <a:gd name="connsiteX2" fmla="*/ 228685 w 228685"/>
                <a:gd name="connsiteY2" fmla="*/ 3034767 h 3034767"/>
                <a:gd name="connsiteX3" fmla="*/ 0 w 228685"/>
                <a:gd name="connsiteY3" fmla="*/ 3034767 h 30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85" h="3034767">
                  <a:moveTo>
                    <a:pt x="0" y="0"/>
                  </a:moveTo>
                  <a:lnTo>
                    <a:pt x="228685" y="0"/>
                  </a:lnTo>
                  <a:lnTo>
                    <a:pt x="228685" y="3034767"/>
                  </a:lnTo>
                  <a:lnTo>
                    <a:pt x="0" y="3034767"/>
                  </a:ln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35F827C-EDF4-4743-81FF-290F29359577}"/>
                </a:ext>
              </a:extLst>
            </p:cNvPr>
            <p:cNvSpPr/>
            <p:nvPr/>
          </p:nvSpPr>
          <p:spPr>
            <a:xfrm rot="10800000">
              <a:off x="6641274" y="1703587"/>
              <a:ext cx="213192" cy="3034767"/>
            </a:xfrm>
            <a:custGeom>
              <a:avLst/>
              <a:gdLst>
                <a:gd name="connsiteX0" fmla="*/ -7 w 213192"/>
                <a:gd name="connsiteY0" fmla="*/ -25 h 3034767"/>
                <a:gd name="connsiteX1" fmla="*/ 213185 w 213192"/>
                <a:gd name="connsiteY1" fmla="*/ -25 h 3034767"/>
                <a:gd name="connsiteX2" fmla="*/ 213185 w 213192"/>
                <a:gd name="connsiteY2" fmla="*/ 3034742 h 3034767"/>
                <a:gd name="connsiteX3" fmla="*/ -7 w 213192"/>
                <a:gd name="connsiteY3" fmla="*/ 3034742 h 30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192" h="3034767">
                  <a:moveTo>
                    <a:pt x="-7" y="-25"/>
                  </a:moveTo>
                  <a:lnTo>
                    <a:pt x="213185" y="-25"/>
                  </a:lnTo>
                  <a:lnTo>
                    <a:pt x="213185" y="3034742"/>
                  </a:lnTo>
                  <a:lnTo>
                    <a:pt x="-7" y="3034742"/>
                  </a:ln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5CDBBF5-2274-4929-AD1E-0F2B472F4A6F}"/>
                </a:ext>
              </a:extLst>
            </p:cNvPr>
            <p:cNvSpPr/>
            <p:nvPr/>
          </p:nvSpPr>
          <p:spPr>
            <a:xfrm>
              <a:off x="4799667" y="2028709"/>
              <a:ext cx="196801" cy="2709533"/>
            </a:xfrm>
            <a:custGeom>
              <a:avLst/>
              <a:gdLst>
                <a:gd name="connsiteX0" fmla="*/ 0 w 196801"/>
                <a:gd name="connsiteY0" fmla="*/ 0 h 2709533"/>
                <a:gd name="connsiteX1" fmla="*/ 196802 w 196801"/>
                <a:gd name="connsiteY1" fmla="*/ 0 h 2709533"/>
                <a:gd name="connsiteX2" fmla="*/ 196802 w 196801"/>
                <a:gd name="connsiteY2" fmla="*/ 2709533 h 2709533"/>
                <a:gd name="connsiteX3" fmla="*/ 0 w 196801"/>
                <a:gd name="connsiteY3" fmla="*/ 2709533 h 270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801" h="2709533">
                  <a:moveTo>
                    <a:pt x="0" y="0"/>
                  </a:moveTo>
                  <a:lnTo>
                    <a:pt x="196802" y="0"/>
                  </a:lnTo>
                  <a:lnTo>
                    <a:pt x="196802" y="2709533"/>
                  </a:lnTo>
                  <a:lnTo>
                    <a:pt x="0" y="2709533"/>
                  </a:lnTo>
                  <a:close/>
                </a:path>
              </a:pathLst>
            </a:custGeom>
            <a:solidFill>
              <a:srgbClr val="4E47B7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8A995B4-67BB-438E-9DED-26527A5D8D68}"/>
                </a:ext>
              </a:extLst>
            </p:cNvPr>
            <p:cNvSpPr/>
            <p:nvPr/>
          </p:nvSpPr>
          <p:spPr>
            <a:xfrm>
              <a:off x="5811742" y="1703475"/>
              <a:ext cx="228685" cy="3034767"/>
            </a:xfrm>
            <a:custGeom>
              <a:avLst/>
              <a:gdLst>
                <a:gd name="connsiteX0" fmla="*/ 0 w 228685"/>
                <a:gd name="connsiteY0" fmla="*/ 0 h 3034767"/>
                <a:gd name="connsiteX1" fmla="*/ 228685 w 228685"/>
                <a:gd name="connsiteY1" fmla="*/ 0 h 3034767"/>
                <a:gd name="connsiteX2" fmla="*/ 228685 w 228685"/>
                <a:gd name="connsiteY2" fmla="*/ 3034767 h 3034767"/>
                <a:gd name="connsiteX3" fmla="*/ 0 w 228685"/>
                <a:gd name="connsiteY3" fmla="*/ 3034767 h 30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85" h="3034767">
                  <a:moveTo>
                    <a:pt x="0" y="0"/>
                  </a:moveTo>
                  <a:lnTo>
                    <a:pt x="228685" y="0"/>
                  </a:lnTo>
                  <a:lnTo>
                    <a:pt x="228685" y="3034767"/>
                  </a:lnTo>
                  <a:lnTo>
                    <a:pt x="0" y="3034767"/>
                  </a:lnTo>
                  <a:close/>
                </a:path>
              </a:pathLst>
            </a:custGeom>
            <a:solidFill>
              <a:srgbClr val="4E47B7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51D8216-ED45-4567-8E7C-B48F7B5C6588}"/>
                </a:ext>
              </a:extLst>
            </p:cNvPr>
            <p:cNvSpPr/>
            <p:nvPr/>
          </p:nvSpPr>
          <p:spPr>
            <a:xfrm rot="10800000">
              <a:off x="6641274" y="1703587"/>
              <a:ext cx="213192" cy="3034767"/>
            </a:xfrm>
            <a:custGeom>
              <a:avLst/>
              <a:gdLst>
                <a:gd name="connsiteX0" fmla="*/ -7 w 213192"/>
                <a:gd name="connsiteY0" fmla="*/ -25 h 3034767"/>
                <a:gd name="connsiteX1" fmla="*/ 213185 w 213192"/>
                <a:gd name="connsiteY1" fmla="*/ -25 h 3034767"/>
                <a:gd name="connsiteX2" fmla="*/ 213185 w 213192"/>
                <a:gd name="connsiteY2" fmla="*/ 3034742 h 3034767"/>
                <a:gd name="connsiteX3" fmla="*/ -7 w 213192"/>
                <a:gd name="connsiteY3" fmla="*/ 3034742 h 30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192" h="3034767">
                  <a:moveTo>
                    <a:pt x="-7" y="-25"/>
                  </a:moveTo>
                  <a:lnTo>
                    <a:pt x="213185" y="-25"/>
                  </a:lnTo>
                  <a:lnTo>
                    <a:pt x="213185" y="3034742"/>
                  </a:lnTo>
                  <a:lnTo>
                    <a:pt x="-7" y="3034742"/>
                  </a:lnTo>
                  <a:close/>
                </a:path>
              </a:pathLst>
            </a:custGeom>
            <a:solidFill>
              <a:srgbClr val="4E47B7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66EE759-3099-4DF9-9967-4611C698FBD4}"/>
                </a:ext>
              </a:extLst>
            </p:cNvPr>
            <p:cNvSpPr/>
            <p:nvPr/>
          </p:nvSpPr>
          <p:spPr>
            <a:xfrm>
              <a:off x="4395173" y="3061778"/>
              <a:ext cx="3190030" cy="1899648"/>
            </a:xfrm>
            <a:custGeom>
              <a:avLst/>
              <a:gdLst>
                <a:gd name="connsiteX0" fmla="*/ 161999 w 3190030"/>
                <a:gd name="connsiteY0" fmla="*/ 0 h 1899648"/>
                <a:gd name="connsiteX1" fmla="*/ 3028481 w 3190030"/>
                <a:gd name="connsiteY1" fmla="*/ 0 h 1899648"/>
                <a:gd name="connsiteX2" fmla="*/ 3190031 w 3190030"/>
                <a:gd name="connsiteY2" fmla="*/ 161550 h 1899648"/>
                <a:gd name="connsiteX3" fmla="*/ 3190031 w 3190030"/>
                <a:gd name="connsiteY3" fmla="*/ 1899649 h 1899648"/>
                <a:gd name="connsiteX4" fmla="*/ 3190031 w 3190030"/>
                <a:gd name="connsiteY4" fmla="*/ 1899649 h 1899648"/>
                <a:gd name="connsiteX5" fmla="*/ 0 w 3190030"/>
                <a:gd name="connsiteY5" fmla="*/ 1899649 h 1899648"/>
                <a:gd name="connsiteX6" fmla="*/ 0 w 3190030"/>
                <a:gd name="connsiteY6" fmla="*/ 1899649 h 1899648"/>
                <a:gd name="connsiteX7" fmla="*/ 0 w 3190030"/>
                <a:gd name="connsiteY7" fmla="*/ 161550 h 1899648"/>
                <a:gd name="connsiteX8" fmla="*/ 161550 w 3190030"/>
                <a:gd name="connsiteY8" fmla="*/ 0 h 1899648"/>
                <a:gd name="connsiteX9" fmla="*/ 161999 w 3190030"/>
                <a:gd name="connsiteY9" fmla="*/ 0 h 189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90030" h="1899648">
                  <a:moveTo>
                    <a:pt x="161999" y="0"/>
                  </a:moveTo>
                  <a:lnTo>
                    <a:pt x="3028481" y="0"/>
                  </a:lnTo>
                  <a:cubicBezTo>
                    <a:pt x="3117698" y="0"/>
                    <a:pt x="3190031" y="72333"/>
                    <a:pt x="3190031" y="161550"/>
                  </a:cubicBezTo>
                  <a:lnTo>
                    <a:pt x="3190031" y="1899649"/>
                  </a:lnTo>
                  <a:lnTo>
                    <a:pt x="3190031" y="1899649"/>
                  </a:lnTo>
                  <a:lnTo>
                    <a:pt x="0" y="1899649"/>
                  </a:lnTo>
                  <a:lnTo>
                    <a:pt x="0" y="1899649"/>
                  </a:lnTo>
                  <a:lnTo>
                    <a:pt x="0" y="161550"/>
                  </a:lnTo>
                  <a:cubicBezTo>
                    <a:pt x="0" y="72333"/>
                    <a:pt x="72333" y="0"/>
                    <a:pt x="161550" y="0"/>
                  </a:cubicBezTo>
                  <a:cubicBezTo>
                    <a:pt x="161696" y="0"/>
                    <a:pt x="161854" y="0"/>
                    <a:pt x="161999" y="0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6B6255B-8E35-4988-AD94-4BD83893CDCB}"/>
                </a:ext>
              </a:extLst>
            </p:cNvPr>
            <p:cNvSpPr/>
            <p:nvPr/>
          </p:nvSpPr>
          <p:spPr>
            <a:xfrm>
              <a:off x="4576258" y="3199416"/>
              <a:ext cx="2837067" cy="1616289"/>
            </a:xfrm>
            <a:custGeom>
              <a:avLst/>
              <a:gdLst>
                <a:gd name="connsiteX0" fmla="*/ 0 w 2837067"/>
                <a:gd name="connsiteY0" fmla="*/ 0 h 1616289"/>
                <a:gd name="connsiteX1" fmla="*/ 2837067 w 2837067"/>
                <a:gd name="connsiteY1" fmla="*/ 0 h 1616289"/>
                <a:gd name="connsiteX2" fmla="*/ 2837067 w 2837067"/>
                <a:gd name="connsiteY2" fmla="*/ 1616290 h 1616289"/>
                <a:gd name="connsiteX3" fmla="*/ 0 w 2837067"/>
                <a:gd name="connsiteY3" fmla="*/ 1616290 h 161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067" h="1616289">
                  <a:moveTo>
                    <a:pt x="0" y="0"/>
                  </a:moveTo>
                  <a:lnTo>
                    <a:pt x="2837067" y="0"/>
                  </a:lnTo>
                  <a:lnTo>
                    <a:pt x="2837067" y="1616290"/>
                  </a:lnTo>
                  <a:lnTo>
                    <a:pt x="0" y="1616290"/>
                  </a:lnTo>
                  <a:close/>
                </a:path>
              </a:pathLst>
            </a:custGeom>
            <a:solidFill>
              <a:srgbClr val="FFFF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299D30-B165-4557-A85C-A80E5EF2AD18}"/>
                </a:ext>
              </a:extLst>
            </p:cNvPr>
            <p:cNvSpPr/>
            <p:nvPr/>
          </p:nvSpPr>
          <p:spPr>
            <a:xfrm>
              <a:off x="4702108" y="3280247"/>
              <a:ext cx="533037" cy="351279"/>
            </a:xfrm>
            <a:custGeom>
              <a:avLst/>
              <a:gdLst>
                <a:gd name="connsiteX0" fmla="*/ -7 w 533037"/>
                <a:gd name="connsiteY0" fmla="*/ 313084 h 351279"/>
                <a:gd name="connsiteX1" fmla="*/ 11219 w 533037"/>
                <a:gd name="connsiteY1" fmla="*/ 351254 h 351279"/>
                <a:gd name="connsiteX2" fmla="*/ 485205 w 533037"/>
                <a:gd name="connsiteY2" fmla="*/ 328801 h 351279"/>
                <a:gd name="connsiteX3" fmla="*/ 533031 w 533037"/>
                <a:gd name="connsiteY3" fmla="*/ 271433 h 351279"/>
                <a:gd name="connsiteX4" fmla="*/ 517762 w 533037"/>
                <a:gd name="connsiteY4" fmla="*/ 173987 h 351279"/>
                <a:gd name="connsiteX5" fmla="*/ 420203 w 533037"/>
                <a:gd name="connsiteY5" fmla="*/ -25 h 35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037" h="351279">
                  <a:moveTo>
                    <a:pt x="-7" y="313084"/>
                  </a:moveTo>
                  <a:lnTo>
                    <a:pt x="11219" y="351254"/>
                  </a:lnTo>
                  <a:cubicBezTo>
                    <a:pt x="11219" y="351254"/>
                    <a:pt x="447035" y="345529"/>
                    <a:pt x="485205" y="328801"/>
                  </a:cubicBezTo>
                  <a:cubicBezTo>
                    <a:pt x="508590" y="317361"/>
                    <a:pt x="525991" y="296491"/>
                    <a:pt x="533031" y="271433"/>
                  </a:cubicBezTo>
                  <a:lnTo>
                    <a:pt x="517762" y="173987"/>
                  </a:lnTo>
                  <a:lnTo>
                    <a:pt x="420203" y="-25"/>
                  </a:lnTo>
                  <a:close/>
                </a:path>
              </a:pathLst>
            </a:custGeom>
            <a:solidFill>
              <a:srgbClr val="010101">
                <a:alpha val="26000"/>
              </a:srgbClr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E67947-E339-42AE-AA67-D55063F8BDC9}"/>
                </a:ext>
              </a:extLst>
            </p:cNvPr>
            <p:cNvSpPr/>
            <p:nvPr/>
          </p:nvSpPr>
          <p:spPr>
            <a:xfrm>
              <a:off x="4576146" y="3199416"/>
              <a:ext cx="11226" cy="1616177"/>
            </a:xfrm>
            <a:custGeom>
              <a:avLst/>
              <a:gdLst>
                <a:gd name="connsiteX0" fmla="*/ 0 w 11226"/>
                <a:gd name="connsiteY0" fmla="*/ 1616178 h 1616177"/>
                <a:gd name="connsiteX1" fmla="*/ 0 w 11226"/>
                <a:gd name="connsiteY1" fmla="*/ 0 h 161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26" h="1616177">
                  <a:moveTo>
                    <a:pt x="0" y="1616178"/>
                  </a:moveTo>
                  <a:lnTo>
                    <a:pt x="0" y="0"/>
                  </a:lnTo>
                </a:path>
              </a:pathLst>
            </a:custGeom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074D332-DF40-4B15-81DA-CF7FC8A3BA86}"/>
                </a:ext>
              </a:extLst>
            </p:cNvPr>
            <p:cNvSpPr/>
            <p:nvPr/>
          </p:nvSpPr>
          <p:spPr>
            <a:xfrm>
              <a:off x="4197810" y="4953231"/>
              <a:ext cx="3576561" cy="258211"/>
            </a:xfrm>
            <a:custGeom>
              <a:avLst/>
              <a:gdLst>
                <a:gd name="connsiteX0" fmla="*/ 112 w 3576561"/>
                <a:gd name="connsiteY0" fmla="*/ 0 h 258211"/>
                <a:gd name="connsiteX1" fmla="*/ 3576562 w 3576561"/>
                <a:gd name="connsiteY1" fmla="*/ 0 h 258211"/>
                <a:gd name="connsiteX2" fmla="*/ 3576562 w 3576561"/>
                <a:gd name="connsiteY2" fmla="*/ 0 h 258211"/>
                <a:gd name="connsiteX3" fmla="*/ 3576562 w 3576561"/>
                <a:gd name="connsiteY3" fmla="*/ 11227 h 258211"/>
                <a:gd name="connsiteX4" fmla="*/ 3329577 w 3576561"/>
                <a:gd name="connsiteY4" fmla="*/ 258211 h 258211"/>
                <a:gd name="connsiteX5" fmla="*/ 246985 w 3576561"/>
                <a:gd name="connsiteY5" fmla="*/ 258211 h 258211"/>
                <a:gd name="connsiteX6" fmla="*/ 0 w 3576561"/>
                <a:gd name="connsiteY6" fmla="*/ 11227 h 258211"/>
                <a:gd name="connsiteX7" fmla="*/ 0 w 3576561"/>
                <a:gd name="connsiteY7" fmla="*/ 0 h 258211"/>
                <a:gd name="connsiteX8" fmla="*/ 112 w 3576561"/>
                <a:gd name="connsiteY8" fmla="*/ 0 h 25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6561" h="258211">
                  <a:moveTo>
                    <a:pt x="112" y="0"/>
                  </a:moveTo>
                  <a:lnTo>
                    <a:pt x="3576562" y="0"/>
                  </a:lnTo>
                  <a:lnTo>
                    <a:pt x="3576562" y="0"/>
                  </a:lnTo>
                  <a:lnTo>
                    <a:pt x="3576562" y="11227"/>
                  </a:lnTo>
                  <a:cubicBezTo>
                    <a:pt x="3576562" y="147630"/>
                    <a:pt x="3465980" y="258211"/>
                    <a:pt x="3329577" y="258211"/>
                  </a:cubicBezTo>
                  <a:lnTo>
                    <a:pt x="246985" y="258211"/>
                  </a:lnTo>
                  <a:cubicBezTo>
                    <a:pt x="110578" y="258211"/>
                    <a:pt x="0" y="147630"/>
                    <a:pt x="0" y="11227"/>
                  </a:cubicBezTo>
                  <a:lnTo>
                    <a:pt x="0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4516E38-D212-4587-985E-E3E7B1C150AB}"/>
                </a:ext>
              </a:extLst>
            </p:cNvPr>
            <p:cNvSpPr/>
            <p:nvPr/>
          </p:nvSpPr>
          <p:spPr>
            <a:xfrm>
              <a:off x="4197810" y="4953231"/>
              <a:ext cx="3576561" cy="258211"/>
            </a:xfrm>
            <a:custGeom>
              <a:avLst/>
              <a:gdLst>
                <a:gd name="connsiteX0" fmla="*/ 112 w 3576561"/>
                <a:gd name="connsiteY0" fmla="*/ 0 h 258211"/>
                <a:gd name="connsiteX1" fmla="*/ 3576562 w 3576561"/>
                <a:gd name="connsiteY1" fmla="*/ 0 h 258211"/>
                <a:gd name="connsiteX2" fmla="*/ 3576562 w 3576561"/>
                <a:gd name="connsiteY2" fmla="*/ 0 h 258211"/>
                <a:gd name="connsiteX3" fmla="*/ 3576562 w 3576561"/>
                <a:gd name="connsiteY3" fmla="*/ 11227 h 258211"/>
                <a:gd name="connsiteX4" fmla="*/ 3329577 w 3576561"/>
                <a:gd name="connsiteY4" fmla="*/ 258211 h 258211"/>
                <a:gd name="connsiteX5" fmla="*/ 246985 w 3576561"/>
                <a:gd name="connsiteY5" fmla="*/ 258211 h 258211"/>
                <a:gd name="connsiteX6" fmla="*/ 0 w 3576561"/>
                <a:gd name="connsiteY6" fmla="*/ 11227 h 258211"/>
                <a:gd name="connsiteX7" fmla="*/ 0 w 3576561"/>
                <a:gd name="connsiteY7" fmla="*/ 0 h 258211"/>
                <a:gd name="connsiteX8" fmla="*/ 112 w 3576561"/>
                <a:gd name="connsiteY8" fmla="*/ 0 h 25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6561" h="258211">
                  <a:moveTo>
                    <a:pt x="112" y="0"/>
                  </a:moveTo>
                  <a:lnTo>
                    <a:pt x="3576562" y="0"/>
                  </a:lnTo>
                  <a:lnTo>
                    <a:pt x="3576562" y="0"/>
                  </a:lnTo>
                  <a:lnTo>
                    <a:pt x="3576562" y="11227"/>
                  </a:lnTo>
                  <a:cubicBezTo>
                    <a:pt x="3576562" y="147630"/>
                    <a:pt x="3465980" y="258211"/>
                    <a:pt x="3329577" y="258211"/>
                  </a:cubicBezTo>
                  <a:lnTo>
                    <a:pt x="246985" y="258211"/>
                  </a:lnTo>
                  <a:cubicBezTo>
                    <a:pt x="110578" y="258211"/>
                    <a:pt x="0" y="147630"/>
                    <a:pt x="0" y="11227"/>
                  </a:cubicBezTo>
                  <a:lnTo>
                    <a:pt x="0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424665-6879-48E3-84D5-C17E4C969989}"/>
                </a:ext>
              </a:extLst>
            </p:cNvPr>
            <p:cNvSpPr/>
            <p:nvPr/>
          </p:nvSpPr>
          <p:spPr>
            <a:xfrm>
              <a:off x="3925063" y="1613629"/>
              <a:ext cx="684977" cy="995330"/>
            </a:xfrm>
            <a:custGeom>
              <a:avLst/>
              <a:gdLst>
                <a:gd name="connsiteX0" fmla="*/ 658485 w 684977"/>
                <a:gd name="connsiteY0" fmla="*/ 200852 h 995330"/>
                <a:gd name="connsiteX1" fmla="*/ 684306 w 684977"/>
                <a:gd name="connsiteY1" fmla="*/ 144719 h 995330"/>
                <a:gd name="connsiteX2" fmla="*/ 658036 w 684977"/>
                <a:gd name="connsiteY2" fmla="*/ 94648 h 995330"/>
                <a:gd name="connsiteX3" fmla="*/ 592697 w 684977"/>
                <a:gd name="connsiteY3" fmla="*/ 98802 h 995330"/>
                <a:gd name="connsiteX4" fmla="*/ 566876 w 684977"/>
                <a:gd name="connsiteY4" fmla="*/ 66021 h 995330"/>
                <a:gd name="connsiteX5" fmla="*/ 495251 w 684977"/>
                <a:gd name="connsiteY5" fmla="*/ 4387 h 995330"/>
                <a:gd name="connsiteX6" fmla="*/ 404764 w 684977"/>
                <a:gd name="connsiteY6" fmla="*/ 23472 h 995330"/>
                <a:gd name="connsiteX7" fmla="*/ 383995 w 684977"/>
                <a:gd name="connsiteY7" fmla="*/ 42894 h 995330"/>
                <a:gd name="connsiteX8" fmla="*/ 326515 w 684977"/>
                <a:gd name="connsiteY8" fmla="*/ 38965 h 995330"/>
                <a:gd name="connsiteX9" fmla="*/ 281609 w 684977"/>
                <a:gd name="connsiteY9" fmla="*/ 26279 h 995330"/>
                <a:gd name="connsiteX10" fmla="*/ 269597 w 684977"/>
                <a:gd name="connsiteY10" fmla="*/ 45813 h 995330"/>
                <a:gd name="connsiteX11" fmla="*/ 300021 w 684977"/>
                <a:gd name="connsiteY11" fmla="*/ 148760 h 995330"/>
                <a:gd name="connsiteX12" fmla="*/ 295754 w 684977"/>
                <a:gd name="connsiteY12" fmla="*/ 286398 h 995330"/>
                <a:gd name="connsiteX13" fmla="*/ 226037 w 684977"/>
                <a:gd name="connsiteY13" fmla="*/ 468381 h 995330"/>
                <a:gd name="connsiteX14" fmla="*/ 78296 w 684977"/>
                <a:gd name="connsiteY14" fmla="*/ 597487 h 995330"/>
                <a:gd name="connsiteX15" fmla="*/ 4200 w 684977"/>
                <a:gd name="connsiteY15" fmla="*/ 777898 h 995330"/>
                <a:gd name="connsiteX16" fmla="*/ 4200 w 684977"/>
                <a:gd name="connsiteY16" fmla="*/ 836613 h 995330"/>
                <a:gd name="connsiteX17" fmla="*/ 29572 w 684977"/>
                <a:gd name="connsiteY17" fmla="*/ 870292 h 995330"/>
                <a:gd name="connsiteX18" fmla="*/ 171813 w 684977"/>
                <a:gd name="connsiteY18" fmla="*/ 978629 h 995330"/>
                <a:gd name="connsiteX19" fmla="*/ 364573 w 684977"/>
                <a:gd name="connsiteY19" fmla="*/ 993560 h 995330"/>
                <a:gd name="connsiteX20" fmla="*/ 499292 w 684977"/>
                <a:gd name="connsiteY20" fmla="*/ 986936 h 995330"/>
                <a:gd name="connsiteX21" fmla="*/ 617059 w 684977"/>
                <a:gd name="connsiteY21" fmla="*/ 926874 h 995330"/>
                <a:gd name="connsiteX22" fmla="*/ 657138 w 684977"/>
                <a:gd name="connsiteY22" fmla="*/ 814609 h 995330"/>
                <a:gd name="connsiteX23" fmla="*/ 648044 w 684977"/>
                <a:gd name="connsiteY23" fmla="*/ 693923 h 995330"/>
                <a:gd name="connsiteX24" fmla="*/ 623458 w 684977"/>
                <a:gd name="connsiteY24" fmla="*/ 433691 h 995330"/>
                <a:gd name="connsiteX25" fmla="*/ 658485 w 684977"/>
                <a:gd name="connsiteY25" fmla="*/ 200852 h 99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4977" h="995330">
                  <a:moveTo>
                    <a:pt x="658485" y="200852"/>
                  </a:moveTo>
                  <a:cubicBezTo>
                    <a:pt x="668589" y="182777"/>
                    <a:pt x="680938" y="165151"/>
                    <a:pt x="684306" y="144719"/>
                  </a:cubicBezTo>
                  <a:cubicBezTo>
                    <a:pt x="687674" y="124287"/>
                    <a:pt x="678131" y="99813"/>
                    <a:pt x="658036" y="94648"/>
                  </a:cubicBezTo>
                  <a:cubicBezTo>
                    <a:pt x="637940" y="89484"/>
                    <a:pt x="613130" y="107671"/>
                    <a:pt x="592697" y="98802"/>
                  </a:cubicBezTo>
                  <a:cubicBezTo>
                    <a:pt x="579674" y="93189"/>
                    <a:pt x="573612" y="78482"/>
                    <a:pt x="566876" y="66021"/>
                  </a:cubicBezTo>
                  <a:cubicBezTo>
                    <a:pt x="551922" y="36945"/>
                    <a:pt x="526236" y="14838"/>
                    <a:pt x="495251" y="4387"/>
                  </a:cubicBezTo>
                  <a:cubicBezTo>
                    <a:pt x="463827" y="-5607"/>
                    <a:pt x="429474" y="1640"/>
                    <a:pt x="404764" y="23472"/>
                  </a:cubicBezTo>
                  <a:cubicBezTo>
                    <a:pt x="398427" y="30545"/>
                    <a:pt x="391477" y="37044"/>
                    <a:pt x="383995" y="42894"/>
                  </a:cubicBezTo>
                  <a:cubicBezTo>
                    <a:pt x="365574" y="52267"/>
                    <a:pt x="343491" y="50757"/>
                    <a:pt x="326515" y="38965"/>
                  </a:cubicBezTo>
                  <a:cubicBezTo>
                    <a:pt x="312594" y="30657"/>
                    <a:pt x="296204" y="18195"/>
                    <a:pt x="281609" y="26279"/>
                  </a:cubicBezTo>
                  <a:cubicBezTo>
                    <a:pt x="275017" y="30793"/>
                    <a:pt x="270651" y="37892"/>
                    <a:pt x="269597" y="45813"/>
                  </a:cubicBezTo>
                  <a:cubicBezTo>
                    <a:pt x="262748" y="81289"/>
                    <a:pt x="288794" y="113958"/>
                    <a:pt x="300021" y="148760"/>
                  </a:cubicBezTo>
                  <a:cubicBezTo>
                    <a:pt x="314503" y="192881"/>
                    <a:pt x="305185" y="240931"/>
                    <a:pt x="295754" y="286398"/>
                  </a:cubicBezTo>
                  <a:cubicBezTo>
                    <a:pt x="282058" y="350614"/>
                    <a:pt x="267463" y="417076"/>
                    <a:pt x="226037" y="468381"/>
                  </a:cubicBezTo>
                  <a:cubicBezTo>
                    <a:pt x="184611" y="519686"/>
                    <a:pt x="121069" y="547753"/>
                    <a:pt x="78296" y="597487"/>
                  </a:cubicBezTo>
                  <a:cubicBezTo>
                    <a:pt x="35522" y="647220"/>
                    <a:pt x="17335" y="713457"/>
                    <a:pt x="4200" y="777898"/>
                  </a:cubicBezTo>
                  <a:cubicBezTo>
                    <a:pt x="-1410" y="797073"/>
                    <a:pt x="-1410" y="817438"/>
                    <a:pt x="4200" y="836613"/>
                  </a:cubicBezTo>
                  <a:cubicBezTo>
                    <a:pt x="10332" y="849411"/>
                    <a:pt x="18958" y="860862"/>
                    <a:pt x="29572" y="870292"/>
                  </a:cubicBezTo>
                  <a:cubicBezTo>
                    <a:pt x="71560" y="913290"/>
                    <a:pt x="115568" y="957411"/>
                    <a:pt x="171813" y="978629"/>
                  </a:cubicBezTo>
                  <a:cubicBezTo>
                    <a:pt x="232549" y="1001082"/>
                    <a:pt x="299684" y="994795"/>
                    <a:pt x="364573" y="993560"/>
                  </a:cubicBezTo>
                  <a:cubicBezTo>
                    <a:pt x="409480" y="992662"/>
                    <a:pt x="454947" y="994571"/>
                    <a:pt x="499292" y="986936"/>
                  </a:cubicBezTo>
                  <a:cubicBezTo>
                    <a:pt x="543637" y="979302"/>
                    <a:pt x="587982" y="961115"/>
                    <a:pt x="617059" y="926874"/>
                  </a:cubicBezTo>
                  <a:cubicBezTo>
                    <a:pt x="642139" y="894733"/>
                    <a:pt x="656195" y="855361"/>
                    <a:pt x="657138" y="814609"/>
                  </a:cubicBezTo>
                  <a:cubicBezTo>
                    <a:pt x="657969" y="774182"/>
                    <a:pt x="654926" y="733766"/>
                    <a:pt x="648044" y="693923"/>
                  </a:cubicBezTo>
                  <a:cubicBezTo>
                    <a:pt x="636447" y="607478"/>
                    <a:pt x="628252" y="520734"/>
                    <a:pt x="623458" y="433691"/>
                  </a:cubicBezTo>
                  <a:cubicBezTo>
                    <a:pt x="618855" y="353196"/>
                    <a:pt x="617733" y="273824"/>
                    <a:pt x="658485" y="200852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3A5E5D3-829A-4AA0-82DC-CF972E04B53A}"/>
                </a:ext>
              </a:extLst>
            </p:cNvPr>
            <p:cNvSpPr/>
            <p:nvPr/>
          </p:nvSpPr>
          <p:spPr>
            <a:xfrm>
              <a:off x="4135345" y="1715263"/>
              <a:ext cx="342382" cy="508903"/>
            </a:xfrm>
            <a:custGeom>
              <a:avLst/>
              <a:gdLst>
                <a:gd name="connsiteX0" fmla="*/ 7897 w 342382"/>
                <a:gd name="connsiteY0" fmla="*/ 440506 h 508903"/>
                <a:gd name="connsiteX1" fmla="*/ 4866 w 342382"/>
                <a:gd name="connsiteY1" fmla="*/ 481707 h 508903"/>
                <a:gd name="connsiteX2" fmla="*/ 109497 w 342382"/>
                <a:gd name="connsiteY2" fmla="*/ 407163 h 508903"/>
                <a:gd name="connsiteX3" fmla="*/ 117243 w 342382"/>
                <a:gd name="connsiteY3" fmla="*/ 404244 h 508903"/>
                <a:gd name="connsiteX4" fmla="*/ 124204 w 342382"/>
                <a:gd name="connsiteY4" fmla="*/ 411204 h 508903"/>
                <a:gd name="connsiteX5" fmla="*/ 150474 w 342382"/>
                <a:gd name="connsiteY5" fmla="*/ 463296 h 508903"/>
                <a:gd name="connsiteX6" fmla="*/ 200208 w 342382"/>
                <a:gd name="connsiteY6" fmla="*/ 392456 h 508903"/>
                <a:gd name="connsiteX7" fmla="*/ 303043 w 342382"/>
                <a:gd name="connsiteY7" fmla="*/ 495067 h 508903"/>
                <a:gd name="connsiteX8" fmla="*/ 337509 w 342382"/>
                <a:gd name="connsiteY8" fmla="*/ 505395 h 508903"/>
                <a:gd name="connsiteX9" fmla="*/ 337509 w 342382"/>
                <a:gd name="connsiteY9" fmla="*/ 474410 h 508903"/>
                <a:gd name="connsiteX10" fmla="*/ 280141 w 342382"/>
                <a:gd name="connsiteY10" fmla="*/ 251113 h 508903"/>
                <a:gd name="connsiteX11" fmla="*/ 263975 w 342382"/>
                <a:gd name="connsiteY11" fmla="*/ 166802 h 508903"/>
                <a:gd name="connsiteX12" fmla="*/ 129256 w 342382"/>
                <a:gd name="connsiteY12" fmla="*/ -25 h 508903"/>
                <a:gd name="connsiteX13" fmla="*/ 155863 w 342382"/>
                <a:gd name="connsiteY13" fmla="*/ 102361 h 508903"/>
                <a:gd name="connsiteX14" fmla="*/ 129480 w 342382"/>
                <a:gd name="connsiteY14" fmla="*/ 90910 h 508903"/>
                <a:gd name="connsiteX15" fmla="*/ 63468 w 342382"/>
                <a:gd name="connsiteY15" fmla="*/ 286589 h 508903"/>
                <a:gd name="connsiteX16" fmla="*/ 7897 w 342382"/>
                <a:gd name="connsiteY16" fmla="*/ 440506 h 5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382" h="508903">
                  <a:moveTo>
                    <a:pt x="7897" y="440506"/>
                  </a:moveTo>
                  <a:cubicBezTo>
                    <a:pt x="1498" y="453641"/>
                    <a:pt x="-4565" y="470481"/>
                    <a:pt x="4866" y="481707"/>
                  </a:cubicBezTo>
                  <a:lnTo>
                    <a:pt x="109497" y="407163"/>
                  </a:lnTo>
                  <a:cubicBezTo>
                    <a:pt x="111613" y="405238"/>
                    <a:pt x="114384" y="404194"/>
                    <a:pt x="117243" y="404244"/>
                  </a:cubicBezTo>
                  <a:cubicBezTo>
                    <a:pt x="120611" y="404244"/>
                    <a:pt x="122632" y="408173"/>
                    <a:pt x="124204" y="411204"/>
                  </a:cubicBezTo>
                  <a:lnTo>
                    <a:pt x="150474" y="463296"/>
                  </a:lnTo>
                  <a:lnTo>
                    <a:pt x="200208" y="392456"/>
                  </a:lnTo>
                  <a:lnTo>
                    <a:pt x="303043" y="495067"/>
                  </a:lnTo>
                  <a:cubicBezTo>
                    <a:pt x="312474" y="504497"/>
                    <a:pt x="327517" y="514264"/>
                    <a:pt x="337509" y="505395"/>
                  </a:cubicBezTo>
                  <a:cubicBezTo>
                    <a:pt x="345816" y="498098"/>
                    <a:pt x="341887" y="484514"/>
                    <a:pt x="337509" y="474410"/>
                  </a:cubicBezTo>
                  <a:cubicBezTo>
                    <a:pt x="306860" y="407949"/>
                    <a:pt x="296420" y="322402"/>
                    <a:pt x="280141" y="251113"/>
                  </a:cubicBezTo>
                  <a:cubicBezTo>
                    <a:pt x="273742" y="223159"/>
                    <a:pt x="270486" y="194980"/>
                    <a:pt x="263975" y="166802"/>
                  </a:cubicBezTo>
                  <a:cubicBezTo>
                    <a:pt x="247472" y="95401"/>
                    <a:pt x="183256" y="50045"/>
                    <a:pt x="129256" y="-25"/>
                  </a:cubicBezTo>
                  <a:cubicBezTo>
                    <a:pt x="139248" y="33655"/>
                    <a:pt x="148117" y="68008"/>
                    <a:pt x="155863" y="102361"/>
                  </a:cubicBezTo>
                  <a:lnTo>
                    <a:pt x="129480" y="90910"/>
                  </a:lnTo>
                  <a:cubicBezTo>
                    <a:pt x="94061" y="150815"/>
                    <a:pt x="71574" y="217471"/>
                    <a:pt x="63468" y="286589"/>
                  </a:cubicBezTo>
                  <a:cubicBezTo>
                    <a:pt x="56059" y="344069"/>
                    <a:pt x="33606" y="388078"/>
                    <a:pt x="7897" y="440506"/>
                  </a:cubicBezTo>
                  <a:close/>
                </a:path>
              </a:pathLst>
            </a:custGeom>
            <a:solidFill>
              <a:srgbClr val="010101">
                <a:alpha val="26000"/>
              </a:srgbClr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72EA09-0EA6-49BD-ADF8-D924EA7311C3}"/>
                </a:ext>
              </a:extLst>
            </p:cNvPr>
            <p:cNvSpPr/>
            <p:nvPr/>
          </p:nvSpPr>
          <p:spPr>
            <a:xfrm>
              <a:off x="4173892" y="1790314"/>
              <a:ext cx="203586" cy="114858"/>
            </a:xfrm>
            <a:custGeom>
              <a:avLst/>
              <a:gdLst>
                <a:gd name="connsiteX0" fmla="*/ 107324 w 203586"/>
                <a:gd name="connsiteY0" fmla="*/ 25402 h 114858"/>
                <a:gd name="connsiteX1" fmla="*/ 163457 w 203586"/>
                <a:gd name="connsiteY1" fmla="*/ 45947 h 114858"/>
                <a:gd name="connsiteX2" fmla="*/ 202188 w 203586"/>
                <a:gd name="connsiteY2" fmla="*/ 88944 h 114858"/>
                <a:gd name="connsiteX3" fmla="*/ 198371 w 203586"/>
                <a:gd name="connsiteY3" fmla="*/ 110612 h 114858"/>
                <a:gd name="connsiteX4" fmla="*/ 175918 w 203586"/>
                <a:gd name="connsiteY4" fmla="*/ 113531 h 114858"/>
                <a:gd name="connsiteX5" fmla="*/ 45241 w 203586"/>
                <a:gd name="connsiteY5" fmla="*/ 78841 h 114858"/>
                <a:gd name="connsiteX6" fmla="*/ 13807 w 203586"/>
                <a:gd name="connsiteY6" fmla="*/ 62674 h 114858"/>
                <a:gd name="connsiteX7" fmla="*/ 110 w 203586"/>
                <a:gd name="connsiteY7" fmla="*/ 31464 h 114858"/>
                <a:gd name="connsiteX8" fmla="*/ 107324 w 203586"/>
                <a:gd name="connsiteY8" fmla="*/ 25402 h 11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86" h="114858">
                  <a:moveTo>
                    <a:pt x="107324" y="25402"/>
                  </a:moveTo>
                  <a:cubicBezTo>
                    <a:pt x="126561" y="30718"/>
                    <a:pt x="145334" y="37590"/>
                    <a:pt x="163457" y="45947"/>
                  </a:cubicBezTo>
                  <a:cubicBezTo>
                    <a:pt x="181644" y="54468"/>
                    <a:pt x="195610" y="69974"/>
                    <a:pt x="202188" y="88944"/>
                  </a:cubicBezTo>
                  <a:cubicBezTo>
                    <a:pt x="204973" y="96321"/>
                    <a:pt x="203513" y="104631"/>
                    <a:pt x="198371" y="110612"/>
                  </a:cubicBezTo>
                  <a:cubicBezTo>
                    <a:pt x="191714" y="114926"/>
                    <a:pt x="183462" y="115998"/>
                    <a:pt x="175918" y="113531"/>
                  </a:cubicBezTo>
                  <a:cubicBezTo>
                    <a:pt x="131441" y="105753"/>
                    <a:pt x="87720" y="94146"/>
                    <a:pt x="45241" y="78841"/>
                  </a:cubicBezTo>
                  <a:cubicBezTo>
                    <a:pt x="33873" y="75395"/>
                    <a:pt x="23222" y="69918"/>
                    <a:pt x="13807" y="62674"/>
                  </a:cubicBezTo>
                  <a:cubicBezTo>
                    <a:pt x="4283" y="55237"/>
                    <a:pt x="-864" y="43509"/>
                    <a:pt x="110" y="31464"/>
                  </a:cubicBezTo>
                  <a:cubicBezTo>
                    <a:pt x="8306" y="-30057"/>
                    <a:pt x="77573" y="15859"/>
                    <a:pt x="107324" y="25402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6460A17-2187-4FC2-A54F-9147949A6FB0}"/>
                </a:ext>
              </a:extLst>
            </p:cNvPr>
            <p:cNvSpPr/>
            <p:nvPr/>
          </p:nvSpPr>
          <p:spPr>
            <a:xfrm>
              <a:off x="4162900" y="1857804"/>
              <a:ext cx="203319" cy="114930"/>
            </a:xfrm>
            <a:custGeom>
              <a:avLst/>
              <a:gdLst>
                <a:gd name="connsiteX0" fmla="*/ 107090 w 203319"/>
                <a:gd name="connsiteY0" fmla="*/ 25384 h 114930"/>
                <a:gd name="connsiteX1" fmla="*/ 163223 w 203319"/>
                <a:gd name="connsiteY1" fmla="*/ 45929 h 114930"/>
                <a:gd name="connsiteX2" fmla="*/ 201842 w 203319"/>
                <a:gd name="connsiteY2" fmla="*/ 88926 h 114930"/>
                <a:gd name="connsiteX3" fmla="*/ 198138 w 203319"/>
                <a:gd name="connsiteY3" fmla="*/ 110706 h 114930"/>
                <a:gd name="connsiteX4" fmla="*/ 175684 w 203319"/>
                <a:gd name="connsiteY4" fmla="*/ 113625 h 114930"/>
                <a:gd name="connsiteX5" fmla="*/ 45344 w 203319"/>
                <a:gd name="connsiteY5" fmla="*/ 78935 h 114930"/>
                <a:gd name="connsiteX6" fmla="*/ 13797 w 203319"/>
                <a:gd name="connsiteY6" fmla="*/ 62768 h 114930"/>
                <a:gd name="connsiteX7" fmla="*/ 101 w 203319"/>
                <a:gd name="connsiteY7" fmla="*/ 31446 h 114930"/>
                <a:gd name="connsiteX8" fmla="*/ 107090 w 203319"/>
                <a:gd name="connsiteY8" fmla="*/ 25384 h 11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319" h="114930">
                  <a:moveTo>
                    <a:pt x="107090" y="25384"/>
                  </a:moveTo>
                  <a:cubicBezTo>
                    <a:pt x="126304" y="30769"/>
                    <a:pt x="145072" y="37639"/>
                    <a:pt x="163223" y="45929"/>
                  </a:cubicBezTo>
                  <a:cubicBezTo>
                    <a:pt x="181376" y="54453"/>
                    <a:pt x="195308" y="69963"/>
                    <a:pt x="201842" y="88926"/>
                  </a:cubicBezTo>
                  <a:cubicBezTo>
                    <a:pt x="204727" y="96312"/>
                    <a:pt x="203302" y="104690"/>
                    <a:pt x="198138" y="110706"/>
                  </a:cubicBezTo>
                  <a:cubicBezTo>
                    <a:pt x="191469" y="114989"/>
                    <a:pt x="183229" y="116060"/>
                    <a:pt x="175684" y="113625"/>
                  </a:cubicBezTo>
                  <a:cubicBezTo>
                    <a:pt x="131336" y="105765"/>
                    <a:pt x="87732" y="94160"/>
                    <a:pt x="45344" y="78935"/>
                  </a:cubicBezTo>
                  <a:cubicBezTo>
                    <a:pt x="33941" y="75490"/>
                    <a:pt x="23253" y="70013"/>
                    <a:pt x="13797" y="62768"/>
                  </a:cubicBezTo>
                  <a:cubicBezTo>
                    <a:pt x="4304" y="55258"/>
                    <a:pt x="-830" y="43516"/>
                    <a:pt x="101" y="31446"/>
                  </a:cubicBezTo>
                  <a:cubicBezTo>
                    <a:pt x="8970" y="-29963"/>
                    <a:pt x="78350" y="15729"/>
                    <a:pt x="107090" y="25384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6354F3-BD1F-42DD-B628-D2ACC5736351}"/>
                </a:ext>
              </a:extLst>
            </p:cNvPr>
            <p:cNvSpPr/>
            <p:nvPr/>
          </p:nvSpPr>
          <p:spPr>
            <a:xfrm>
              <a:off x="4150102" y="1917807"/>
              <a:ext cx="203724" cy="114877"/>
            </a:xfrm>
            <a:custGeom>
              <a:avLst/>
              <a:gdLst>
                <a:gd name="connsiteX0" fmla="*/ 107539 w 203724"/>
                <a:gd name="connsiteY0" fmla="*/ 25443 h 114877"/>
                <a:gd name="connsiteX1" fmla="*/ 163672 w 203724"/>
                <a:gd name="connsiteY1" fmla="*/ 45875 h 114877"/>
                <a:gd name="connsiteX2" fmla="*/ 202291 w 203724"/>
                <a:gd name="connsiteY2" fmla="*/ 88986 h 114877"/>
                <a:gd name="connsiteX3" fmla="*/ 198474 w 203724"/>
                <a:gd name="connsiteY3" fmla="*/ 110653 h 114877"/>
                <a:gd name="connsiteX4" fmla="*/ 176021 w 203724"/>
                <a:gd name="connsiteY4" fmla="*/ 113572 h 114877"/>
                <a:gd name="connsiteX5" fmla="*/ 45344 w 203724"/>
                <a:gd name="connsiteY5" fmla="*/ 79218 h 114877"/>
                <a:gd name="connsiteX6" fmla="*/ 13797 w 203724"/>
                <a:gd name="connsiteY6" fmla="*/ 63052 h 114877"/>
                <a:gd name="connsiteX7" fmla="*/ 101 w 203724"/>
                <a:gd name="connsiteY7" fmla="*/ 31730 h 114877"/>
                <a:gd name="connsiteX8" fmla="*/ 107539 w 203724"/>
                <a:gd name="connsiteY8" fmla="*/ 25443 h 11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724" h="114877">
                  <a:moveTo>
                    <a:pt x="107539" y="25443"/>
                  </a:moveTo>
                  <a:cubicBezTo>
                    <a:pt x="126751" y="30790"/>
                    <a:pt x="145519" y="37622"/>
                    <a:pt x="163672" y="45875"/>
                  </a:cubicBezTo>
                  <a:cubicBezTo>
                    <a:pt x="181836" y="54437"/>
                    <a:pt x="195769" y="69987"/>
                    <a:pt x="202291" y="88986"/>
                  </a:cubicBezTo>
                  <a:cubicBezTo>
                    <a:pt x="205132" y="96358"/>
                    <a:pt x="203661" y="104694"/>
                    <a:pt x="198474" y="110653"/>
                  </a:cubicBezTo>
                  <a:cubicBezTo>
                    <a:pt x="191806" y="114936"/>
                    <a:pt x="183565" y="116007"/>
                    <a:pt x="176021" y="113572"/>
                  </a:cubicBezTo>
                  <a:cubicBezTo>
                    <a:pt x="131557" y="105894"/>
                    <a:pt x="87836" y="94400"/>
                    <a:pt x="45344" y="79218"/>
                  </a:cubicBezTo>
                  <a:cubicBezTo>
                    <a:pt x="33941" y="75773"/>
                    <a:pt x="23253" y="70297"/>
                    <a:pt x="13797" y="63052"/>
                  </a:cubicBezTo>
                  <a:cubicBezTo>
                    <a:pt x="4304" y="55540"/>
                    <a:pt x="-830" y="43800"/>
                    <a:pt x="101" y="31730"/>
                  </a:cubicBezTo>
                  <a:cubicBezTo>
                    <a:pt x="8970" y="-30016"/>
                    <a:pt x="78350" y="15564"/>
                    <a:pt x="107539" y="25443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D0A1EF2-BED6-4B29-A120-BE2BB484C881}"/>
                </a:ext>
              </a:extLst>
            </p:cNvPr>
            <p:cNvSpPr/>
            <p:nvPr/>
          </p:nvSpPr>
          <p:spPr>
            <a:xfrm>
              <a:off x="4136392" y="1977529"/>
              <a:ext cx="203702" cy="115022"/>
            </a:xfrm>
            <a:custGeom>
              <a:avLst/>
              <a:gdLst>
                <a:gd name="connsiteX0" fmla="*/ 107440 w 203702"/>
                <a:gd name="connsiteY0" fmla="*/ 25446 h 115022"/>
                <a:gd name="connsiteX1" fmla="*/ 163573 w 203702"/>
                <a:gd name="connsiteY1" fmla="*/ 45990 h 115022"/>
                <a:gd name="connsiteX2" fmla="*/ 202305 w 203702"/>
                <a:gd name="connsiteY2" fmla="*/ 88988 h 115022"/>
                <a:gd name="connsiteX3" fmla="*/ 198488 w 203702"/>
                <a:gd name="connsiteY3" fmla="*/ 110655 h 115022"/>
                <a:gd name="connsiteX4" fmla="*/ 176035 w 203702"/>
                <a:gd name="connsiteY4" fmla="*/ 113687 h 115022"/>
                <a:gd name="connsiteX5" fmla="*/ 45245 w 203702"/>
                <a:gd name="connsiteY5" fmla="*/ 78996 h 115022"/>
                <a:gd name="connsiteX6" fmla="*/ 13811 w 203702"/>
                <a:gd name="connsiteY6" fmla="*/ 62830 h 115022"/>
                <a:gd name="connsiteX7" fmla="*/ 114 w 203702"/>
                <a:gd name="connsiteY7" fmla="*/ 31508 h 115022"/>
                <a:gd name="connsiteX8" fmla="*/ 107440 w 203702"/>
                <a:gd name="connsiteY8" fmla="*/ 25446 h 11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702" h="115022">
                  <a:moveTo>
                    <a:pt x="107440" y="25446"/>
                  </a:moveTo>
                  <a:cubicBezTo>
                    <a:pt x="126677" y="30761"/>
                    <a:pt x="145450" y="37632"/>
                    <a:pt x="163573" y="45990"/>
                  </a:cubicBezTo>
                  <a:cubicBezTo>
                    <a:pt x="181732" y="54543"/>
                    <a:pt x="195692" y="70038"/>
                    <a:pt x="202305" y="88988"/>
                  </a:cubicBezTo>
                  <a:cubicBezTo>
                    <a:pt x="205089" y="96365"/>
                    <a:pt x="203629" y="104675"/>
                    <a:pt x="198488" y="110655"/>
                  </a:cubicBezTo>
                  <a:cubicBezTo>
                    <a:pt x="191875" y="115071"/>
                    <a:pt x="183587" y="116189"/>
                    <a:pt x="176035" y="113687"/>
                  </a:cubicBezTo>
                  <a:cubicBezTo>
                    <a:pt x="131531" y="105862"/>
                    <a:pt x="87776" y="94257"/>
                    <a:pt x="45245" y="78996"/>
                  </a:cubicBezTo>
                  <a:cubicBezTo>
                    <a:pt x="33877" y="75550"/>
                    <a:pt x="23226" y="70074"/>
                    <a:pt x="13811" y="62830"/>
                  </a:cubicBezTo>
                  <a:cubicBezTo>
                    <a:pt x="4268" y="55357"/>
                    <a:pt x="-878" y="43588"/>
                    <a:pt x="114" y="31508"/>
                  </a:cubicBezTo>
                  <a:cubicBezTo>
                    <a:pt x="8983" y="-29901"/>
                    <a:pt x="78251" y="15566"/>
                    <a:pt x="107440" y="25446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B948BB4-76A0-4141-8FAF-BF51A4F1025B}"/>
                </a:ext>
              </a:extLst>
            </p:cNvPr>
            <p:cNvSpPr/>
            <p:nvPr/>
          </p:nvSpPr>
          <p:spPr>
            <a:xfrm>
              <a:off x="4297725" y="1769994"/>
              <a:ext cx="417123" cy="495166"/>
            </a:xfrm>
            <a:custGeom>
              <a:avLst/>
              <a:gdLst>
                <a:gd name="connsiteX0" fmla="*/ 318716 w 417123"/>
                <a:gd name="connsiteY0" fmla="*/ 143955 h 495166"/>
                <a:gd name="connsiteX1" fmla="*/ 46921 w 417123"/>
                <a:gd name="connsiteY1" fmla="*/ 704 h 495166"/>
                <a:gd name="connsiteX2" fmla="*/ 780 w 417123"/>
                <a:gd name="connsiteY2" fmla="*/ 17431 h 495166"/>
                <a:gd name="connsiteX3" fmla="*/ 3474 w 417123"/>
                <a:gd name="connsiteY3" fmla="*/ 37864 h 495166"/>
                <a:gd name="connsiteX4" fmla="*/ 94746 w 417123"/>
                <a:gd name="connsiteY4" fmla="*/ 120379 h 495166"/>
                <a:gd name="connsiteX5" fmla="*/ 102380 w 417123"/>
                <a:gd name="connsiteY5" fmla="*/ 158886 h 495166"/>
                <a:gd name="connsiteX6" fmla="*/ 228792 w 417123"/>
                <a:gd name="connsiteY6" fmla="*/ 463800 h 495166"/>
                <a:gd name="connsiteX7" fmla="*/ 276505 w 417123"/>
                <a:gd name="connsiteY7" fmla="*/ 492428 h 495166"/>
                <a:gd name="connsiteX8" fmla="*/ 323319 w 417123"/>
                <a:gd name="connsiteY8" fmla="*/ 493775 h 495166"/>
                <a:gd name="connsiteX9" fmla="*/ 390679 w 417123"/>
                <a:gd name="connsiteY9" fmla="*/ 486253 h 495166"/>
                <a:gd name="connsiteX10" fmla="*/ 415939 w 417123"/>
                <a:gd name="connsiteY10" fmla="*/ 458074 h 495166"/>
                <a:gd name="connsiteX11" fmla="*/ 385964 w 417123"/>
                <a:gd name="connsiteY11" fmla="*/ 351646 h 495166"/>
                <a:gd name="connsiteX12" fmla="*/ 318716 w 417123"/>
                <a:gd name="connsiteY12" fmla="*/ 143955 h 49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7123" h="495166">
                  <a:moveTo>
                    <a:pt x="318716" y="143955"/>
                  </a:moveTo>
                  <a:cubicBezTo>
                    <a:pt x="260114" y="55938"/>
                    <a:pt x="151890" y="13726"/>
                    <a:pt x="46921" y="704"/>
                  </a:cubicBezTo>
                  <a:cubicBezTo>
                    <a:pt x="29183" y="-1542"/>
                    <a:pt x="5944" y="704"/>
                    <a:pt x="780" y="17431"/>
                  </a:cubicBezTo>
                  <a:cubicBezTo>
                    <a:pt x="-868" y="24341"/>
                    <a:pt x="92" y="31617"/>
                    <a:pt x="3474" y="37864"/>
                  </a:cubicBezTo>
                  <a:cubicBezTo>
                    <a:pt x="21325" y="75473"/>
                    <a:pt x="77008" y="82770"/>
                    <a:pt x="94746" y="120379"/>
                  </a:cubicBezTo>
                  <a:cubicBezTo>
                    <a:pt x="99551" y="132662"/>
                    <a:pt x="102133" y="145699"/>
                    <a:pt x="102380" y="158886"/>
                  </a:cubicBezTo>
                  <a:cubicBezTo>
                    <a:pt x="111923" y="271152"/>
                    <a:pt x="145041" y="388357"/>
                    <a:pt x="228792" y="463800"/>
                  </a:cubicBezTo>
                  <a:cubicBezTo>
                    <a:pt x="242140" y="477070"/>
                    <a:pt x="258508" y="486893"/>
                    <a:pt x="276505" y="492428"/>
                  </a:cubicBezTo>
                  <a:cubicBezTo>
                    <a:pt x="291919" y="495515"/>
                    <a:pt x="307748" y="495975"/>
                    <a:pt x="323319" y="493775"/>
                  </a:cubicBezTo>
                  <a:cubicBezTo>
                    <a:pt x="345773" y="491754"/>
                    <a:pt x="368226" y="489733"/>
                    <a:pt x="390679" y="486253"/>
                  </a:cubicBezTo>
                  <a:cubicBezTo>
                    <a:pt x="413132" y="482773"/>
                    <a:pt x="420205" y="480752"/>
                    <a:pt x="415939" y="458074"/>
                  </a:cubicBezTo>
                  <a:cubicBezTo>
                    <a:pt x="409090" y="422598"/>
                    <a:pt x="393485" y="387571"/>
                    <a:pt x="385964" y="351646"/>
                  </a:cubicBezTo>
                  <a:cubicBezTo>
                    <a:pt x="370808" y="280582"/>
                    <a:pt x="359806" y="205701"/>
                    <a:pt x="318716" y="143955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88AB60D-7A9C-40F3-A5A3-92B6C7D462F9}"/>
                </a:ext>
              </a:extLst>
            </p:cNvPr>
            <p:cNvSpPr/>
            <p:nvPr/>
          </p:nvSpPr>
          <p:spPr>
            <a:xfrm>
              <a:off x="4512889" y="2138816"/>
              <a:ext cx="235576" cy="196378"/>
            </a:xfrm>
            <a:custGeom>
              <a:avLst/>
              <a:gdLst>
                <a:gd name="connsiteX0" fmla="*/ 234566 w 235576"/>
                <a:gd name="connsiteY0" fmla="*/ 86445 h 196378"/>
                <a:gd name="connsiteX1" fmla="*/ 235240 w 235576"/>
                <a:gd name="connsiteY1" fmla="*/ 94865 h 196378"/>
                <a:gd name="connsiteX2" fmla="*/ 228841 w 235576"/>
                <a:gd name="connsiteY2" fmla="*/ 101376 h 196378"/>
                <a:gd name="connsiteX3" fmla="*/ 94122 w 235576"/>
                <a:gd name="connsiteY3" fmla="*/ 188943 h 196378"/>
                <a:gd name="connsiteX4" fmla="*/ 75823 w 235576"/>
                <a:gd name="connsiteY4" fmla="*/ 196353 h 196378"/>
                <a:gd name="connsiteX5" fmla="*/ 58646 w 235576"/>
                <a:gd name="connsiteY5" fmla="*/ 189280 h 196378"/>
                <a:gd name="connsiteX6" fmla="*/ 1054 w 235576"/>
                <a:gd name="connsiteY6" fmla="*/ 107775 h 196378"/>
                <a:gd name="connsiteX7" fmla="*/ 1054 w 235576"/>
                <a:gd name="connsiteY7" fmla="*/ 98233 h 196378"/>
                <a:gd name="connsiteX8" fmla="*/ 8688 w 235576"/>
                <a:gd name="connsiteY8" fmla="*/ 93518 h 196378"/>
                <a:gd name="connsiteX9" fmla="*/ 154633 w 235576"/>
                <a:gd name="connsiteY9" fmla="*/ 8420 h 196378"/>
                <a:gd name="connsiteX10" fmla="*/ 234566 w 235576"/>
                <a:gd name="connsiteY10" fmla="*/ 86445 h 19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576" h="196378">
                  <a:moveTo>
                    <a:pt x="234566" y="86445"/>
                  </a:moveTo>
                  <a:cubicBezTo>
                    <a:pt x="235611" y="89124"/>
                    <a:pt x="235846" y="92054"/>
                    <a:pt x="235240" y="94865"/>
                  </a:cubicBezTo>
                  <a:cubicBezTo>
                    <a:pt x="233870" y="97671"/>
                    <a:pt x="231625" y="99962"/>
                    <a:pt x="228841" y="101376"/>
                  </a:cubicBezTo>
                  <a:lnTo>
                    <a:pt x="94122" y="188943"/>
                  </a:lnTo>
                  <a:cubicBezTo>
                    <a:pt x="88846" y="193086"/>
                    <a:pt x="82503" y="195657"/>
                    <a:pt x="75823" y="196353"/>
                  </a:cubicBezTo>
                  <a:cubicBezTo>
                    <a:pt x="69525" y="195736"/>
                    <a:pt x="63552" y="193277"/>
                    <a:pt x="58646" y="189280"/>
                  </a:cubicBezTo>
                  <a:cubicBezTo>
                    <a:pt x="30793" y="169398"/>
                    <a:pt x="10495" y="140669"/>
                    <a:pt x="1054" y="107775"/>
                  </a:cubicBezTo>
                  <a:cubicBezTo>
                    <a:pt x="-361" y="104755"/>
                    <a:pt x="-361" y="101253"/>
                    <a:pt x="1054" y="98233"/>
                  </a:cubicBezTo>
                  <a:cubicBezTo>
                    <a:pt x="2951" y="95797"/>
                    <a:pt x="5657" y="94124"/>
                    <a:pt x="8688" y="93518"/>
                  </a:cubicBezTo>
                  <a:cubicBezTo>
                    <a:pt x="61565" y="75443"/>
                    <a:pt x="105349" y="34017"/>
                    <a:pt x="154633" y="8420"/>
                  </a:cubicBezTo>
                  <a:cubicBezTo>
                    <a:pt x="213797" y="-22228"/>
                    <a:pt x="219860" y="36711"/>
                    <a:pt x="234566" y="86445"/>
                  </a:cubicBezTo>
                  <a:close/>
                </a:path>
              </a:pathLst>
            </a:custGeom>
            <a:solidFill>
              <a:srgbClr val="FFFF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843C38B-B13E-42A0-89EE-3FEAB5321781}"/>
                </a:ext>
              </a:extLst>
            </p:cNvPr>
            <p:cNvSpPr/>
            <p:nvPr/>
          </p:nvSpPr>
          <p:spPr>
            <a:xfrm>
              <a:off x="7476855" y="1593720"/>
              <a:ext cx="602654" cy="876863"/>
            </a:xfrm>
            <a:custGeom>
              <a:avLst/>
              <a:gdLst>
                <a:gd name="connsiteX0" fmla="*/ 23019 w 602654"/>
                <a:gd name="connsiteY0" fmla="*/ 176865 h 876863"/>
                <a:gd name="connsiteX1" fmla="*/ 566 w 602654"/>
                <a:gd name="connsiteY1" fmla="*/ 127468 h 876863"/>
                <a:gd name="connsiteX2" fmla="*/ 23581 w 602654"/>
                <a:gd name="connsiteY2" fmla="*/ 83235 h 876863"/>
                <a:gd name="connsiteX3" fmla="*/ 81173 w 602654"/>
                <a:gd name="connsiteY3" fmla="*/ 86940 h 876863"/>
                <a:gd name="connsiteX4" fmla="*/ 103626 w 602654"/>
                <a:gd name="connsiteY4" fmla="*/ 58088 h 876863"/>
                <a:gd name="connsiteX5" fmla="*/ 166719 w 602654"/>
                <a:gd name="connsiteY5" fmla="*/ 3863 h 876863"/>
                <a:gd name="connsiteX6" fmla="*/ 246428 w 602654"/>
                <a:gd name="connsiteY6" fmla="*/ 20591 h 876863"/>
                <a:gd name="connsiteX7" fmla="*/ 264615 w 602654"/>
                <a:gd name="connsiteY7" fmla="*/ 37655 h 876863"/>
                <a:gd name="connsiteX8" fmla="*/ 315247 w 602654"/>
                <a:gd name="connsiteY8" fmla="*/ 34287 h 876863"/>
                <a:gd name="connsiteX9" fmla="*/ 354315 w 602654"/>
                <a:gd name="connsiteY9" fmla="*/ 23061 h 876863"/>
                <a:gd name="connsiteX10" fmla="*/ 364868 w 602654"/>
                <a:gd name="connsiteY10" fmla="*/ 40125 h 876863"/>
                <a:gd name="connsiteX11" fmla="*/ 338823 w 602654"/>
                <a:gd name="connsiteY11" fmla="*/ 130948 h 876863"/>
                <a:gd name="connsiteX12" fmla="*/ 342640 w 602654"/>
                <a:gd name="connsiteY12" fmla="*/ 252083 h 876863"/>
                <a:gd name="connsiteX13" fmla="*/ 403712 w 602654"/>
                <a:gd name="connsiteY13" fmla="*/ 412398 h 876863"/>
                <a:gd name="connsiteX14" fmla="*/ 533829 w 602654"/>
                <a:gd name="connsiteY14" fmla="*/ 526011 h 876863"/>
                <a:gd name="connsiteX15" fmla="*/ 598943 w 602654"/>
                <a:gd name="connsiteY15" fmla="*/ 684979 h 876863"/>
                <a:gd name="connsiteX16" fmla="*/ 598943 w 602654"/>
                <a:gd name="connsiteY16" fmla="*/ 736734 h 876863"/>
                <a:gd name="connsiteX17" fmla="*/ 576489 w 602654"/>
                <a:gd name="connsiteY17" fmla="*/ 766709 h 876863"/>
                <a:gd name="connsiteX18" fmla="*/ 451313 w 602654"/>
                <a:gd name="connsiteY18" fmla="*/ 862022 h 876863"/>
                <a:gd name="connsiteX19" fmla="*/ 281455 w 602654"/>
                <a:gd name="connsiteY19" fmla="*/ 875158 h 876863"/>
                <a:gd name="connsiteX20" fmla="*/ 162902 w 602654"/>
                <a:gd name="connsiteY20" fmla="*/ 869432 h 876863"/>
                <a:gd name="connsiteX21" fmla="*/ 59169 w 602654"/>
                <a:gd name="connsiteY21" fmla="*/ 816443 h 876863"/>
                <a:gd name="connsiteX22" fmla="*/ 23917 w 602654"/>
                <a:gd name="connsiteY22" fmla="*/ 717649 h 876863"/>
                <a:gd name="connsiteX23" fmla="*/ 31888 w 602654"/>
                <a:gd name="connsiteY23" fmla="*/ 611333 h 876863"/>
                <a:gd name="connsiteX24" fmla="*/ 53556 w 602654"/>
                <a:gd name="connsiteY24" fmla="*/ 382199 h 876863"/>
                <a:gd name="connsiteX25" fmla="*/ 23019 w 602654"/>
                <a:gd name="connsiteY25" fmla="*/ 176865 h 87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2654" h="876863">
                  <a:moveTo>
                    <a:pt x="23019" y="176865"/>
                  </a:moveTo>
                  <a:cubicBezTo>
                    <a:pt x="12758" y="161810"/>
                    <a:pt x="5158" y="145100"/>
                    <a:pt x="566" y="127468"/>
                  </a:cubicBezTo>
                  <a:cubicBezTo>
                    <a:pt x="-2353" y="109393"/>
                    <a:pt x="5955" y="87726"/>
                    <a:pt x="23581" y="83235"/>
                  </a:cubicBezTo>
                  <a:cubicBezTo>
                    <a:pt x="41206" y="78744"/>
                    <a:pt x="63210" y="94462"/>
                    <a:pt x="81173" y="86940"/>
                  </a:cubicBezTo>
                  <a:cubicBezTo>
                    <a:pt x="92400" y="82000"/>
                    <a:pt x="98013" y="69090"/>
                    <a:pt x="103626" y="58088"/>
                  </a:cubicBezTo>
                  <a:cubicBezTo>
                    <a:pt x="116817" y="32504"/>
                    <a:pt x="139439" y="13058"/>
                    <a:pt x="166719" y="3863"/>
                  </a:cubicBezTo>
                  <a:cubicBezTo>
                    <a:pt x="194382" y="-4930"/>
                    <a:pt x="224637" y="1419"/>
                    <a:pt x="246428" y="20591"/>
                  </a:cubicBezTo>
                  <a:cubicBezTo>
                    <a:pt x="251929" y="26846"/>
                    <a:pt x="258025" y="32561"/>
                    <a:pt x="264615" y="37655"/>
                  </a:cubicBezTo>
                  <a:cubicBezTo>
                    <a:pt x="280826" y="45949"/>
                    <a:pt x="300282" y="44655"/>
                    <a:pt x="315247" y="34287"/>
                  </a:cubicBezTo>
                  <a:cubicBezTo>
                    <a:pt x="327484" y="26878"/>
                    <a:pt x="341966" y="15988"/>
                    <a:pt x="354315" y="23061"/>
                  </a:cubicBezTo>
                  <a:cubicBezTo>
                    <a:pt x="360063" y="27029"/>
                    <a:pt x="363881" y="33214"/>
                    <a:pt x="364868" y="40125"/>
                  </a:cubicBezTo>
                  <a:cubicBezTo>
                    <a:pt x="371380" y="71447"/>
                    <a:pt x="348815" y="100524"/>
                    <a:pt x="338823" y="130948"/>
                  </a:cubicBezTo>
                  <a:cubicBezTo>
                    <a:pt x="326137" y="169792"/>
                    <a:pt x="334332" y="212116"/>
                    <a:pt x="342640" y="252083"/>
                  </a:cubicBezTo>
                  <a:cubicBezTo>
                    <a:pt x="354428" y="308216"/>
                    <a:pt x="367226" y="367604"/>
                    <a:pt x="403712" y="412398"/>
                  </a:cubicBezTo>
                  <a:cubicBezTo>
                    <a:pt x="440199" y="457192"/>
                    <a:pt x="496219" y="482340"/>
                    <a:pt x="533829" y="526011"/>
                  </a:cubicBezTo>
                  <a:cubicBezTo>
                    <a:pt x="571437" y="569682"/>
                    <a:pt x="587716" y="627836"/>
                    <a:pt x="598943" y="684979"/>
                  </a:cubicBezTo>
                  <a:cubicBezTo>
                    <a:pt x="603882" y="701875"/>
                    <a:pt x="603882" y="719838"/>
                    <a:pt x="598943" y="736734"/>
                  </a:cubicBezTo>
                  <a:cubicBezTo>
                    <a:pt x="593520" y="748118"/>
                    <a:pt x="585886" y="758300"/>
                    <a:pt x="576489" y="766709"/>
                  </a:cubicBezTo>
                  <a:cubicBezTo>
                    <a:pt x="539442" y="804430"/>
                    <a:pt x="500822" y="843386"/>
                    <a:pt x="451313" y="862022"/>
                  </a:cubicBezTo>
                  <a:cubicBezTo>
                    <a:pt x="397762" y="882230"/>
                    <a:pt x="339047" y="876280"/>
                    <a:pt x="281455" y="875158"/>
                  </a:cubicBezTo>
                  <a:cubicBezTo>
                    <a:pt x="241848" y="876179"/>
                    <a:pt x="202229" y="874259"/>
                    <a:pt x="162902" y="869432"/>
                  </a:cubicBezTo>
                  <a:cubicBezTo>
                    <a:pt x="123834" y="862696"/>
                    <a:pt x="84878" y="846979"/>
                    <a:pt x="59169" y="816443"/>
                  </a:cubicBezTo>
                  <a:cubicBezTo>
                    <a:pt x="37064" y="788174"/>
                    <a:pt x="24703" y="753518"/>
                    <a:pt x="23917" y="717649"/>
                  </a:cubicBezTo>
                  <a:cubicBezTo>
                    <a:pt x="23154" y="682038"/>
                    <a:pt x="25826" y="646439"/>
                    <a:pt x="31888" y="611333"/>
                  </a:cubicBezTo>
                  <a:cubicBezTo>
                    <a:pt x="42104" y="535329"/>
                    <a:pt x="49290" y="458764"/>
                    <a:pt x="53556" y="382199"/>
                  </a:cubicBezTo>
                  <a:cubicBezTo>
                    <a:pt x="57934" y="311022"/>
                    <a:pt x="58944" y="241193"/>
                    <a:pt x="23019" y="176865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AD9347A-92CF-4F63-9703-62197BCFFC8B}"/>
                </a:ext>
              </a:extLst>
            </p:cNvPr>
            <p:cNvSpPr/>
            <p:nvPr/>
          </p:nvSpPr>
          <p:spPr>
            <a:xfrm>
              <a:off x="7490334" y="1671479"/>
              <a:ext cx="437729" cy="755024"/>
            </a:xfrm>
            <a:custGeom>
              <a:avLst/>
              <a:gdLst>
                <a:gd name="connsiteX0" fmla="*/ 55232 w 437729"/>
                <a:gd name="connsiteY0" fmla="*/ 51280 h 755024"/>
                <a:gd name="connsiteX1" fmla="*/ 86442 w 437729"/>
                <a:gd name="connsiteY1" fmla="*/ 65538 h 755024"/>
                <a:gd name="connsiteX2" fmla="*/ 168800 w 437729"/>
                <a:gd name="connsiteY2" fmla="*/ 57876 h 755024"/>
                <a:gd name="connsiteX3" fmla="*/ 182093 w 437729"/>
                <a:gd name="connsiteY3" fmla="*/ 25235 h 755024"/>
                <a:gd name="connsiteX4" fmla="*/ 211394 w 437729"/>
                <a:gd name="connsiteY4" fmla="*/ 50158 h 755024"/>
                <a:gd name="connsiteX5" fmla="*/ 221723 w 437729"/>
                <a:gd name="connsiteY5" fmla="*/ 63293 h 755024"/>
                <a:gd name="connsiteX6" fmla="*/ 231041 w 437729"/>
                <a:gd name="connsiteY6" fmla="*/ 62058 h 755024"/>
                <a:gd name="connsiteX7" fmla="*/ 270222 w 437729"/>
                <a:gd name="connsiteY7" fmla="*/ 26470 h 755024"/>
                <a:gd name="connsiteX8" fmla="*/ 290654 w 437729"/>
                <a:gd name="connsiteY8" fmla="*/ -25 h 755024"/>
                <a:gd name="connsiteX9" fmla="*/ 296829 w 437729"/>
                <a:gd name="connsiteY9" fmla="*/ 65987 h 755024"/>
                <a:gd name="connsiteX10" fmla="*/ 308055 w 437729"/>
                <a:gd name="connsiteY10" fmla="*/ 243928 h 755024"/>
                <a:gd name="connsiteX11" fmla="*/ 327926 w 437729"/>
                <a:gd name="connsiteY11" fmla="*/ 284681 h 755024"/>
                <a:gd name="connsiteX12" fmla="*/ 370475 w 437729"/>
                <a:gd name="connsiteY12" fmla="*/ 323525 h 755024"/>
                <a:gd name="connsiteX13" fmla="*/ 437722 w 437729"/>
                <a:gd name="connsiteY13" fmla="*/ 404132 h 755024"/>
                <a:gd name="connsiteX14" fmla="*/ 319955 w 437729"/>
                <a:gd name="connsiteY14" fmla="*/ 347999 h 755024"/>
                <a:gd name="connsiteX15" fmla="*/ 278080 w 437729"/>
                <a:gd name="connsiteY15" fmla="*/ 345978 h 755024"/>
                <a:gd name="connsiteX16" fmla="*/ 269436 w 437729"/>
                <a:gd name="connsiteY16" fmla="*/ 368431 h 755024"/>
                <a:gd name="connsiteX17" fmla="*/ 237440 w 437729"/>
                <a:gd name="connsiteY17" fmla="*/ 455774 h 755024"/>
                <a:gd name="connsiteX18" fmla="*/ 223294 w 437729"/>
                <a:gd name="connsiteY18" fmla="*/ 368094 h 755024"/>
                <a:gd name="connsiteX19" fmla="*/ 213078 w 437729"/>
                <a:gd name="connsiteY19" fmla="*/ 345641 h 755024"/>
                <a:gd name="connsiteX20" fmla="*/ 173897 w 437729"/>
                <a:gd name="connsiteY20" fmla="*/ 366747 h 755024"/>
                <a:gd name="connsiteX21" fmla="*/ 141790 w 437729"/>
                <a:gd name="connsiteY21" fmla="*/ 480921 h 755024"/>
                <a:gd name="connsiteX22" fmla="*/ 105415 w 437729"/>
                <a:gd name="connsiteY22" fmla="*/ 549516 h 755024"/>
                <a:gd name="connsiteX23" fmla="*/ 113050 w 437729"/>
                <a:gd name="connsiteY23" fmla="*/ 697482 h 755024"/>
                <a:gd name="connsiteX24" fmla="*/ 124837 w 437729"/>
                <a:gd name="connsiteY24" fmla="*/ 732284 h 755024"/>
                <a:gd name="connsiteX25" fmla="*/ 91158 w 437729"/>
                <a:gd name="connsiteY25" fmla="*/ 754738 h 755024"/>
                <a:gd name="connsiteX26" fmla="*/ 53436 w 437729"/>
                <a:gd name="connsiteY26" fmla="*/ 733744 h 755024"/>
                <a:gd name="connsiteX27" fmla="*/ -2 w 437729"/>
                <a:gd name="connsiteY27" fmla="*/ 589146 h 755024"/>
                <a:gd name="connsiteX28" fmla="*/ 19532 w 437729"/>
                <a:gd name="connsiteY28" fmla="*/ 465653 h 755024"/>
                <a:gd name="connsiteX29" fmla="*/ 55457 w 437729"/>
                <a:gd name="connsiteY29" fmla="*/ 345641 h 755024"/>
                <a:gd name="connsiteX30" fmla="*/ 106987 w 437729"/>
                <a:gd name="connsiteY30" fmla="*/ 201829 h 755024"/>
                <a:gd name="connsiteX31" fmla="*/ 75216 w 437729"/>
                <a:gd name="connsiteY31" fmla="*/ 114374 h 755024"/>
                <a:gd name="connsiteX32" fmla="*/ 55232 w 437729"/>
                <a:gd name="connsiteY32" fmla="*/ 51280 h 75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7729" h="755024">
                  <a:moveTo>
                    <a:pt x="55232" y="51280"/>
                  </a:moveTo>
                  <a:cubicBezTo>
                    <a:pt x="66459" y="46228"/>
                    <a:pt x="77012" y="57792"/>
                    <a:pt x="86442" y="65538"/>
                  </a:cubicBezTo>
                  <a:cubicBezTo>
                    <a:pt x="111298" y="86166"/>
                    <a:pt x="148178" y="82735"/>
                    <a:pt x="168800" y="57876"/>
                  </a:cubicBezTo>
                  <a:cubicBezTo>
                    <a:pt x="176480" y="48620"/>
                    <a:pt x="181127" y="37222"/>
                    <a:pt x="182093" y="25235"/>
                  </a:cubicBezTo>
                  <a:cubicBezTo>
                    <a:pt x="194914" y="29088"/>
                    <a:pt x="205534" y="38124"/>
                    <a:pt x="211394" y="50158"/>
                  </a:cubicBezTo>
                  <a:cubicBezTo>
                    <a:pt x="213864" y="55434"/>
                    <a:pt x="216109" y="61384"/>
                    <a:pt x="221723" y="63293"/>
                  </a:cubicBezTo>
                  <a:cubicBezTo>
                    <a:pt x="224877" y="63946"/>
                    <a:pt x="228167" y="63511"/>
                    <a:pt x="231041" y="62058"/>
                  </a:cubicBezTo>
                  <a:cubicBezTo>
                    <a:pt x="246971" y="53795"/>
                    <a:pt x="260466" y="41531"/>
                    <a:pt x="270222" y="26470"/>
                  </a:cubicBezTo>
                  <a:lnTo>
                    <a:pt x="290654" y="-25"/>
                  </a:lnTo>
                  <a:cubicBezTo>
                    <a:pt x="306820" y="16366"/>
                    <a:pt x="301319" y="43310"/>
                    <a:pt x="296829" y="65987"/>
                  </a:cubicBezTo>
                  <a:cubicBezTo>
                    <a:pt x="285186" y="125278"/>
                    <a:pt x="289060" y="186570"/>
                    <a:pt x="308055" y="243928"/>
                  </a:cubicBezTo>
                  <a:cubicBezTo>
                    <a:pt x="312422" y="258500"/>
                    <a:pt x="319136" y="272264"/>
                    <a:pt x="327926" y="284681"/>
                  </a:cubicBezTo>
                  <a:cubicBezTo>
                    <a:pt x="340567" y="299223"/>
                    <a:pt x="354847" y="312258"/>
                    <a:pt x="370475" y="323525"/>
                  </a:cubicBezTo>
                  <a:cubicBezTo>
                    <a:pt x="397576" y="346109"/>
                    <a:pt x="420366" y="373419"/>
                    <a:pt x="437722" y="404132"/>
                  </a:cubicBezTo>
                  <a:lnTo>
                    <a:pt x="319955" y="347999"/>
                  </a:lnTo>
                  <a:cubicBezTo>
                    <a:pt x="306483" y="341600"/>
                    <a:pt x="288857" y="335650"/>
                    <a:pt x="278080" y="345978"/>
                  </a:cubicBezTo>
                  <a:cubicBezTo>
                    <a:pt x="272938" y="352386"/>
                    <a:pt x="269918" y="360231"/>
                    <a:pt x="269436" y="368431"/>
                  </a:cubicBezTo>
                  <a:cubicBezTo>
                    <a:pt x="263867" y="399167"/>
                    <a:pt x="253045" y="428714"/>
                    <a:pt x="237440" y="455774"/>
                  </a:cubicBezTo>
                  <a:lnTo>
                    <a:pt x="223294" y="368094"/>
                  </a:lnTo>
                  <a:cubicBezTo>
                    <a:pt x="222958" y="359562"/>
                    <a:pt x="219286" y="351503"/>
                    <a:pt x="213078" y="345641"/>
                  </a:cubicBezTo>
                  <a:cubicBezTo>
                    <a:pt x="199382" y="335650"/>
                    <a:pt x="181195" y="351254"/>
                    <a:pt x="173897" y="366747"/>
                  </a:cubicBezTo>
                  <a:cubicBezTo>
                    <a:pt x="157058" y="402560"/>
                    <a:pt x="156833" y="444323"/>
                    <a:pt x="141790" y="480921"/>
                  </a:cubicBezTo>
                  <a:cubicBezTo>
                    <a:pt x="131910" y="504834"/>
                    <a:pt x="115968" y="525828"/>
                    <a:pt x="105415" y="549516"/>
                  </a:cubicBezTo>
                  <a:cubicBezTo>
                    <a:pt x="84803" y="597341"/>
                    <a:pt x="87621" y="652037"/>
                    <a:pt x="113050" y="697482"/>
                  </a:cubicBezTo>
                  <a:cubicBezTo>
                    <a:pt x="119224" y="708709"/>
                    <a:pt x="126970" y="719935"/>
                    <a:pt x="124837" y="732284"/>
                  </a:cubicBezTo>
                  <a:cubicBezTo>
                    <a:pt x="120807" y="747137"/>
                    <a:pt x="106426" y="756736"/>
                    <a:pt x="91158" y="754738"/>
                  </a:cubicBezTo>
                  <a:cubicBezTo>
                    <a:pt x="76574" y="752211"/>
                    <a:pt x="63271" y="744802"/>
                    <a:pt x="53436" y="733744"/>
                  </a:cubicBezTo>
                  <a:cubicBezTo>
                    <a:pt x="16052" y="696472"/>
                    <a:pt x="-339" y="641910"/>
                    <a:pt x="-2" y="589146"/>
                  </a:cubicBezTo>
                  <a:cubicBezTo>
                    <a:pt x="1772" y="547370"/>
                    <a:pt x="8317" y="505935"/>
                    <a:pt x="19532" y="465653"/>
                  </a:cubicBezTo>
                  <a:cubicBezTo>
                    <a:pt x="27986" y="424677"/>
                    <a:pt x="39998" y="384520"/>
                    <a:pt x="55457" y="345641"/>
                  </a:cubicBezTo>
                  <a:cubicBezTo>
                    <a:pt x="75889" y="298490"/>
                    <a:pt x="107212" y="253246"/>
                    <a:pt x="106987" y="201829"/>
                  </a:cubicBezTo>
                  <a:cubicBezTo>
                    <a:pt x="106987" y="168149"/>
                    <a:pt x="90933" y="142328"/>
                    <a:pt x="75216" y="114374"/>
                  </a:cubicBezTo>
                  <a:cubicBezTo>
                    <a:pt x="67582" y="101014"/>
                    <a:pt x="30983" y="62395"/>
                    <a:pt x="55232" y="51280"/>
                  </a:cubicBezTo>
                  <a:close/>
                </a:path>
              </a:pathLst>
            </a:custGeom>
            <a:solidFill>
              <a:srgbClr val="010101">
                <a:alpha val="26000"/>
              </a:srgbClr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83A22D5-C801-41A5-8DF1-A801A7A6D455}"/>
                </a:ext>
              </a:extLst>
            </p:cNvPr>
            <p:cNvSpPr/>
            <p:nvPr/>
          </p:nvSpPr>
          <p:spPr>
            <a:xfrm>
              <a:off x="7682496" y="1749231"/>
              <a:ext cx="179086" cy="101262"/>
            </a:xfrm>
            <a:custGeom>
              <a:avLst/>
              <a:gdLst>
                <a:gd name="connsiteX0" fmla="*/ 84122 w 179086"/>
                <a:gd name="connsiteY0" fmla="*/ 22477 h 101262"/>
                <a:gd name="connsiteX1" fmla="*/ 34950 w 179086"/>
                <a:gd name="connsiteY1" fmla="*/ 40552 h 101262"/>
                <a:gd name="connsiteX2" fmla="*/ 1270 w 179086"/>
                <a:gd name="connsiteY2" fmla="*/ 78385 h 101262"/>
                <a:gd name="connsiteX3" fmla="*/ 4526 w 179086"/>
                <a:gd name="connsiteY3" fmla="*/ 97470 h 101262"/>
                <a:gd name="connsiteX4" fmla="*/ 24172 w 179086"/>
                <a:gd name="connsiteY4" fmla="*/ 100052 h 101262"/>
                <a:gd name="connsiteX5" fmla="*/ 139245 w 179086"/>
                <a:gd name="connsiteY5" fmla="*/ 69516 h 101262"/>
                <a:gd name="connsiteX6" fmla="*/ 166974 w 179086"/>
                <a:gd name="connsiteY6" fmla="*/ 55258 h 101262"/>
                <a:gd name="connsiteX7" fmla="*/ 178987 w 179086"/>
                <a:gd name="connsiteY7" fmla="*/ 27753 h 101262"/>
                <a:gd name="connsiteX8" fmla="*/ 84122 w 179086"/>
                <a:gd name="connsiteY8" fmla="*/ 22477 h 10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6" h="101262">
                  <a:moveTo>
                    <a:pt x="84122" y="22477"/>
                  </a:moveTo>
                  <a:cubicBezTo>
                    <a:pt x="67271" y="27171"/>
                    <a:pt x="50824" y="33215"/>
                    <a:pt x="34950" y="40552"/>
                  </a:cubicBezTo>
                  <a:cubicBezTo>
                    <a:pt x="19098" y="48132"/>
                    <a:pt x="6962" y="61765"/>
                    <a:pt x="1270" y="78385"/>
                  </a:cubicBezTo>
                  <a:cubicBezTo>
                    <a:pt x="-1245" y="84861"/>
                    <a:pt x="13" y="92194"/>
                    <a:pt x="4526" y="97470"/>
                  </a:cubicBezTo>
                  <a:cubicBezTo>
                    <a:pt x="10319" y="101330"/>
                    <a:pt x="17582" y="102284"/>
                    <a:pt x="24172" y="100052"/>
                  </a:cubicBezTo>
                  <a:cubicBezTo>
                    <a:pt x="63342" y="93209"/>
                    <a:pt x="101838" y="82992"/>
                    <a:pt x="139245" y="69516"/>
                  </a:cubicBezTo>
                  <a:cubicBezTo>
                    <a:pt x="149281" y="66499"/>
                    <a:pt x="158678" y="61668"/>
                    <a:pt x="166974" y="55258"/>
                  </a:cubicBezTo>
                  <a:cubicBezTo>
                    <a:pt x="175293" y="48654"/>
                    <a:pt x="179795" y="38348"/>
                    <a:pt x="178987" y="27753"/>
                  </a:cubicBezTo>
                  <a:cubicBezTo>
                    <a:pt x="170904" y="-26359"/>
                    <a:pt x="109831" y="13720"/>
                    <a:pt x="84122" y="22477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E1FDEC8-8740-4FF8-9CC1-AB448DEAB5C1}"/>
                </a:ext>
              </a:extLst>
            </p:cNvPr>
            <p:cNvSpPr/>
            <p:nvPr/>
          </p:nvSpPr>
          <p:spPr>
            <a:xfrm>
              <a:off x="7691624" y="1808732"/>
              <a:ext cx="179071" cy="101262"/>
            </a:xfrm>
            <a:custGeom>
              <a:avLst/>
              <a:gdLst>
                <a:gd name="connsiteX0" fmla="*/ 83975 w 179071"/>
                <a:gd name="connsiteY0" fmla="*/ 22477 h 101262"/>
                <a:gd name="connsiteX1" fmla="*/ 34915 w 179071"/>
                <a:gd name="connsiteY1" fmla="*/ 40551 h 101262"/>
                <a:gd name="connsiteX2" fmla="*/ 1235 w 179071"/>
                <a:gd name="connsiteY2" fmla="*/ 78385 h 101262"/>
                <a:gd name="connsiteX3" fmla="*/ 4603 w 179071"/>
                <a:gd name="connsiteY3" fmla="*/ 97470 h 101262"/>
                <a:gd name="connsiteX4" fmla="*/ 24250 w 179071"/>
                <a:gd name="connsiteY4" fmla="*/ 100052 h 101262"/>
                <a:gd name="connsiteX5" fmla="*/ 139210 w 179071"/>
                <a:gd name="connsiteY5" fmla="*/ 69516 h 101262"/>
                <a:gd name="connsiteX6" fmla="*/ 166939 w 179071"/>
                <a:gd name="connsiteY6" fmla="*/ 55258 h 101262"/>
                <a:gd name="connsiteX7" fmla="*/ 178952 w 179071"/>
                <a:gd name="connsiteY7" fmla="*/ 27753 h 101262"/>
                <a:gd name="connsiteX8" fmla="*/ 83975 w 179071"/>
                <a:gd name="connsiteY8" fmla="*/ 22477 h 10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71" h="101262">
                  <a:moveTo>
                    <a:pt x="83975" y="22477"/>
                  </a:moveTo>
                  <a:cubicBezTo>
                    <a:pt x="67158" y="27173"/>
                    <a:pt x="50756" y="33217"/>
                    <a:pt x="34915" y="40551"/>
                  </a:cubicBezTo>
                  <a:cubicBezTo>
                    <a:pt x="19029" y="48090"/>
                    <a:pt x="6882" y="61738"/>
                    <a:pt x="1235" y="78385"/>
                  </a:cubicBezTo>
                  <a:cubicBezTo>
                    <a:pt x="-1246" y="84882"/>
                    <a:pt x="45" y="92216"/>
                    <a:pt x="4603" y="97470"/>
                  </a:cubicBezTo>
                  <a:cubicBezTo>
                    <a:pt x="10396" y="101330"/>
                    <a:pt x="17660" y="102284"/>
                    <a:pt x="24250" y="100052"/>
                  </a:cubicBezTo>
                  <a:cubicBezTo>
                    <a:pt x="63374" y="93195"/>
                    <a:pt x="101837" y="82979"/>
                    <a:pt x="139210" y="69516"/>
                  </a:cubicBezTo>
                  <a:cubicBezTo>
                    <a:pt x="149258" y="66524"/>
                    <a:pt x="158665" y="61689"/>
                    <a:pt x="166939" y="55258"/>
                  </a:cubicBezTo>
                  <a:cubicBezTo>
                    <a:pt x="175326" y="48704"/>
                    <a:pt x="179850" y="38361"/>
                    <a:pt x="178952" y="27753"/>
                  </a:cubicBezTo>
                  <a:cubicBezTo>
                    <a:pt x="170869" y="-26359"/>
                    <a:pt x="109684" y="13720"/>
                    <a:pt x="83975" y="22477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6B4B7BB-607F-4B89-8AA9-638F947D83B9}"/>
                </a:ext>
              </a:extLst>
            </p:cNvPr>
            <p:cNvSpPr/>
            <p:nvPr/>
          </p:nvSpPr>
          <p:spPr>
            <a:xfrm>
              <a:off x="7702821" y="1861546"/>
              <a:ext cx="179083" cy="101204"/>
            </a:xfrm>
            <a:custGeom>
              <a:avLst/>
              <a:gdLst>
                <a:gd name="connsiteX0" fmla="*/ 84117 w 179083"/>
                <a:gd name="connsiteY0" fmla="*/ 22428 h 101204"/>
                <a:gd name="connsiteX1" fmla="*/ 34945 w 179083"/>
                <a:gd name="connsiteY1" fmla="*/ 40503 h 101204"/>
                <a:gd name="connsiteX2" fmla="*/ 1265 w 179083"/>
                <a:gd name="connsiteY2" fmla="*/ 78336 h 101204"/>
                <a:gd name="connsiteX3" fmla="*/ 4521 w 179083"/>
                <a:gd name="connsiteY3" fmla="*/ 97534 h 101204"/>
                <a:gd name="connsiteX4" fmla="*/ 24167 w 179083"/>
                <a:gd name="connsiteY4" fmla="*/ 100116 h 101204"/>
                <a:gd name="connsiteX5" fmla="*/ 139127 w 179083"/>
                <a:gd name="connsiteY5" fmla="*/ 69467 h 101204"/>
                <a:gd name="connsiteX6" fmla="*/ 166857 w 179083"/>
                <a:gd name="connsiteY6" fmla="*/ 55322 h 101204"/>
                <a:gd name="connsiteX7" fmla="*/ 178982 w 179083"/>
                <a:gd name="connsiteY7" fmla="*/ 27704 h 101204"/>
                <a:gd name="connsiteX8" fmla="*/ 84117 w 179083"/>
                <a:gd name="connsiteY8" fmla="*/ 22428 h 10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" h="101204">
                  <a:moveTo>
                    <a:pt x="84117" y="22428"/>
                  </a:moveTo>
                  <a:cubicBezTo>
                    <a:pt x="67266" y="27122"/>
                    <a:pt x="50819" y="33166"/>
                    <a:pt x="34945" y="40503"/>
                  </a:cubicBezTo>
                  <a:cubicBezTo>
                    <a:pt x="19093" y="48083"/>
                    <a:pt x="6957" y="61716"/>
                    <a:pt x="1265" y="78336"/>
                  </a:cubicBezTo>
                  <a:cubicBezTo>
                    <a:pt x="-1239" y="84850"/>
                    <a:pt x="8" y="92211"/>
                    <a:pt x="4521" y="97534"/>
                  </a:cubicBezTo>
                  <a:cubicBezTo>
                    <a:pt x="10381" y="101224"/>
                    <a:pt x="17555" y="102167"/>
                    <a:pt x="24167" y="100116"/>
                  </a:cubicBezTo>
                  <a:cubicBezTo>
                    <a:pt x="63281" y="93168"/>
                    <a:pt x="101743" y="82914"/>
                    <a:pt x="139127" y="69467"/>
                  </a:cubicBezTo>
                  <a:cubicBezTo>
                    <a:pt x="149164" y="66492"/>
                    <a:pt x="158561" y="61697"/>
                    <a:pt x="166857" y="55322"/>
                  </a:cubicBezTo>
                  <a:cubicBezTo>
                    <a:pt x="175254" y="48718"/>
                    <a:pt x="179801" y="38357"/>
                    <a:pt x="178982" y="27704"/>
                  </a:cubicBezTo>
                  <a:cubicBezTo>
                    <a:pt x="170899" y="-26296"/>
                    <a:pt x="109826" y="13671"/>
                    <a:pt x="84117" y="22428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5AEF514-9DA4-4DBC-8AAD-226E29BF2E66}"/>
                </a:ext>
              </a:extLst>
            </p:cNvPr>
            <p:cNvSpPr/>
            <p:nvPr/>
          </p:nvSpPr>
          <p:spPr>
            <a:xfrm>
              <a:off x="7715283" y="1914149"/>
              <a:ext cx="179083" cy="101253"/>
            </a:xfrm>
            <a:custGeom>
              <a:avLst/>
              <a:gdLst>
                <a:gd name="connsiteX0" fmla="*/ 83668 w 179083"/>
                <a:gd name="connsiteY0" fmla="*/ 22477 h 101253"/>
                <a:gd name="connsiteX1" fmla="*/ 34945 w 179083"/>
                <a:gd name="connsiteY1" fmla="*/ 40552 h 101253"/>
                <a:gd name="connsiteX2" fmla="*/ 1265 w 179083"/>
                <a:gd name="connsiteY2" fmla="*/ 78385 h 101253"/>
                <a:gd name="connsiteX3" fmla="*/ 4521 w 179083"/>
                <a:gd name="connsiteY3" fmla="*/ 97583 h 101253"/>
                <a:gd name="connsiteX4" fmla="*/ 24167 w 179083"/>
                <a:gd name="connsiteY4" fmla="*/ 100165 h 101253"/>
                <a:gd name="connsiteX5" fmla="*/ 139127 w 179083"/>
                <a:gd name="connsiteY5" fmla="*/ 69516 h 101253"/>
                <a:gd name="connsiteX6" fmla="*/ 166857 w 179083"/>
                <a:gd name="connsiteY6" fmla="*/ 55371 h 101253"/>
                <a:gd name="connsiteX7" fmla="*/ 178982 w 179083"/>
                <a:gd name="connsiteY7" fmla="*/ 27753 h 101253"/>
                <a:gd name="connsiteX8" fmla="*/ 83668 w 179083"/>
                <a:gd name="connsiteY8" fmla="*/ 22477 h 10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" h="101253">
                  <a:moveTo>
                    <a:pt x="83668" y="22477"/>
                  </a:moveTo>
                  <a:cubicBezTo>
                    <a:pt x="66974" y="27209"/>
                    <a:pt x="50684" y="33252"/>
                    <a:pt x="34945" y="40552"/>
                  </a:cubicBezTo>
                  <a:cubicBezTo>
                    <a:pt x="19093" y="48132"/>
                    <a:pt x="6957" y="61765"/>
                    <a:pt x="1265" y="78385"/>
                  </a:cubicBezTo>
                  <a:cubicBezTo>
                    <a:pt x="-1238" y="84899"/>
                    <a:pt x="8" y="92260"/>
                    <a:pt x="4521" y="97583"/>
                  </a:cubicBezTo>
                  <a:cubicBezTo>
                    <a:pt x="10381" y="101273"/>
                    <a:pt x="17555" y="102216"/>
                    <a:pt x="24167" y="100165"/>
                  </a:cubicBezTo>
                  <a:cubicBezTo>
                    <a:pt x="63280" y="93217"/>
                    <a:pt x="101743" y="82963"/>
                    <a:pt x="139127" y="69516"/>
                  </a:cubicBezTo>
                  <a:cubicBezTo>
                    <a:pt x="149164" y="66541"/>
                    <a:pt x="158560" y="61746"/>
                    <a:pt x="166857" y="55371"/>
                  </a:cubicBezTo>
                  <a:cubicBezTo>
                    <a:pt x="175254" y="48767"/>
                    <a:pt x="179801" y="38406"/>
                    <a:pt x="178982" y="27753"/>
                  </a:cubicBezTo>
                  <a:cubicBezTo>
                    <a:pt x="170450" y="-26359"/>
                    <a:pt x="109489" y="13720"/>
                    <a:pt x="83668" y="22477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AD57796-1B50-4607-BCEB-03AAAD55D64E}"/>
                </a:ext>
              </a:extLst>
            </p:cNvPr>
            <p:cNvSpPr/>
            <p:nvPr/>
          </p:nvSpPr>
          <p:spPr>
            <a:xfrm>
              <a:off x="7384429" y="1731444"/>
              <a:ext cx="367152" cy="436342"/>
            </a:xfrm>
            <a:custGeom>
              <a:avLst/>
              <a:gdLst>
                <a:gd name="connsiteX0" fmla="*/ 86594 w 367152"/>
                <a:gd name="connsiteY0" fmla="*/ 126708 h 436342"/>
                <a:gd name="connsiteX1" fmla="*/ 325832 w 367152"/>
                <a:gd name="connsiteY1" fmla="*/ 634 h 436342"/>
                <a:gd name="connsiteX2" fmla="*/ 366472 w 367152"/>
                <a:gd name="connsiteY2" fmla="*/ 15341 h 436342"/>
                <a:gd name="connsiteX3" fmla="*/ 364115 w 367152"/>
                <a:gd name="connsiteY3" fmla="*/ 33303 h 436342"/>
                <a:gd name="connsiteX4" fmla="*/ 283732 w 367152"/>
                <a:gd name="connsiteY4" fmla="*/ 105939 h 436342"/>
                <a:gd name="connsiteX5" fmla="*/ 276996 w 367152"/>
                <a:gd name="connsiteY5" fmla="*/ 139619 h 436342"/>
                <a:gd name="connsiteX6" fmla="*/ 165741 w 367152"/>
                <a:gd name="connsiteY6" fmla="*/ 408158 h 436342"/>
                <a:gd name="connsiteX7" fmla="*/ 123641 w 367152"/>
                <a:gd name="connsiteY7" fmla="*/ 433979 h 436342"/>
                <a:gd name="connsiteX8" fmla="*/ 82440 w 367152"/>
                <a:gd name="connsiteY8" fmla="*/ 435102 h 436342"/>
                <a:gd name="connsiteX9" fmla="*/ 23388 w 367152"/>
                <a:gd name="connsiteY9" fmla="*/ 428478 h 436342"/>
                <a:gd name="connsiteX10" fmla="*/ 935 w 367152"/>
                <a:gd name="connsiteY10" fmla="*/ 403668 h 436342"/>
                <a:gd name="connsiteX11" fmla="*/ 27318 w 367152"/>
                <a:gd name="connsiteY11" fmla="*/ 310038 h 436342"/>
                <a:gd name="connsiteX12" fmla="*/ 86594 w 367152"/>
                <a:gd name="connsiteY12" fmla="*/ 126708 h 43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7152" h="436342">
                  <a:moveTo>
                    <a:pt x="86594" y="126708"/>
                  </a:moveTo>
                  <a:cubicBezTo>
                    <a:pt x="138124" y="49245"/>
                    <a:pt x="233550" y="12197"/>
                    <a:pt x="325832" y="634"/>
                  </a:cubicBezTo>
                  <a:cubicBezTo>
                    <a:pt x="341437" y="-1387"/>
                    <a:pt x="361982" y="634"/>
                    <a:pt x="366472" y="15341"/>
                  </a:cubicBezTo>
                  <a:cubicBezTo>
                    <a:pt x="367887" y="21415"/>
                    <a:pt x="367056" y="27800"/>
                    <a:pt x="364115" y="33303"/>
                  </a:cubicBezTo>
                  <a:cubicBezTo>
                    <a:pt x="348398" y="66421"/>
                    <a:pt x="299337" y="72821"/>
                    <a:pt x="283732" y="105939"/>
                  </a:cubicBezTo>
                  <a:cubicBezTo>
                    <a:pt x="279556" y="116691"/>
                    <a:pt x="277277" y="128087"/>
                    <a:pt x="276996" y="139619"/>
                  </a:cubicBezTo>
                  <a:cubicBezTo>
                    <a:pt x="268689" y="238525"/>
                    <a:pt x="239387" y="341697"/>
                    <a:pt x="165741" y="408158"/>
                  </a:cubicBezTo>
                  <a:cubicBezTo>
                    <a:pt x="154054" y="420116"/>
                    <a:pt x="139595" y="428987"/>
                    <a:pt x="123641" y="433979"/>
                  </a:cubicBezTo>
                  <a:cubicBezTo>
                    <a:pt x="110069" y="436659"/>
                    <a:pt x="96137" y="437039"/>
                    <a:pt x="82440" y="435102"/>
                  </a:cubicBezTo>
                  <a:cubicBezTo>
                    <a:pt x="62794" y="433306"/>
                    <a:pt x="42922" y="431510"/>
                    <a:pt x="23388" y="428478"/>
                  </a:cubicBezTo>
                  <a:cubicBezTo>
                    <a:pt x="3854" y="425447"/>
                    <a:pt x="-2658" y="423651"/>
                    <a:pt x="935" y="403668"/>
                  </a:cubicBezTo>
                  <a:cubicBezTo>
                    <a:pt x="6885" y="372458"/>
                    <a:pt x="20694" y="341585"/>
                    <a:pt x="27318" y="310038"/>
                  </a:cubicBezTo>
                  <a:cubicBezTo>
                    <a:pt x="40228" y="247057"/>
                    <a:pt x="50332" y="181157"/>
                    <a:pt x="86594" y="126708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E494AD3-36FD-4E46-A8C0-118061ECFC2E}"/>
                </a:ext>
              </a:extLst>
            </p:cNvPr>
            <p:cNvSpPr/>
            <p:nvPr/>
          </p:nvSpPr>
          <p:spPr>
            <a:xfrm>
              <a:off x="7321692" y="2091091"/>
              <a:ext cx="251613" cy="184149"/>
            </a:xfrm>
            <a:custGeom>
              <a:avLst/>
              <a:gdLst>
                <a:gd name="connsiteX0" fmla="*/ 242 w 251613"/>
                <a:gd name="connsiteY0" fmla="*/ 103298 h 184149"/>
                <a:gd name="connsiteX1" fmla="*/ 1365 w 251613"/>
                <a:gd name="connsiteY1" fmla="*/ 112279 h 184149"/>
                <a:gd name="connsiteX2" fmla="*/ 9560 w 251613"/>
                <a:gd name="connsiteY2" fmla="*/ 117780 h 184149"/>
                <a:gd name="connsiteX3" fmla="*/ 171223 w 251613"/>
                <a:gd name="connsiteY3" fmla="*/ 180200 h 184149"/>
                <a:gd name="connsiteX4" fmla="*/ 192217 w 251613"/>
                <a:gd name="connsiteY4" fmla="*/ 183905 h 184149"/>
                <a:gd name="connsiteX5" fmla="*/ 208720 w 251613"/>
                <a:gd name="connsiteY5" fmla="*/ 172678 h 184149"/>
                <a:gd name="connsiteX6" fmla="*/ 251380 w 251613"/>
                <a:gd name="connsiteY6" fmla="*/ 73996 h 184149"/>
                <a:gd name="connsiteX7" fmla="*/ 249135 w 251613"/>
                <a:gd name="connsiteY7" fmla="*/ 63892 h 184149"/>
                <a:gd name="connsiteX8" fmla="*/ 240042 w 251613"/>
                <a:gd name="connsiteY8" fmla="*/ 60637 h 184149"/>
                <a:gd name="connsiteX9" fmla="*/ 67040 w 251613"/>
                <a:gd name="connsiteY9" fmla="*/ 3381 h 184149"/>
                <a:gd name="connsiteX10" fmla="*/ 242 w 251613"/>
                <a:gd name="connsiteY10" fmla="*/ 103298 h 18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613" h="184149">
                  <a:moveTo>
                    <a:pt x="242" y="103298"/>
                  </a:moveTo>
                  <a:cubicBezTo>
                    <a:pt x="-319" y="106336"/>
                    <a:pt x="73" y="109471"/>
                    <a:pt x="1365" y="112279"/>
                  </a:cubicBezTo>
                  <a:cubicBezTo>
                    <a:pt x="3408" y="114970"/>
                    <a:pt x="6293" y="116904"/>
                    <a:pt x="9560" y="117780"/>
                  </a:cubicBezTo>
                  <a:lnTo>
                    <a:pt x="171223" y="180200"/>
                  </a:lnTo>
                  <a:cubicBezTo>
                    <a:pt x="177734" y="183399"/>
                    <a:pt x="185009" y="184679"/>
                    <a:pt x="192217" y="183905"/>
                  </a:cubicBezTo>
                  <a:cubicBezTo>
                    <a:pt x="198728" y="181917"/>
                    <a:pt x="204476" y="177999"/>
                    <a:pt x="208720" y="172678"/>
                  </a:cubicBezTo>
                  <a:cubicBezTo>
                    <a:pt x="233721" y="145577"/>
                    <a:pt x="248765" y="110777"/>
                    <a:pt x="251380" y="73996"/>
                  </a:cubicBezTo>
                  <a:cubicBezTo>
                    <a:pt x="252043" y="70463"/>
                    <a:pt x="251234" y="66811"/>
                    <a:pt x="249135" y="63892"/>
                  </a:cubicBezTo>
                  <a:cubicBezTo>
                    <a:pt x="246575" y="61782"/>
                    <a:pt x="243353" y="60631"/>
                    <a:pt x="240042" y="60637"/>
                  </a:cubicBezTo>
                  <a:cubicBezTo>
                    <a:pt x="180204" y="53339"/>
                    <a:pt x="124857" y="19435"/>
                    <a:pt x="67040" y="3381"/>
                  </a:cubicBezTo>
                  <a:cubicBezTo>
                    <a:pt x="-2115" y="-15479"/>
                    <a:pt x="4620" y="47614"/>
                    <a:pt x="242" y="103298"/>
                  </a:cubicBezTo>
                  <a:close/>
                </a:path>
              </a:pathLst>
            </a:custGeom>
            <a:solidFill>
              <a:srgbClr val="FFFF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A490CE1-3157-4840-A8D4-369FBF6457D1}"/>
                </a:ext>
              </a:extLst>
            </p:cNvPr>
            <p:cNvSpPr/>
            <p:nvPr/>
          </p:nvSpPr>
          <p:spPr>
            <a:xfrm>
              <a:off x="5392654" y="4554475"/>
              <a:ext cx="1293188" cy="261342"/>
            </a:xfrm>
            <a:custGeom>
              <a:avLst/>
              <a:gdLst>
                <a:gd name="connsiteX0" fmla="*/ 1293182 w 1293188"/>
                <a:gd name="connsiteY0" fmla="*/ 261318 h 261342"/>
                <a:gd name="connsiteX1" fmla="*/ -7 w 1293188"/>
                <a:gd name="connsiteY1" fmla="*/ 261318 h 261342"/>
                <a:gd name="connsiteX2" fmla="*/ 66791 w 1293188"/>
                <a:gd name="connsiteY2" fmla="*/ 62495 h 261342"/>
                <a:gd name="connsiteX3" fmla="*/ 195560 w 1293188"/>
                <a:gd name="connsiteY3" fmla="*/ 54412 h 261342"/>
                <a:gd name="connsiteX4" fmla="*/ 534378 w 1293188"/>
                <a:gd name="connsiteY4" fmla="*/ 49472 h 261342"/>
                <a:gd name="connsiteX5" fmla="*/ 873308 w 1293188"/>
                <a:gd name="connsiteY5" fmla="*/ 31510 h 261342"/>
                <a:gd name="connsiteX6" fmla="*/ 1196746 w 1293188"/>
                <a:gd name="connsiteY6" fmla="*/ 2995 h 261342"/>
                <a:gd name="connsiteX7" fmla="*/ 1293182 w 1293188"/>
                <a:gd name="connsiteY7" fmla="*/ 261318 h 26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3188" h="261342">
                  <a:moveTo>
                    <a:pt x="1293182" y="261318"/>
                  </a:moveTo>
                  <a:lnTo>
                    <a:pt x="-7" y="261318"/>
                  </a:lnTo>
                  <a:cubicBezTo>
                    <a:pt x="-7" y="231567"/>
                    <a:pt x="37826" y="83714"/>
                    <a:pt x="66791" y="62495"/>
                  </a:cubicBezTo>
                  <a:cubicBezTo>
                    <a:pt x="95756" y="41277"/>
                    <a:pt x="159635" y="54412"/>
                    <a:pt x="195560" y="54412"/>
                  </a:cubicBezTo>
                  <a:cubicBezTo>
                    <a:pt x="308724" y="54412"/>
                    <a:pt x="421663" y="52762"/>
                    <a:pt x="534378" y="49472"/>
                  </a:cubicBezTo>
                  <a:cubicBezTo>
                    <a:pt x="647654" y="45431"/>
                    <a:pt x="760481" y="39705"/>
                    <a:pt x="873308" y="31510"/>
                  </a:cubicBezTo>
                  <a:cubicBezTo>
                    <a:pt x="905079" y="29489"/>
                    <a:pt x="1189785" y="-11263"/>
                    <a:pt x="1196746" y="2995"/>
                  </a:cubicBezTo>
                  <a:cubicBezTo>
                    <a:pt x="1227619" y="64965"/>
                    <a:pt x="1292733" y="233139"/>
                    <a:pt x="1293182" y="261318"/>
                  </a:cubicBezTo>
                  <a:close/>
                </a:path>
              </a:pathLst>
            </a:custGeom>
            <a:solidFill>
              <a:srgbClr val="606161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0C69677-7EF9-4D4C-9ED6-5D0C9BF4369D}"/>
                </a:ext>
              </a:extLst>
            </p:cNvPr>
            <p:cNvSpPr/>
            <p:nvPr/>
          </p:nvSpPr>
          <p:spPr>
            <a:xfrm>
              <a:off x="4594265" y="2933997"/>
              <a:ext cx="756564" cy="663962"/>
            </a:xfrm>
            <a:custGeom>
              <a:avLst/>
              <a:gdLst>
                <a:gd name="connsiteX0" fmla="*/ 61695 w 756564"/>
                <a:gd name="connsiteY0" fmla="*/ 663937 h 663962"/>
                <a:gd name="connsiteX1" fmla="*/ 520412 w 756564"/>
                <a:gd name="connsiteY1" fmla="*/ 638677 h 663962"/>
                <a:gd name="connsiteX2" fmla="*/ 572953 w 756564"/>
                <a:gd name="connsiteY2" fmla="*/ 620602 h 663962"/>
                <a:gd name="connsiteX3" fmla="*/ 580250 w 756564"/>
                <a:gd name="connsiteY3" fmla="*/ 566154 h 663962"/>
                <a:gd name="connsiteX4" fmla="*/ 575423 w 756564"/>
                <a:gd name="connsiteY4" fmla="*/ 238338 h 663962"/>
                <a:gd name="connsiteX5" fmla="*/ 608429 w 756564"/>
                <a:gd name="connsiteY5" fmla="*/ 125174 h 663962"/>
                <a:gd name="connsiteX6" fmla="*/ 712162 w 756564"/>
                <a:gd name="connsiteY6" fmla="*/ 89473 h 663962"/>
                <a:gd name="connsiteX7" fmla="*/ 731696 w 756564"/>
                <a:gd name="connsiteY7" fmla="*/ 97444 h 663962"/>
                <a:gd name="connsiteX8" fmla="*/ 749883 w 756564"/>
                <a:gd name="connsiteY8" fmla="*/ 47823 h 663962"/>
                <a:gd name="connsiteX9" fmla="*/ 687913 w 756564"/>
                <a:gd name="connsiteY9" fmla="*/ 25369 h 663962"/>
                <a:gd name="connsiteX10" fmla="*/ 324060 w 756564"/>
                <a:gd name="connsiteY10" fmla="*/ 11785 h 663962"/>
                <a:gd name="connsiteX11" fmla="*/ 118838 w 756564"/>
                <a:gd name="connsiteY11" fmla="*/ 19981 h 663962"/>
                <a:gd name="connsiteX12" fmla="*/ 61695 w 756564"/>
                <a:gd name="connsiteY12" fmla="*/ 663937 h 66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564" h="663962">
                  <a:moveTo>
                    <a:pt x="61695" y="663937"/>
                  </a:moveTo>
                  <a:lnTo>
                    <a:pt x="520412" y="638677"/>
                  </a:lnTo>
                  <a:cubicBezTo>
                    <a:pt x="539498" y="637667"/>
                    <a:pt x="561053" y="635421"/>
                    <a:pt x="572953" y="620602"/>
                  </a:cubicBezTo>
                  <a:cubicBezTo>
                    <a:pt x="584853" y="605783"/>
                    <a:pt x="582720" y="584902"/>
                    <a:pt x="580250" y="566154"/>
                  </a:cubicBezTo>
                  <a:cubicBezTo>
                    <a:pt x="566408" y="457402"/>
                    <a:pt x="564791" y="347449"/>
                    <a:pt x="575423" y="238338"/>
                  </a:cubicBezTo>
                  <a:cubicBezTo>
                    <a:pt x="579240" y="198708"/>
                    <a:pt x="585414" y="157619"/>
                    <a:pt x="608429" y="125174"/>
                  </a:cubicBezTo>
                  <a:cubicBezTo>
                    <a:pt x="631443" y="92729"/>
                    <a:pt x="675788" y="72521"/>
                    <a:pt x="712162" y="89473"/>
                  </a:cubicBezTo>
                  <a:cubicBezTo>
                    <a:pt x="718202" y="93178"/>
                    <a:pt x="724792" y="95861"/>
                    <a:pt x="731696" y="97444"/>
                  </a:cubicBezTo>
                  <a:cubicBezTo>
                    <a:pt x="754150" y="99914"/>
                    <a:pt x="764254" y="65224"/>
                    <a:pt x="749883" y="47823"/>
                  </a:cubicBezTo>
                  <a:cubicBezTo>
                    <a:pt x="735513" y="30421"/>
                    <a:pt x="710366" y="27278"/>
                    <a:pt x="687913" y="25369"/>
                  </a:cubicBezTo>
                  <a:cubicBezTo>
                    <a:pt x="566778" y="16276"/>
                    <a:pt x="444970" y="21216"/>
                    <a:pt x="324060" y="11785"/>
                  </a:cubicBezTo>
                  <a:cubicBezTo>
                    <a:pt x="254567" y="6397"/>
                    <a:pt x="183615" y="-15944"/>
                    <a:pt x="118838" y="19981"/>
                  </a:cubicBezTo>
                  <a:cubicBezTo>
                    <a:pt x="-79087" y="130113"/>
                    <a:pt x="20718" y="495426"/>
                    <a:pt x="61695" y="663937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FFA1078-23A7-48BD-9B78-A91F49CAB167}"/>
                </a:ext>
              </a:extLst>
            </p:cNvPr>
            <p:cNvSpPr/>
            <p:nvPr/>
          </p:nvSpPr>
          <p:spPr>
            <a:xfrm>
              <a:off x="4862648" y="2941429"/>
              <a:ext cx="1051256" cy="1875286"/>
            </a:xfrm>
            <a:custGeom>
              <a:avLst/>
              <a:gdLst>
                <a:gd name="connsiteX0" fmla="*/ 64995 w 1051256"/>
                <a:gd name="connsiteY0" fmla="*/ 7721 h 1875286"/>
                <a:gd name="connsiteX1" fmla="*/ -7 w 1051256"/>
                <a:gd name="connsiteY1" fmla="*/ -25 h 1875286"/>
                <a:gd name="connsiteX2" fmla="*/ 171984 w 1051256"/>
                <a:gd name="connsiteY2" fmla="*/ 382352 h 1875286"/>
                <a:gd name="connsiteX3" fmla="*/ 389892 w 1051256"/>
                <a:gd name="connsiteY3" fmla="*/ 814351 h 1875286"/>
                <a:gd name="connsiteX4" fmla="*/ 485542 w 1051256"/>
                <a:gd name="connsiteY4" fmla="*/ 1620980 h 1875286"/>
                <a:gd name="connsiteX5" fmla="*/ 370807 w 1051256"/>
                <a:gd name="connsiteY5" fmla="*/ 1875262 h 1875286"/>
                <a:gd name="connsiteX6" fmla="*/ 1051249 w 1051256"/>
                <a:gd name="connsiteY6" fmla="*/ 1875262 h 1875286"/>
                <a:gd name="connsiteX7" fmla="*/ 1012742 w 1051256"/>
                <a:gd name="connsiteY7" fmla="*/ 680530 h 1875286"/>
                <a:gd name="connsiteX8" fmla="*/ 104063 w 1051256"/>
                <a:gd name="connsiteY8" fmla="*/ 6936 h 187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1256" h="1875286">
                  <a:moveTo>
                    <a:pt x="64995" y="7721"/>
                  </a:moveTo>
                  <a:lnTo>
                    <a:pt x="-7" y="-25"/>
                  </a:lnTo>
                  <a:cubicBezTo>
                    <a:pt x="-7" y="-25"/>
                    <a:pt x="80263" y="240897"/>
                    <a:pt x="171984" y="382352"/>
                  </a:cubicBezTo>
                  <a:cubicBezTo>
                    <a:pt x="263705" y="523807"/>
                    <a:pt x="386075" y="756983"/>
                    <a:pt x="389892" y="814351"/>
                  </a:cubicBezTo>
                  <a:cubicBezTo>
                    <a:pt x="393709" y="871718"/>
                    <a:pt x="538981" y="1452806"/>
                    <a:pt x="485542" y="1620980"/>
                  </a:cubicBezTo>
                  <a:cubicBezTo>
                    <a:pt x="432104" y="1789154"/>
                    <a:pt x="370807" y="1875262"/>
                    <a:pt x="370807" y="1875262"/>
                  </a:cubicBezTo>
                  <a:lnTo>
                    <a:pt x="1051249" y="1875262"/>
                  </a:lnTo>
                  <a:lnTo>
                    <a:pt x="1012742" y="680530"/>
                  </a:lnTo>
                  <a:lnTo>
                    <a:pt x="104063" y="6936"/>
                  </a:lnTo>
                </a:path>
              </a:pathLst>
            </a:custGeom>
            <a:solidFill>
              <a:srgbClr val="010101">
                <a:alpha val="26000"/>
              </a:srgbClr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5DFBC73-2068-4EEA-AD4B-0A8FEEA5D06B}"/>
                </a:ext>
              </a:extLst>
            </p:cNvPr>
            <p:cNvSpPr/>
            <p:nvPr/>
          </p:nvSpPr>
          <p:spPr>
            <a:xfrm>
              <a:off x="4651046" y="2932861"/>
              <a:ext cx="441858" cy="574948"/>
            </a:xfrm>
            <a:custGeom>
              <a:avLst/>
              <a:gdLst>
                <a:gd name="connsiteX0" fmla="*/ 35674 w 441858"/>
                <a:gd name="connsiteY0" fmla="*/ 37283 h 574948"/>
                <a:gd name="connsiteX1" fmla="*/ 58127 w 441858"/>
                <a:gd name="connsiteY1" fmla="*/ 524741 h 574948"/>
                <a:gd name="connsiteX2" fmla="*/ 102023 w 441858"/>
                <a:gd name="connsiteY2" fmla="*/ 574924 h 574948"/>
                <a:gd name="connsiteX3" fmla="*/ 403120 w 441858"/>
                <a:gd name="connsiteY3" fmla="*/ 552471 h 574948"/>
                <a:gd name="connsiteX4" fmla="*/ 441851 w 441858"/>
                <a:gd name="connsiteY4" fmla="*/ 499481 h 574948"/>
                <a:gd name="connsiteX5" fmla="*/ 377298 w 441858"/>
                <a:gd name="connsiteY5" fmla="*/ 135291 h 574948"/>
                <a:gd name="connsiteX6" fmla="*/ 366072 w 441858"/>
                <a:gd name="connsiteY6" fmla="*/ 26393 h 574948"/>
                <a:gd name="connsiteX7" fmla="*/ 194081 w 441858"/>
                <a:gd name="connsiteY7" fmla="*/ 7196 h 574948"/>
                <a:gd name="connsiteX8" fmla="*/ 35674 w 441858"/>
                <a:gd name="connsiteY8" fmla="*/ 37283 h 57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858" h="574948">
                  <a:moveTo>
                    <a:pt x="35674" y="37283"/>
                  </a:moveTo>
                  <a:cubicBezTo>
                    <a:pt x="35674" y="37283"/>
                    <a:pt x="-57956" y="96560"/>
                    <a:pt x="58127" y="524741"/>
                  </a:cubicBezTo>
                  <a:cubicBezTo>
                    <a:pt x="58127" y="524741"/>
                    <a:pt x="103033" y="523282"/>
                    <a:pt x="102023" y="574924"/>
                  </a:cubicBezTo>
                  <a:lnTo>
                    <a:pt x="403120" y="552471"/>
                  </a:lnTo>
                  <a:cubicBezTo>
                    <a:pt x="403120" y="552471"/>
                    <a:pt x="385943" y="510932"/>
                    <a:pt x="441851" y="499481"/>
                  </a:cubicBezTo>
                  <a:cubicBezTo>
                    <a:pt x="441851" y="499481"/>
                    <a:pt x="360122" y="192659"/>
                    <a:pt x="377298" y="135291"/>
                  </a:cubicBezTo>
                  <a:cubicBezTo>
                    <a:pt x="387021" y="98838"/>
                    <a:pt x="383024" y="60096"/>
                    <a:pt x="366072" y="26393"/>
                  </a:cubicBezTo>
                  <a:cubicBezTo>
                    <a:pt x="366072" y="26393"/>
                    <a:pt x="218891" y="9104"/>
                    <a:pt x="194081" y="7196"/>
                  </a:cubicBezTo>
                  <a:cubicBezTo>
                    <a:pt x="169270" y="5287"/>
                    <a:pt x="106401" y="-20085"/>
                    <a:pt x="35674" y="37283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14AB3AA-07F0-4CE1-8603-D27D75BE72E1}"/>
                </a:ext>
              </a:extLst>
            </p:cNvPr>
            <p:cNvSpPr/>
            <p:nvPr/>
          </p:nvSpPr>
          <p:spPr>
            <a:xfrm>
              <a:off x="5007279" y="1927109"/>
              <a:ext cx="558825" cy="465471"/>
            </a:xfrm>
            <a:custGeom>
              <a:avLst/>
              <a:gdLst>
                <a:gd name="connsiteX0" fmla="*/ 124574 w 558825"/>
                <a:gd name="connsiteY0" fmla="*/ 100341 h 465471"/>
                <a:gd name="connsiteX1" fmla="*/ 320927 w 558825"/>
                <a:gd name="connsiteY1" fmla="*/ 69917 h 465471"/>
                <a:gd name="connsiteX2" fmla="*/ 518515 w 558825"/>
                <a:gd name="connsiteY2" fmla="*/ -25 h 465471"/>
                <a:gd name="connsiteX3" fmla="*/ 558818 w 558825"/>
                <a:gd name="connsiteY3" fmla="*/ 304215 h 465471"/>
                <a:gd name="connsiteX4" fmla="*/ 379193 w 558825"/>
                <a:gd name="connsiteY4" fmla="*/ 332282 h 465471"/>
                <a:gd name="connsiteX5" fmla="*/ 255701 w 558825"/>
                <a:gd name="connsiteY5" fmla="*/ 439383 h 465471"/>
                <a:gd name="connsiteX6" fmla="*/ 76076 w 558825"/>
                <a:gd name="connsiteY6" fmla="*/ 462510 h 465471"/>
                <a:gd name="connsiteX7" fmla="*/ 42396 w 558825"/>
                <a:gd name="connsiteY7" fmla="*/ 340140 h 465471"/>
                <a:gd name="connsiteX8" fmla="*/ 12309 w 558825"/>
                <a:gd name="connsiteY8" fmla="*/ 209238 h 465471"/>
                <a:gd name="connsiteX9" fmla="*/ 124574 w 558825"/>
                <a:gd name="connsiteY9" fmla="*/ 100341 h 46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825" h="465471">
                  <a:moveTo>
                    <a:pt x="124574" y="100341"/>
                  </a:moveTo>
                  <a:cubicBezTo>
                    <a:pt x="184524" y="71039"/>
                    <a:pt x="254690" y="77887"/>
                    <a:pt x="320927" y="69917"/>
                  </a:cubicBezTo>
                  <a:cubicBezTo>
                    <a:pt x="391262" y="61971"/>
                    <a:pt x="458846" y="38048"/>
                    <a:pt x="518515" y="-25"/>
                  </a:cubicBezTo>
                  <a:cubicBezTo>
                    <a:pt x="513710" y="102980"/>
                    <a:pt x="527361" y="206014"/>
                    <a:pt x="558818" y="304215"/>
                  </a:cubicBezTo>
                  <a:cubicBezTo>
                    <a:pt x="497409" y="301745"/>
                    <a:pt x="431846" y="300286"/>
                    <a:pt x="379193" y="332282"/>
                  </a:cubicBezTo>
                  <a:cubicBezTo>
                    <a:pt x="332603" y="360685"/>
                    <a:pt x="303189" y="411766"/>
                    <a:pt x="255701" y="439383"/>
                  </a:cubicBezTo>
                  <a:cubicBezTo>
                    <a:pt x="202824" y="470593"/>
                    <a:pt x="137148" y="467000"/>
                    <a:pt x="76076" y="462510"/>
                  </a:cubicBezTo>
                  <a:cubicBezTo>
                    <a:pt x="95610" y="422319"/>
                    <a:pt x="69115" y="375841"/>
                    <a:pt x="42396" y="340140"/>
                  </a:cubicBezTo>
                  <a:cubicBezTo>
                    <a:pt x="9390" y="296244"/>
                    <a:pt x="-16207" y="259309"/>
                    <a:pt x="12309" y="209238"/>
                  </a:cubicBezTo>
                  <a:cubicBezTo>
                    <a:pt x="38826" y="163170"/>
                    <a:pt x="77715" y="125448"/>
                    <a:pt x="124574" y="100341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BB5D464-B3C3-4EBD-91A4-169E922B78E9}"/>
                </a:ext>
              </a:extLst>
            </p:cNvPr>
            <p:cNvSpPr/>
            <p:nvPr/>
          </p:nvSpPr>
          <p:spPr>
            <a:xfrm>
              <a:off x="5038099" y="1946194"/>
              <a:ext cx="494438" cy="412070"/>
            </a:xfrm>
            <a:custGeom>
              <a:avLst/>
              <a:gdLst>
                <a:gd name="connsiteX0" fmla="*/ 110034 w 494438"/>
                <a:gd name="connsiteY0" fmla="*/ 88777 h 412070"/>
                <a:gd name="connsiteX1" fmla="*/ 283821 w 494438"/>
                <a:gd name="connsiteY1" fmla="*/ 61946 h 412070"/>
                <a:gd name="connsiteX2" fmla="*/ 458731 w 494438"/>
                <a:gd name="connsiteY2" fmla="*/ -25 h 412070"/>
                <a:gd name="connsiteX3" fmla="*/ 494432 w 494438"/>
                <a:gd name="connsiteY3" fmla="*/ 269413 h 412070"/>
                <a:gd name="connsiteX4" fmla="*/ 335576 w 494438"/>
                <a:gd name="connsiteY4" fmla="*/ 294223 h 412070"/>
                <a:gd name="connsiteX5" fmla="*/ 226678 w 494438"/>
                <a:gd name="connsiteY5" fmla="*/ 388976 h 412070"/>
                <a:gd name="connsiteX6" fmla="*/ 67597 w 494438"/>
                <a:gd name="connsiteY6" fmla="*/ 409408 h 412070"/>
                <a:gd name="connsiteX7" fmla="*/ 37510 w 494438"/>
                <a:gd name="connsiteY7" fmla="*/ 301184 h 412070"/>
                <a:gd name="connsiteX8" fmla="*/ 10903 w 494438"/>
                <a:gd name="connsiteY8" fmla="*/ 185326 h 412070"/>
                <a:gd name="connsiteX9" fmla="*/ 110034 w 494438"/>
                <a:gd name="connsiteY9" fmla="*/ 88777 h 41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438" h="412070">
                  <a:moveTo>
                    <a:pt x="110034" y="88777"/>
                  </a:moveTo>
                  <a:cubicBezTo>
                    <a:pt x="163023" y="62844"/>
                    <a:pt x="225218" y="68457"/>
                    <a:pt x="283821" y="61946"/>
                  </a:cubicBezTo>
                  <a:cubicBezTo>
                    <a:pt x="346095" y="54912"/>
                    <a:pt x="405921" y="33713"/>
                    <a:pt x="458731" y="-25"/>
                  </a:cubicBezTo>
                  <a:cubicBezTo>
                    <a:pt x="454420" y="91200"/>
                    <a:pt x="466511" y="182458"/>
                    <a:pt x="494432" y="269413"/>
                  </a:cubicBezTo>
                  <a:cubicBezTo>
                    <a:pt x="439983" y="267167"/>
                    <a:pt x="382166" y="265933"/>
                    <a:pt x="335576" y="294223"/>
                  </a:cubicBezTo>
                  <a:cubicBezTo>
                    <a:pt x="294374" y="319371"/>
                    <a:pt x="268216" y="364502"/>
                    <a:pt x="226678" y="388976"/>
                  </a:cubicBezTo>
                  <a:cubicBezTo>
                    <a:pt x="179863" y="416593"/>
                    <a:pt x="121709" y="413450"/>
                    <a:pt x="67597" y="409408"/>
                  </a:cubicBezTo>
                  <a:cubicBezTo>
                    <a:pt x="84886" y="373932"/>
                    <a:pt x="61310" y="332731"/>
                    <a:pt x="37510" y="301184"/>
                  </a:cubicBezTo>
                  <a:cubicBezTo>
                    <a:pt x="8321" y="262340"/>
                    <a:pt x="-14357" y="229671"/>
                    <a:pt x="10903" y="185326"/>
                  </a:cubicBezTo>
                  <a:cubicBezTo>
                    <a:pt x="34288" y="144520"/>
                    <a:pt x="68630" y="111077"/>
                    <a:pt x="110034" y="88777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8B56711-2840-488F-B103-125A4091CA3C}"/>
                </a:ext>
              </a:extLst>
            </p:cNvPr>
            <p:cNvSpPr/>
            <p:nvPr/>
          </p:nvSpPr>
          <p:spPr>
            <a:xfrm>
              <a:off x="8034250" y="1898032"/>
              <a:ext cx="601124" cy="656754"/>
            </a:xfrm>
            <a:custGeom>
              <a:avLst/>
              <a:gdLst>
                <a:gd name="connsiteX0" fmla="*/ 2030 w 601124"/>
                <a:gd name="connsiteY0" fmla="*/ 168374 h 656754"/>
                <a:gd name="connsiteX1" fmla="*/ 60521 w 601124"/>
                <a:gd name="connsiteY1" fmla="*/ 23775 h 656754"/>
                <a:gd name="connsiteX2" fmla="*/ 156508 w 601124"/>
                <a:gd name="connsiteY2" fmla="*/ 5701 h 656754"/>
                <a:gd name="connsiteX3" fmla="*/ 379355 w 601124"/>
                <a:gd name="connsiteY3" fmla="*/ -25 h 656754"/>
                <a:gd name="connsiteX4" fmla="*/ 432457 w 601124"/>
                <a:gd name="connsiteY4" fmla="*/ 198798 h 656754"/>
                <a:gd name="connsiteX5" fmla="*/ 563583 w 601124"/>
                <a:gd name="connsiteY5" fmla="*/ 342049 h 656754"/>
                <a:gd name="connsiteX6" fmla="*/ 537089 w 601124"/>
                <a:gd name="connsiteY6" fmla="*/ 637869 h 656754"/>
                <a:gd name="connsiteX7" fmla="*/ 222745 w 601124"/>
                <a:gd name="connsiteY7" fmla="*/ 656729 h 656754"/>
                <a:gd name="connsiteX8" fmla="*/ 161223 w 601124"/>
                <a:gd name="connsiteY8" fmla="*/ 481932 h 656754"/>
                <a:gd name="connsiteX9" fmla="*/ 2030 w 601124"/>
                <a:gd name="connsiteY9" fmla="*/ 168374 h 65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1124" h="656754">
                  <a:moveTo>
                    <a:pt x="2030" y="168374"/>
                  </a:moveTo>
                  <a:cubicBezTo>
                    <a:pt x="-6615" y="113700"/>
                    <a:pt x="12134" y="50719"/>
                    <a:pt x="60521" y="23775"/>
                  </a:cubicBezTo>
                  <a:cubicBezTo>
                    <a:pt x="89261" y="7721"/>
                    <a:pt x="123614" y="6486"/>
                    <a:pt x="156508" y="5701"/>
                  </a:cubicBezTo>
                  <a:lnTo>
                    <a:pt x="379355" y="-25"/>
                  </a:lnTo>
                  <a:cubicBezTo>
                    <a:pt x="371171" y="70587"/>
                    <a:pt x="390155" y="141667"/>
                    <a:pt x="432457" y="198798"/>
                  </a:cubicBezTo>
                  <a:cubicBezTo>
                    <a:pt x="471301" y="250664"/>
                    <a:pt x="527658" y="288610"/>
                    <a:pt x="563583" y="342049"/>
                  </a:cubicBezTo>
                  <a:cubicBezTo>
                    <a:pt x="622152" y="435420"/>
                    <a:pt x="611319" y="556386"/>
                    <a:pt x="537089" y="637869"/>
                  </a:cubicBezTo>
                  <a:cubicBezTo>
                    <a:pt x="432086" y="623330"/>
                    <a:pt x="325254" y="629741"/>
                    <a:pt x="222745" y="656729"/>
                  </a:cubicBezTo>
                  <a:cubicBezTo>
                    <a:pt x="245198" y="595769"/>
                    <a:pt x="205343" y="529869"/>
                    <a:pt x="161223" y="481932"/>
                  </a:cubicBezTo>
                  <a:cubicBezTo>
                    <a:pt x="85668" y="399529"/>
                    <a:pt x="19656" y="281650"/>
                    <a:pt x="2030" y="168374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E55132B-2EE9-4BED-909C-6D1A637215E2}"/>
                </a:ext>
              </a:extLst>
            </p:cNvPr>
            <p:cNvSpPr/>
            <p:nvPr/>
          </p:nvSpPr>
          <p:spPr>
            <a:xfrm>
              <a:off x="8067455" y="1911055"/>
              <a:ext cx="541897" cy="627902"/>
            </a:xfrm>
            <a:custGeom>
              <a:avLst/>
              <a:gdLst>
                <a:gd name="connsiteX0" fmla="*/ 3853 w 541897"/>
                <a:gd name="connsiteY0" fmla="*/ 179376 h 627902"/>
                <a:gd name="connsiteX1" fmla="*/ 46065 w 541897"/>
                <a:gd name="connsiteY1" fmla="*/ 39942 h 627902"/>
                <a:gd name="connsiteX2" fmla="*/ 128355 w 541897"/>
                <a:gd name="connsiteY2" fmla="*/ 17488 h 627902"/>
                <a:gd name="connsiteX3" fmla="*/ 321453 w 541897"/>
                <a:gd name="connsiteY3" fmla="*/ -25 h 627902"/>
                <a:gd name="connsiteX4" fmla="*/ 378820 w 541897"/>
                <a:gd name="connsiteY4" fmla="*/ 184540 h 627902"/>
                <a:gd name="connsiteX5" fmla="*/ 501190 w 541897"/>
                <a:gd name="connsiteY5" fmla="*/ 312411 h 627902"/>
                <a:gd name="connsiteX6" fmla="*/ 495689 w 541897"/>
                <a:gd name="connsiteY6" fmla="*/ 593075 h 627902"/>
                <a:gd name="connsiteX7" fmla="*/ 224118 w 541897"/>
                <a:gd name="connsiteY7" fmla="*/ 627877 h 627902"/>
                <a:gd name="connsiteX8" fmla="*/ 160351 w 541897"/>
                <a:gd name="connsiteY8" fmla="*/ 466551 h 627902"/>
                <a:gd name="connsiteX9" fmla="*/ 3853 w 541897"/>
                <a:gd name="connsiteY9" fmla="*/ 179376 h 62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1897" h="627902">
                  <a:moveTo>
                    <a:pt x="3853" y="179376"/>
                  </a:moveTo>
                  <a:cubicBezTo>
                    <a:pt x="-7374" y="128295"/>
                    <a:pt x="5649" y="68008"/>
                    <a:pt x="46065" y="39942"/>
                  </a:cubicBezTo>
                  <a:cubicBezTo>
                    <a:pt x="70090" y="23326"/>
                    <a:pt x="99840" y="20295"/>
                    <a:pt x="128355" y="17488"/>
                  </a:cubicBezTo>
                  <a:lnTo>
                    <a:pt x="321453" y="-25"/>
                  </a:lnTo>
                  <a:cubicBezTo>
                    <a:pt x="318118" y="66349"/>
                    <a:pt x="338449" y="131750"/>
                    <a:pt x="378820" y="184540"/>
                  </a:cubicBezTo>
                  <a:cubicBezTo>
                    <a:pt x="415643" y="231355"/>
                    <a:pt x="466837" y="263126"/>
                    <a:pt x="501190" y="312411"/>
                  </a:cubicBezTo>
                  <a:cubicBezTo>
                    <a:pt x="557323" y="393242"/>
                    <a:pt x="555302" y="515836"/>
                    <a:pt x="495689" y="593075"/>
                  </a:cubicBezTo>
                  <a:cubicBezTo>
                    <a:pt x="403721" y="585025"/>
                    <a:pt x="311091" y="596892"/>
                    <a:pt x="224118" y="627877"/>
                  </a:cubicBezTo>
                  <a:cubicBezTo>
                    <a:pt x="240397" y="569162"/>
                    <a:pt x="201665" y="509325"/>
                    <a:pt x="160351" y="466551"/>
                  </a:cubicBezTo>
                  <a:cubicBezTo>
                    <a:pt x="90073" y="392568"/>
                    <a:pt x="25857" y="285018"/>
                    <a:pt x="3853" y="179376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02C3E69-05BA-48A8-A5AA-D578BB33E853}"/>
                </a:ext>
              </a:extLst>
            </p:cNvPr>
            <p:cNvSpPr/>
            <p:nvPr/>
          </p:nvSpPr>
          <p:spPr>
            <a:xfrm>
              <a:off x="3641599" y="3283546"/>
              <a:ext cx="437096" cy="446283"/>
            </a:xfrm>
            <a:custGeom>
              <a:avLst/>
              <a:gdLst>
                <a:gd name="connsiteX0" fmla="*/ 9469 w 437096"/>
                <a:gd name="connsiteY0" fmla="*/ 230302 h 446283"/>
                <a:gd name="connsiteX1" fmla="*/ 39 w 437096"/>
                <a:gd name="connsiteY1" fmla="*/ 242202 h 446283"/>
                <a:gd name="connsiteX2" fmla="*/ 6887 w 437096"/>
                <a:gd name="connsiteY2" fmla="*/ 260389 h 446283"/>
                <a:gd name="connsiteX3" fmla="*/ 155190 w 437096"/>
                <a:gd name="connsiteY3" fmla="*/ 434850 h 446283"/>
                <a:gd name="connsiteX4" fmla="*/ 171357 w 437096"/>
                <a:gd name="connsiteY4" fmla="*/ 446077 h 446283"/>
                <a:gd name="connsiteX5" fmla="*/ 192687 w 437096"/>
                <a:gd name="connsiteY5" fmla="*/ 441361 h 446283"/>
                <a:gd name="connsiteX6" fmla="*/ 285531 w 437096"/>
                <a:gd name="connsiteY6" fmla="*/ 398364 h 446283"/>
                <a:gd name="connsiteX7" fmla="*/ 377589 w 437096"/>
                <a:gd name="connsiteY7" fmla="*/ 341220 h 446283"/>
                <a:gd name="connsiteX8" fmla="*/ 437090 w 437096"/>
                <a:gd name="connsiteY8" fmla="*/ 139142 h 446283"/>
                <a:gd name="connsiteX9" fmla="*/ 215140 w 437096"/>
                <a:gd name="connsiteY9" fmla="*/ 14302 h 446283"/>
                <a:gd name="connsiteX10" fmla="*/ 9469 w 437096"/>
                <a:gd name="connsiteY10" fmla="*/ 230302 h 44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096" h="446283">
                  <a:moveTo>
                    <a:pt x="9469" y="230302"/>
                  </a:moveTo>
                  <a:cubicBezTo>
                    <a:pt x="5082" y="233097"/>
                    <a:pt x="1761" y="237296"/>
                    <a:pt x="39" y="242202"/>
                  </a:cubicBezTo>
                  <a:cubicBezTo>
                    <a:pt x="-384" y="248960"/>
                    <a:pt x="2108" y="255584"/>
                    <a:pt x="6887" y="260389"/>
                  </a:cubicBezTo>
                  <a:cubicBezTo>
                    <a:pt x="53159" y="321158"/>
                    <a:pt x="102665" y="379391"/>
                    <a:pt x="155190" y="434850"/>
                  </a:cubicBezTo>
                  <a:cubicBezTo>
                    <a:pt x="159373" y="440082"/>
                    <a:pt x="164991" y="443988"/>
                    <a:pt x="171357" y="446077"/>
                  </a:cubicBezTo>
                  <a:cubicBezTo>
                    <a:pt x="178789" y="446840"/>
                    <a:pt x="186270" y="445190"/>
                    <a:pt x="192687" y="441361"/>
                  </a:cubicBezTo>
                  <a:lnTo>
                    <a:pt x="285531" y="398364"/>
                  </a:lnTo>
                  <a:cubicBezTo>
                    <a:pt x="318425" y="383095"/>
                    <a:pt x="352217" y="367266"/>
                    <a:pt x="377589" y="341220"/>
                  </a:cubicBezTo>
                  <a:cubicBezTo>
                    <a:pt x="427659" y="289578"/>
                    <a:pt x="433722" y="210880"/>
                    <a:pt x="437090" y="139142"/>
                  </a:cubicBezTo>
                  <a:cubicBezTo>
                    <a:pt x="367373" y="79080"/>
                    <a:pt x="300911" y="-41381"/>
                    <a:pt x="215140" y="14302"/>
                  </a:cubicBezTo>
                  <a:cubicBezTo>
                    <a:pt x="141382" y="62240"/>
                    <a:pt x="81544" y="171474"/>
                    <a:pt x="9469" y="230302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67C7860-A9B1-4345-8F63-3052F40EC367}"/>
                </a:ext>
              </a:extLst>
            </p:cNvPr>
            <p:cNvSpPr/>
            <p:nvPr/>
          </p:nvSpPr>
          <p:spPr>
            <a:xfrm>
              <a:off x="7922675" y="4070709"/>
              <a:ext cx="491499" cy="371713"/>
            </a:xfrm>
            <a:custGeom>
              <a:avLst/>
              <a:gdLst>
                <a:gd name="connsiteX0" fmla="*/ -7 w 491499"/>
                <a:gd name="connsiteY0" fmla="*/ 230009 h 371713"/>
                <a:gd name="connsiteX1" fmla="*/ 205776 w 491499"/>
                <a:gd name="connsiteY1" fmla="*/ 371689 h 371713"/>
                <a:gd name="connsiteX2" fmla="*/ 491493 w 491499"/>
                <a:gd name="connsiteY2" fmla="*/ 76430 h 371713"/>
                <a:gd name="connsiteX3" fmla="*/ -7 w 491499"/>
                <a:gd name="connsiteY3" fmla="*/ 230009 h 37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499" h="371713">
                  <a:moveTo>
                    <a:pt x="-7" y="230009"/>
                  </a:moveTo>
                  <a:cubicBezTo>
                    <a:pt x="64557" y="282841"/>
                    <a:pt x="133387" y="330229"/>
                    <a:pt x="205776" y="371689"/>
                  </a:cubicBezTo>
                  <a:cubicBezTo>
                    <a:pt x="238782" y="229897"/>
                    <a:pt x="375297" y="145698"/>
                    <a:pt x="491493" y="76430"/>
                  </a:cubicBezTo>
                  <a:cubicBezTo>
                    <a:pt x="276616" y="-172688"/>
                    <a:pt x="49053" y="270200"/>
                    <a:pt x="-7" y="230009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1246764-3981-4A0D-91A6-994103555FD4}"/>
                </a:ext>
              </a:extLst>
            </p:cNvPr>
            <p:cNvSpPr/>
            <p:nvPr/>
          </p:nvSpPr>
          <p:spPr>
            <a:xfrm>
              <a:off x="7613158" y="2952544"/>
              <a:ext cx="467586" cy="854117"/>
            </a:xfrm>
            <a:custGeom>
              <a:avLst/>
              <a:gdLst>
                <a:gd name="connsiteX0" fmla="*/ 206001 w 467586"/>
                <a:gd name="connsiteY0" fmla="*/ 853756 h 854117"/>
                <a:gd name="connsiteX1" fmla="*/ 206001 w 467586"/>
                <a:gd name="connsiteY1" fmla="*/ 760014 h 854117"/>
                <a:gd name="connsiteX2" fmla="*/ -7 w 467586"/>
                <a:gd name="connsiteY2" fmla="*/ 577807 h 854117"/>
                <a:gd name="connsiteX3" fmla="*/ 90591 w 467586"/>
                <a:gd name="connsiteY3" fmla="*/ 577807 h 854117"/>
                <a:gd name="connsiteX4" fmla="*/ 206001 w 467586"/>
                <a:gd name="connsiteY4" fmla="*/ 687939 h 854117"/>
                <a:gd name="connsiteX5" fmla="*/ 206001 w 467586"/>
                <a:gd name="connsiteY5" fmla="*/ 438709 h 854117"/>
                <a:gd name="connsiteX6" fmla="*/ 15149 w 467586"/>
                <a:gd name="connsiteY6" fmla="*/ 250215 h 854117"/>
                <a:gd name="connsiteX7" fmla="*/ 206001 w 467586"/>
                <a:gd name="connsiteY7" fmla="*/ 70029 h 854117"/>
                <a:gd name="connsiteX8" fmla="*/ 206001 w 467586"/>
                <a:gd name="connsiteY8" fmla="*/ -25 h 854117"/>
                <a:gd name="connsiteX9" fmla="*/ 264715 w 467586"/>
                <a:gd name="connsiteY9" fmla="*/ -25 h 854117"/>
                <a:gd name="connsiteX10" fmla="*/ 264715 w 467586"/>
                <a:gd name="connsiteY10" fmla="*/ 71039 h 854117"/>
                <a:gd name="connsiteX11" fmla="*/ 452087 w 467586"/>
                <a:gd name="connsiteY11" fmla="*/ 236856 h 854117"/>
                <a:gd name="connsiteX12" fmla="*/ 363509 w 467586"/>
                <a:gd name="connsiteY12" fmla="*/ 236856 h 854117"/>
                <a:gd name="connsiteX13" fmla="*/ 264715 w 467586"/>
                <a:gd name="connsiteY13" fmla="*/ 142103 h 854117"/>
                <a:gd name="connsiteX14" fmla="*/ 264715 w 467586"/>
                <a:gd name="connsiteY14" fmla="*/ 366635 h 854117"/>
                <a:gd name="connsiteX15" fmla="*/ 467580 w 467586"/>
                <a:gd name="connsiteY15" fmla="*/ 569499 h 854117"/>
                <a:gd name="connsiteX16" fmla="*/ 264715 w 467586"/>
                <a:gd name="connsiteY16" fmla="*/ 760351 h 854117"/>
                <a:gd name="connsiteX17" fmla="*/ 264715 w 467586"/>
                <a:gd name="connsiteY17" fmla="*/ 854093 h 854117"/>
                <a:gd name="connsiteX18" fmla="*/ 206001 w 467586"/>
                <a:gd name="connsiteY18" fmla="*/ 349121 h 854117"/>
                <a:gd name="connsiteX19" fmla="*/ 206001 w 467586"/>
                <a:gd name="connsiteY19" fmla="*/ 140083 h 854117"/>
                <a:gd name="connsiteX20" fmla="*/ 104961 w 467586"/>
                <a:gd name="connsiteY20" fmla="*/ 239999 h 854117"/>
                <a:gd name="connsiteX21" fmla="*/ 206001 w 467586"/>
                <a:gd name="connsiteY21" fmla="*/ 349121 h 854117"/>
                <a:gd name="connsiteX22" fmla="*/ 264715 w 467586"/>
                <a:gd name="connsiteY22" fmla="*/ 456223 h 854117"/>
                <a:gd name="connsiteX23" fmla="*/ 264715 w 467586"/>
                <a:gd name="connsiteY23" fmla="*/ 688950 h 854117"/>
                <a:gd name="connsiteX24" fmla="*/ 373838 w 467586"/>
                <a:gd name="connsiteY24" fmla="*/ 578817 h 854117"/>
                <a:gd name="connsiteX25" fmla="*/ 264715 w 467586"/>
                <a:gd name="connsiteY25" fmla="*/ 456223 h 854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7586" h="854117">
                  <a:moveTo>
                    <a:pt x="206001" y="853756"/>
                  </a:moveTo>
                  <a:lnTo>
                    <a:pt x="206001" y="760014"/>
                  </a:lnTo>
                  <a:cubicBezTo>
                    <a:pt x="82508" y="749798"/>
                    <a:pt x="10321" y="676601"/>
                    <a:pt x="-7" y="577807"/>
                  </a:cubicBezTo>
                  <a:lnTo>
                    <a:pt x="90591" y="577807"/>
                  </a:lnTo>
                  <a:cubicBezTo>
                    <a:pt x="100852" y="635792"/>
                    <a:pt x="147589" y="680395"/>
                    <a:pt x="206001" y="687939"/>
                  </a:cubicBezTo>
                  <a:lnTo>
                    <a:pt x="206001" y="438709"/>
                  </a:lnTo>
                  <a:cubicBezTo>
                    <a:pt x="69036" y="397508"/>
                    <a:pt x="15149" y="345978"/>
                    <a:pt x="15149" y="250215"/>
                  </a:cubicBezTo>
                  <a:cubicBezTo>
                    <a:pt x="15149" y="146257"/>
                    <a:pt x="95419" y="77214"/>
                    <a:pt x="206001" y="70029"/>
                  </a:cubicBezTo>
                  <a:lnTo>
                    <a:pt x="206001" y="-25"/>
                  </a:lnTo>
                  <a:lnTo>
                    <a:pt x="264715" y="-25"/>
                  </a:lnTo>
                  <a:lnTo>
                    <a:pt x="264715" y="71039"/>
                  </a:lnTo>
                  <a:cubicBezTo>
                    <a:pt x="401680" y="84399"/>
                    <a:pt x="445912" y="172976"/>
                    <a:pt x="452087" y="236856"/>
                  </a:cubicBezTo>
                  <a:lnTo>
                    <a:pt x="363509" y="236856"/>
                  </a:lnTo>
                  <a:cubicBezTo>
                    <a:pt x="352283" y="194644"/>
                    <a:pt x="327472" y="153442"/>
                    <a:pt x="264715" y="142103"/>
                  </a:cubicBezTo>
                  <a:lnTo>
                    <a:pt x="264715" y="366635"/>
                  </a:lnTo>
                  <a:cubicBezTo>
                    <a:pt x="421887" y="411541"/>
                    <a:pt x="467580" y="477890"/>
                    <a:pt x="467580" y="569499"/>
                  </a:cubicBezTo>
                  <a:cubicBezTo>
                    <a:pt x="467580" y="683786"/>
                    <a:pt x="391351" y="750808"/>
                    <a:pt x="264715" y="760351"/>
                  </a:cubicBezTo>
                  <a:lnTo>
                    <a:pt x="264715" y="854093"/>
                  </a:lnTo>
                  <a:close/>
                  <a:moveTo>
                    <a:pt x="206001" y="349121"/>
                  </a:moveTo>
                  <a:lnTo>
                    <a:pt x="206001" y="140083"/>
                  </a:lnTo>
                  <a:cubicBezTo>
                    <a:pt x="131793" y="146257"/>
                    <a:pt x="104961" y="190490"/>
                    <a:pt x="104961" y="239999"/>
                  </a:cubicBezTo>
                  <a:cubicBezTo>
                    <a:pt x="104961" y="289508"/>
                    <a:pt x="128762" y="322402"/>
                    <a:pt x="206001" y="349121"/>
                  </a:cubicBezTo>
                  <a:close/>
                  <a:moveTo>
                    <a:pt x="264715" y="456223"/>
                  </a:moveTo>
                  <a:lnTo>
                    <a:pt x="264715" y="688950"/>
                  </a:lnTo>
                  <a:cubicBezTo>
                    <a:pt x="335780" y="681765"/>
                    <a:pt x="373838" y="645728"/>
                    <a:pt x="373838" y="578817"/>
                  </a:cubicBezTo>
                  <a:cubicBezTo>
                    <a:pt x="373838" y="524256"/>
                    <a:pt x="350374" y="486086"/>
                    <a:pt x="264715" y="456223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42219BE-A588-4DBE-AC65-9FFCFAC4C68B}"/>
                </a:ext>
              </a:extLst>
            </p:cNvPr>
            <p:cNvSpPr/>
            <p:nvPr/>
          </p:nvSpPr>
          <p:spPr>
            <a:xfrm>
              <a:off x="7641561" y="2945471"/>
              <a:ext cx="467586" cy="854117"/>
            </a:xfrm>
            <a:custGeom>
              <a:avLst/>
              <a:gdLst>
                <a:gd name="connsiteX0" fmla="*/ 206001 w 467586"/>
                <a:gd name="connsiteY0" fmla="*/ 853756 h 854117"/>
                <a:gd name="connsiteX1" fmla="*/ 206001 w 467586"/>
                <a:gd name="connsiteY1" fmla="*/ 760014 h 854117"/>
                <a:gd name="connsiteX2" fmla="*/ -7 w 467586"/>
                <a:gd name="connsiteY2" fmla="*/ 577695 h 854117"/>
                <a:gd name="connsiteX3" fmla="*/ 90591 w 467586"/>
                <a:gd name="connsiteY3" fmla="*/ 577695 h 854117"/>
                <a:gd name="connsiteX4" fmla="*/ 206001 w 467586"/>
                <a:gd name="connsiteY4" fmla="*/ 687939 h 854117"/>
                <a:gd name="connsiteX5" fmla="*/ 206001 w 467586"/>
                <a:gd name="connsiteY5" fmla="*/ 438709 h 854117"/>
                <a:gd name="connsiteX6" fmla="*/ 15149 w 467586"/>
                <a:gd name="connsiteY6" fmla="*/ 250215 h 854117"/>
                <a:gd name="connsiteX7" fmla="*/ 206001 w 467586"/>
                <a:gd name="connsiteY7" fmla="*/ 70029 h 854117"/>
                <a:gd name="connsiteX8" fmla="*/ 206001 w 467586"/>
                <a:gd name="connsiteY8" fmla="*/ -25 h 854117"/>
                <a:gd name="connsiteX9" fmla="*/ 264715 w 467586"/>
                <a:gd name="connsiteY9" fmla="*/ -25 h 854117"/>
                <a:gd name="connsiteX10" fmla="*/ 264715 w 467586"/>
                <a:gd name="connsiteY10" fmla="*/ 71039 h 854117"/>
                <a:gd name="connsiteX11" fmla="*/ 452199 w 467586"/>
                <a:gd name="connsiteY11" fmla="*/ 236856 h 854117"/>
                <a:gd name="connsiteX12" fmla="*/ 363621 w 467586"/>
                <a:gd name="connsiteY12" fmla="*/ 236856 h 854117"/>
                <a:gd name="connsiteX13" fmla="*/ 264715 w 467586"/>
                <a:gd name="connsiteY13" fmla="*/ 142103 h 854117"/>
                <a:gd name="connsiteX14" fmla="*/ 264715 w 467586"/>
                <a:gd name="connsiteY14" fmla="*/ 366635 h 854117"/>
                <a:gd name="connsiteX15" fmla="*/ 467580 w 467586"/>
                <a:gd name="connsiteY15" fmla="*/ 569499 h 854117"/>
                <a:gd name="connsiteX16" fmla="*/ 264715 w 467586"/>
                <a:gd name="connsiteY16" fmla="*/ 760351 h 854117"/>
                <a:gd name="connsiteX17" fmla="*/ 264715 w 467586"/>
                <a:gd name="connsiteY17" fmla="*/ 854093 h 854117"/>
                <a:gd name="connsiteX18" fmla="*/ 206001 w 467586"/>
                <a:gd name="connsiteY18" fmla="*/ 349121 h 854117"/>
                <a:gd name="connsiteX19" fmla="*/ 206001 w 467586"/>
                <a:gd name="connsiteY19" fmla="*/ 140532 h 854117"/>
                <a:gd name="connsiteX20" fmla="*/ 104961 w 467586"/>
                <a:gd name="connsiteY20" fmla="*/ 240336 h 854117"/>
                <a:gd name="connsiteX21" fmla="*/ 206001 w 467586"/>
                <a:gd name="connsiteY21" fmla="*/ 349121 h 854117"/>
                <a:gd name="connsiteX22" fmla="*/ 264715 w 467586"/>
                <a:gd name="connsiteY22" fmla="*/ 456223 h 854117"/>
                <a:gd name="connsiteX23" fmla="*/ 264715 w 467586"/>
                <a:gd name="connsiteY23" fmla="*/ 688950 h 854117"/>
                <a:gd name="connsiteX24" fmla="*/ 373838 w 467586"/>
                <a:gd name="connsiteY24" fmla="*/ 578705 h 854117"/>
                <a:gd name="connsiteX25" fmla="*/ 264715 w 467586"/>
                <a:gd name="connsiteY25" fmla="*/ 456223 h 854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7586" h="854117">
                  <a:moveTo>
                    <a:pt x="206001" y="853756"/>
                  </a:moveTo>
                  <a:lnTo>
                    <a:pt x="206001" y="760014"/>
                  </a:lnTo>
                  <a:cubicBezTo>
                    <a:pt x="82508" y="749686"/>
                    <a:pt x="10321" y="676601"/>
                    <a:pt x="-7" y="577695"/>
                  </a:cubicBezTo>
                  <a:lnTo>
                    <a:pt x="90591" y="577695"/>
                  </a:lnTo>
                  <a:cubicBezTo>
                    <a:pt x="100807" y="635725"/>
                    <a:pt x="147555" y="680384"/>
                    <a:pt x="206001" y="687939"/>
                  </a:cubicBezTo>
                  <a:lnTo>
                    <a:pt x="206001" y="438709"/>
                  </a:lnTo>
                  <a:cubicBezTo>
                    <a:pt x="69036" y="397508"/>
                    <a:pt x="15149" y="345978"/>
                    <a:pt x="15149" y="250215"/>
                  </a:cubicBezTo>
                  <a:cubicBezTo>
                    <a:pt x="15149" y="146257"/>
                    <a:pt x="95419" y="77214"/>
                    <a:pt x="206001" y="70029"/>
                  </a:cubicBezTo>
                  <a:lnTo>
                    <a:pt x="206001" y="-25"/>
                  </a:lnTo>
                  <a:lnTo>
                    <a:pt x="264715" y="-25"/>
                  </a:lnTo>
                  <a:lnTo>
                    <a:pt x="264715" y="71039"/>
                  </a:lnTo>
                  <a:cubicBezTo>
                    <a:pt x="401680" y="84399"/>
                    <a:pt x="446024" y="172976"/>
                    <a:pt x="452199" y="236856"/>
                  </a:cubicBezTo>
                  <a:lnTo>
                    <a:pt x="363621" y="236856"/>
                  </a:lnTo>
                  <a:cubicBezTo>
                    <a:pt x="352395" y="194644"/>
                    <a:pt x="327584" y="153442"/>
                    <a:pt x="264715" y="142103"/>
                  </a:cubicBezTo>
                  <a:lnTo>
                    <a:pt x="264715" y="366635"/>
                  </a:lnTo>
                  <a:cubicBezTo>
                    <a:pt x="421887" y="411541"/>
                    <a:pt x="467580" y="477778"/>
                    <a:pt x="467580" y="569499"/>
                  </a:cubicBezTo>
                  <a:cubicBezTo>
                    <a:pt x="467580" y="683786"/>
                    <a:pt x="391351" y="750696"/>
                    <a:pt x="264715" y="760351"/>
                  </a:cubicBezTo>
                  <a:lnTo>
                    <a:pt x="264715" y="854093"/>
                  </a:lnTo>
                  <a:close/>
                  <a:moveTo>
                    <a:pt x="206001" y="349121"/>
                  </a:moveTo>
                  <a:lnTo>
                    <a:pt x="206001" y="140532"/>
                  </a:lnTo>
                  <a:cubicBezTo>
                    <a:pt x="131793" y="146706"/>
                    <a:pt x="104961" y="190939"/>
                    <a:pt x="104961" y="240336"/>
                  </a:cubicBezTo>
                  <a:cubicBezTo>
                    <a:pt x="104961" y="289733"/>
                    <a:pt x="128762" y="322290"/>
                    <a:pt x="206001" y="349121"/>
                  </a:cubicBezTo>
                  <a:close/>
                  <a:moveTo>
                    <a:pt x="264715" y="456223"/>
                  </a:moveTo>
                  <a:lnTo>
                    <a:pt x="264715" y="688950"/>
                  </a:lnTo>
                  <a:cubicBezTo>
                    <a:pt x="335780" y="681765"/>
                    <a:pt x="373838" y="645728"/>
                    <a:pt x="373838" y="578705"/>
                  </a:cubicBezTo>
                  <a:cubicBezTo>
                    <a:pt x="373838" y="524144"/>
                    <a:pt x="350150" y="486086"/>
                    <a:pt x="264715" y="456223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6C2BC5E-E5A9-49C6-B55D-FE86086BAD8D}"/>
                </a:ext>
              </a:extLst>
            </p:cNvPr>
            <p:cNvSpPr/>
            <p:nvPr/>
          </p:nvSpPr>
          <p:spPr>
            <a:xfrm>
              <a:off x="7742713" y="2092925"/>
              <a:ext cx="165143" cy="302107"/>
            </a:xfrm>
            <a:custGeom>
              <a:avLst/>
              <a:gdLst>
                <a:gd name="connsiteX0" fmla="*/ 72741 w 165143"/>
                <a:gd name="connsiteY0" fmla="*/ 302082 h 302107"/>
                <a:gd name="connsiteX1" fmla="*/ 72741 w 165143"/>
                <a:gd name="connsiteY1" fmla="*/ 268402 h 302107"/>
                <a:gd name="connsiteX2" fmla="*/ -7 w 165143"/>
                <a:gd name="connsiteY2" fmla="*/ 204074 h 302107"/>
                <a:gd name="connsiteX3" fmla="*/ 31989 w 165143"/>
                <a:gd name="connsiteY3" fmla="*/ 204074 h 302107"/>
                <a:gd name="connsiteX4" fmla="*/ 72741 w 165143"/>
                <a:gd name="connsiteY4" fmla="*/ 242918 h 302107"/>
                <a:gd name="connsiteX5" fmla="*/ 72741 w 165143"/>
                <a:gd name="connsiteY5" fmla="*/ 154902 h 302107"/>
                <a:gd name="connsiteX6" fmla="*/ 5382 w 165143"/>
                <a:gd name="connsiteY6" fmla="*/ 88328 h 302107"/>
                <a:gd name="connsiteX7" fmla="*/ 72741 w 165143"/>
                <a:gd name="connsiteY7" fmla="*/ 24673 h 302107"/>
                <a:gd name="connsiteX8" fmla="*/ 72741 w 165143"/>
                <a:gd name="connsiteY8" fmla="*/ -25 h 302107"/>
                <a:gd name="connsiteX9" fmla="*/ 93398 w 165143"/>
                <a:gd name="connsiteY9" fmla="*/ -25 h 302107"/>
                <a:gd name="connsiteX10" fmla="*/ 93398 w 165143"/>
                <a:gd name="connsiteY10" fmla="*/ 25010 h 302107"/>
                <a:gd name="connsiteX11" fmla="*/ 159635 w 165143"/>
                <a:gd name="connsiteY11" fmla="*/ 83613 h 302107"/>
                <a:gd name="connsiteX12" fmla="*/ 128425 w 165143"/>
                <a:gd name="connsiteY12" fmla="*/ 83613 h 302107"/>
                <a:gd name="connsiteX13" fmla="*/ 93398 w 165143"/>
                <a:gd name="connsiteY13" fmla="*/ 49933 h 302107"/>
                <a:gd name="connsiteX14" fmla="*/ 93398 w 165143"/>
                <a:gd name="connsiteY14" fmla="*/ 129193 h 302107"/>
                <a:gd name="connsiteX15" fmla="*/ 165136 w 165143"/>
                <a:gd name="connsiteY15" fmla="*/ 200931 h 302107"/>
                <a:gd name="connsiteX16" fmla="*/ 93398 w 165143"/>
                <a:gd name="connsiteY16" fmla="*/ 268290 h 302107"/>
                <a:gd name="connsiteX17" fmla="*/ 93398 w 165143"/>
                <a:gd name="connsiteY17" fmla="*/ 301970 h 302107"/>
                <a:gd name="connsiteX18" fmla="*/ 72741 w 165143"/>
                <a:gd name="connsiteY18" fmla="*/ 123804 h 302107"/>
                <a:gd name="connsiteX19" fmla="*/ 72741 w 165143"/>
                <a:gd name="connsiteY19" fmla="*/ 50045 h 302107"/>
                <a:gd name="connsiteX20" fmla="*/ 37041 w 165143"/>
                <a:gd name="connsiteY20" fmla="*/ 85297 h 302107"/>
                <a:gd name="connsiteX21" fmla="*/ 72741 w 165143"/>
                <a:gd name="connsiteY21" fmla="*/ 123804 h 302107"/>
                <a:gd name="connsiteX22" fmla="*/ 93398 w 165143"/>
                <a:gd name="connsiteY22" fmla="*/ 161638 h 302107"/>
                <a:gd name="connsiteX23" fmla="*/ 93398 w 165143"/>
                <a:gd name="connsiteY23" fmla="*/ 243928 h 302107"/>
                <a:gd name="connsiteX24" fmla="*/ 132017 w 165143"/>
                <a:gd name="connsiteY24" fmla="*/ 204972 h 302107"/>
                <a:gd name="connsiteX25" fmla="*/ 93398 w 165143"/>
                <a:gd name="connsiteY25" fmla="*/ 161638 h 30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43" h="302107">
                  <a:moveTo>
                    <a:pt x="72741" y="302082"/>
                  </a:moveTo>
                  <a:lnTo>
                    <a:pt x="72741" y="268402"/>
                  </a:lnTo>
                  <a:cubicBezTo>
                    <a:pt x="29070" y="264810"/>
                    <a:pt x="3585" y="238989"/>
                    <a:pt x="-7" y="204074"/>
                  </a:cubicBezTo>
                  <a:lnTo>
                    <a:pt x="31989" y="204074"/>
                  </a:lnTo>
                  <a:cubicBezTo>
                    <a:pt x="35503" y="224596"/>
                    <a:pt x="52073" y="240392"/>
                    <a:pt x="72741" y="242918"/>
                  </a:cubicBezTo>
                  <a:lnTo>
                    <a:pt x="72741" y="154902"/>
                  </a:lnTo>
                  <a:cubicBezTo>
                    <a:pt x="24355" y="140419"/>
                    <a:pt x="5382" y="122232"/>
                    <a:pt x="5382" y="88328"/>
                  </a:cubicBezTo>
                  <a:cubicBezTo>
                    <a:pt x="5382" y="51617"/>
                    <a:pt x="33785" y="27256"/>
                    <a:pt x="72741" y="24673"/>
                  </a:cubicBezTo>
                  <a:lnTo>
                    <a:pt x="72741" y="-25"/>
                  </a:lnTo>
                  <a:lnTo>
                    <a:pt x="93398" y="-25"/>
                  </a:lnTo>
                  <a:lnTo>
                    <a:pt x="93398" y="25010"/>
                  </a:lnTo>
                  <a:cubicBezTo>
                    <a:pt x="141897" y="29838"/>
                    <a:pt x="157502" y="61048"/>
                    <a:pt x="159635" y="83613"/>
                  </a:cubicBezTo>
                  <a:lnTo>
                    <a:pt x="128425" y="83613"/>
                  </a:lnTo>
                  <a:cubicBezTo>
                    <a:pt x="125125" y="66067"/>
                    <a:pt x="111057" y="52545"/>
                    <a:pt x="93398" y="49933"/>
                  </a:cubicBezTo>
                  <a:lnTo>
                    <a:pt x="93398" y="129193"/>
                  </a:lnTo>
                  <a:cubicBezTo>
                    <a:pt x="149531" y="145247"/>
                    <a:pt x="165136" y="168486"/>
                    <a:pt x="165136" y="200931"/>
                  </a:cubicBezTo>
                  <a:cubicBezTo>
                    <a:pt x="165136" y="241234"/>
                    <a:pt x="138192" y="264922"/>
                    <a:pt x="93398" y="268290"/>
                  </a:cubicBezTo>
                  <a:lnTo>
                    <a:pt x="93398" y="301970"/>
                  </a:lnTo>
                  <a:close/>
                  <a:moveTo>
                    <a:pt x="72741" y="123804"/>
                  </a:moveTo>
                  <a:lnTo>
                    <a:pt x="72741" y="50045"/>
                  </a:lnTo>
                  <a:cubicBezTo>
                    <a:pt x="46471" y="52179"/>
                    <a:pt x="37041" y="67783"/>
                    <a:pt x="37041" y="85297"/>
                  </a:cubicBezTo>
                  <a:cubicBezTo>
                    <a:pt x="37041" y="102810"/>
                    <a:pt x="45461" y="114374"/>
                    <a:pt x="72741" y="123804"/>
                  </a:cubicBezTo>
                  <a:close/>
                  <a:moveTo>
                    <a:pt x="93398" y="161638"/>
                  </a:moveTo>
                  <a:lnTo>
                    <a:pt x="93398" y="243928"/>
                  </a:lnTo>
                  <a:cubicBezTo>
                    <a:pt x="118546" y="241346"/>
                    <a:pt x="132017" y="228548"/>
                    <a:pt x="132017" y="204972"/>
                  </a:cubicBezTo>
                  <a:cubicBezTo>
                    <a:pt x="132017" y="185662"/>
                    <a:pt x="123598" y="172191"/>
                    <a:pt x="93398" y="161638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02537A-914D-4E09-81C1-64601C959BF0}"/>
                </a:ext>
              </a:extLst>
            </p:cNvPr>
            <p:cNvSpPr/>
            <p:nvPr/>
          </p:nvSpPr>
          <p:spPr>
            <a:xfrm>
              <a:off x="7752704" y="2090904"/>
              <a:ext cx="165142" cy="302219"/>
            </a:xfrm>
            <a:custGeom>
              <a:avLst/>
              <a:gdLst>
                <a:gd name="connsiteX0" fmla="*/ 72741 w 165142"/>
                <a:gd name="connsiteY0" fmla="*/ 301633 h 302219"/>
                <a:gd name="connsiteX1" fmla="*/ 72741 w 165142"/>
                <a:gd name="connsiteY1" fmla="*/ 267953 h 302219"/>
                <a:gd name="connsiteX2" fmla="*/ -7 w 165142"/>
                <a:gd name="connsiteY2" fmla="*/ 203513 h 302219"/>
                <a:gd name="connsiteX3" fmla="*/ 31989 w 165142"/>
                <a:gd name="connsiteY3" fmla="*/ 203513 h 302219"/>
                <a:gd name="connsiteX4" fmla="*/ 72741 w 165142"/>
                <a:gd name="connsiteY4" fmla="*/ 242918 h 302219"/>
                <a:gd name="connsiteX5" fmla="*/ 72741 w 165142"/>
                <a:gd name="connsiteY5" fmla="*/ 154902 h 302219"/>
                <a:gd name="connsiteX6" fmla="*/ 5382 w 165142"/>
                <a:gd name="connsiteY6" fmla="*/ 88328 h 302219"/>
                <a:gd name="connsiteX7" fmla="*/ 72741 w 165142"/>
                <a:gd name="connsiteY7" fmla="*/ 24673 h 302219"/>
                <a:gd name="connsiteX8" fmla="*/ 72741 w 165142"/>
                <a:gd name="connsiteY8" fmla="*/ -25 h 302219"/>
                <a:gd name="connsiteX9" fmla="*/ 93510 w 165142"/>
                <a:gd name="connsiteY9" fmla="*/ -25 h 302219"/>
                <a:gd name="connsiteX10" fmla="*/ 93510 w 165142"/>
                <a:gd name="connsiteY10" fmla="*/ 25122 h 302219"/>
                <a:gd name="connsiteX11" fmla="*/ 159747 w 165142"/>
                <a:gd name="connsiteY11" fmla="*/ 83725 h 302219"/>
                <a:gd name="connsiteX12" fmla="*/ 128425 w 165142"/>
                <a:gd name="connsiteY12" fmla="*/ 83725 h 302219"/>
                <a:gd name="connsiteX13" fmla="*/ 93510 w 165142"/>
                <a:gd name="connsiteY13" fmla="*/ 50045 h 302219"/>
                <a:gd name="connsiteX14" fmla="*/ 93510 w 165142"/>
                <a:gd name="connsiteY14" fmla="*/ 129530 h 302219"/>
                <a:gd name="connsiteX15" fmla="*/ 165136 w 165142"/>
                <a:gd name="connsiteY15" fmla="*/ 201155 h 302219"/>
                <a:gd name="connsiteX16" fmla="*/ 93510 w 165142"/>
                <a:gd name="connsiteY16" fmla="*/ 268515 h 302219"/>
                <a:gd name="connsiteX17" fmla="*/ 93510 w 165142"/>
                <a:gd name="connsiteY17" fmla="*/ 302194 h 302219"/>
                <a:gd name="connsiteX18" fmla="*/ 72741 w 165142"/>
                <a:gd name="connsiteY18" fmla="*/ 123355 h 302219"/>
                <a:gd name="connsiteX19" fmla="*/ 72741 w 165142"/>
                <a:gd name="connsiteY19" fmla="*/ 49484 h 302219"/>
                <a:gd name="connsiteX20" fmla="*/ 37153 w 165142"/>
                <a:gd name="connsiteY20" fmla="*/ 84736 h 302219"/>
                <a:gd name="connsiteX21" fmla="*/ 72741 w 165142"/>
                <a:gd name="connsiteY21" fmla="*/ 123355 h 302219"/>
                <a:gd name="connsiteX22" fmla="*/ 93510 w 165142"/>
                <a:gd name="connsiteY22" fmla="*/ 161189 h 302219"/>
                <a:gd name="connsiteX23" fmla="*/ 93510 w 165142"/>
                <a:gd name="connsiteY23" fmla="*/ 242918 h 302219"/>
                <a:gd name="connsiteX24" fmla="*/ 132017 w 165142"/>
                <a:gd name="connsiteY24" fmla="*/ 204074 h 302219"/>
                <a:gd name="connsiteX25" fmla="*/ 93510 w 165142"/>
                <a:gd name="connsiteY25" fmla="*/ 161189 h 30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42" h="302219">
                  <a:moveTo>
                    <a:pt x="72741" y="301633"/>
                  </a:moveTo>
                  <a:lnTo>
                    <a:pt x="72741" y="267953"/>
                  </a:lnTo>
                  <a:cubicBezTo>
                    <a:pt x="29070" y="264249"/>
                    <a:pt x="3697" y="238427"/>
                    <a:pt x="-7" y="203513"/>
                  </a:cubicBezTo>
                  <a:lnTo>
                    <a:pt x="31989" y="203513"/>
                  </a:lnTo>
                  <a:cubicBezTo>
                    <a:pt x="35379" y="224203"/>
                    <a:pt x="51949" y="240224"/>
                    <a:pt x="72741" y="242918"/>
                  </a:cubicBezTo>
                  <a:lnTo>
                    <a:pt x="72741" y="154902"/>
                  </a:lnTo>
                  <a:cubicBezTo>
                    <a:pt x="24355" y="140307"/>
                    <a:pt x="5382" y="122120"/>
                    <a:pt x="5382" y="88328"/>
                  </a:cubicBezTo>
                  <a:cubicBezTo>
                    <a:pt x="5382" y="51617"/>
                    <a:pt x="33673" y="27143"/>
                    <a:pt x="72741" y="24673"/>
                  </a:cubicBezTo>
                  <a:lnTo>
                    <a:pt x="72741" y="-25"/>
                  </a:lnTo>
                  <a:lnTo>
                    <a:pt x="93510" y="-25"/>
                  </a:lnTo>
                  <a:lnTo>
                    <a:pt x="93510" y="25122"/>
                  </a:lnTo>
                  <a:cubicBezTo>
                    <a:pt x="141897" y="29838"/>
                    <a:pt x="157502" y="61160"/>
                    <a:pt x="159747" y="83725"/>
                  </a:cubicBezTo>
                  <a:lnTo>
                    <a:pt x="128425" y="83725"/>
                  </a:lnTo>
                  <a:cubicBezTo>
                    <a:pt x="125237" y="66162"/>
                    <a:pt x="111181" y="52604"/>
                    <a:pt x="93510" y="50045"/>
                  </a:cubicBezTo>
                  <a:lnTo>
                    <a:pt x="93510" y="129530"/>
                  </a:lnTo>
                  <a:cubicBezTo>
                    <a:pt x="149643" y="145584"/>
                    <a:pt x="165136" y="168823"/>
                    <a:pt x="165136" y="201155"/>
                  </a:cubicBezTo>
                  <a:cubicBezTo>
                    <a:pt x="165136" y="241571"/>
                    <a:pt x="138192" y="265259"/>
                    <a:pt x="93510" y="268515"/>
                  </a:cubicBezTo>
                  <a:lnTo>
                    <a:pt x="93510" y="302194"/>
                  </a:lnTo>
                  <a:close/>
                  <a:moveTo>
                    <a:pt x="72741" y="123355"/>
                  </a:moveTo>
                  <a:lnTo>
                    <a:pt x="72741" y="49484"/>
                  </a:lnTo>
                  <a:cubicBezTo>
                    <a:pt x="46583" y="51729"/>
                    <a:pt x="37153" y="67334"/>
                    <a:pt x="37153" y="84736"/>
                  </a:cubicBezTo>
                  <a:cubicBezTo>
                    <a:pt x="37153" y="102137"/>
                    <a:pt x="45460" y="113925"/>
                    <a:pt x="72741" y="123355"/>
                  </a:cubicBezTo>
                  <a:close/>
                  <a:moveTo>
                    <a:pt x="93510" y="161189"/>
                  </a:moveTo>
                  <a:lnTo>
                    <a:pt x="93510" y="242918"/>
                  </a:lnTo>
                  <a:cubicBezTo>
                    <a:pt x="118658" y="240448"/>
                    <a:pt x="132017" y="227650"/>
                    <a:pt x="132017" y="204074"/>
                  </a:cubicBezTo>
                  <a:cubicBezTo>
                    <a:pt x="132242" y="185213"/>
                    <a:pt x="123710" y="171742"/>
                    <a:pt x="93510" y="161189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FA478B0-BACE-4BE8-B827-2BC5A84D4A56}"/>
                </a:ext>
              </a:extLst>
            </p:cNvPr>
            <p:cNvSpPr/>
            <p:nvPr/>
          </p:nvSpPr>
          <p:spPr>
            <a:xfrm>
              <a:off x="4160538" y="2195087"/>
              <a:ext cx="165142" cy="302107"/>
            </a:xfrm>
            <a:custGeom>
              <a:avLst/>
              <a:gdLst>
                <a:gd name="connsiteX0" fmla="*/ 72741 w 165142"/>
                <a:gd name="connsiteY0" fmla="*/ 302082 h 302107"/>
                <a:gd name="connsiteX1" fmla="*/ 72741 w 165142"/>
                <a:gd name="connsiteY1" fmla="*/ 268402 h 302107"/>
                <a:gd name="connsiteX2" fmla="*/ -7 w 165142"/>
                <a:gd name="connsiteY2" fmla="*/ 203962 h 302107"/>
                <a:gd name="connsiteX3" fmla="*/ 31989 w 165142"/>
                <a:gd name="connsiteY3" fmla="*/ 203962 h 302107"/>
                <a:gd name="connsiteX4" fmla="*/ 72741 w 165142"/>
                <a:gd name="connsiteY4" fmla="*/ 242918 h 302107"/>
                <a:gd name="connsiteX5" fmla="*/ 72741 w 165142"/>
                <a:gd name="connsiteY5" fmla="*/ 154902 h 302107"/>
                <a:gd name="connsiteX6" fmla="*/ 5382 w 165142"/>
                <a:gd name="connsiteY6" fmla="*/ 88328 h 302107"/>
                <a:gd name="connsiteX7" fmla="*/ 72741 w 165142"/>
                <a:gd name="connsiteY7" fmla="*/ 24673 h 302107"/>
                <a:gd name="connsiteX8" fmla="*/ 72741 w 165142"/>
                <a:gd name="connsiteY8" fmla="*/ -25 h 302107"/>
                <a:gd name="connsiteX9" fmla="*/ 93398 w 165142"/>
                <a:gd name="connsiteY9" fmla="*/ -25 h 302107"/>
                <a:gd name="connsiteX10" fmla="*/ 93398 w 165142"/>
                <a:gd name="connsiteY10" fmla="*/ 25010 h 302107"/>
                <a:gd name="connsiteX11" fmla="*/ 159635 w 165142"/>
                <a:gd name="connsiteY11" fmla="*/ 83613 h 302107"/>
                <a:gd name="connsiteX12" fmla="*/ 128425 w 165142"/>
                <a:gd name="connsiteY12" fmla="*/ 83613 h 302107"/>
                <a:gd name="connsiteX13" fmla="*/ 93398 w 165142"/>
                <a:gd name="connsiteY13" fmla="*/ 49933 h 302107"/>
                <a:gd name="connsiteX14" fmla="*/ 93398 w 165142"/>
                <a:gd name="connsiteY14" fmla="*/ 129193 h 302107"/>
                <a:gd name="connsiteX15" fmla="*/ 165136 w 165142"/>
                <a:gd name="connsiteY15" fmla="*/ 200818 h 302107"/>
                <a:gd name="connsiteX16" fmla="*/ 93398 w 165142"/>
                <a:gd name="connsiteY16" fmla="*/ 268178 h 302107"/>
                <a:gd name="connsiteX17" fmla="*/ 93398 w 165142"/>
                <a:gd name="connsiteY17" fmla="*/ 301858 h 302107"/>
                <a:gd name="connsiteX18" fmla="*/ 72741 w 165142"/>
                <a:gd name="connsiteY18" fmla="*/ 123804 h 302107"/>
                <a:gd name="connsiteX19" fmla="*/ 72741 w 165142"/>
                <a:gd name="connsiteY19" fmla="*/ 49933 h 302107"/>
                <a:gd name="connsiteX20" fmla="*/ 37041 w 165142"/>
                <a:gd name="connsiteY20" fmla="*/ 85297 h 302107"/>
                <a:gd name="connsiteX21" fmla="*/ 72741 w 165142"/>
                <a:gd name="connsiteY21" fmla="*/ 123804 h 302107"/>
                <a:gd name="connsiteX22" fmla="*/ 93398 w 165142"/>
                <a:gd name="connsiteY22" fmla="*/ 161189 h 302107"/>
                <a:gd name="connsiteX23" fmla="*/ 93398 w 165142"/>
                <a:gd name="connsiteY23" fmla="*/ 243367 h 302107"/>
                <a:gd name="connsiteX24" fmla="*/ 131905 w 165142"/>
                <a:gd name="connsiteY24" fmla="*/ 204972 h 302107"/>
                <a:gd name="connsiteX25" fmla="*/ 93398 w 165142"/>
                <a:gd name="connsiteY25" fmla="*/ 161189 h 30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42" h="302107">
                  <a:moveTo>
                    <a:pt x="72741" y="302082"/>
                  </a:moveTo>
                  <a:lnTo>
                    <a:pt x="72741" y="268402"/>
                  </a:lnTo>
                  <a:cubicBezTo>
                    <a:pt x="29070" y="264810"/>
                    <a:pt x="3585" y="238876"/>
                    <a:pt x="-7" y="203962"/>
                  </a:cubicBezTo>
                  <a:lnTo>
                    <a:pt x="31989" y="203962"/>
                  </a:lnTo>
                  <a:cubicBezTo>
                    <a:pt x="35494" y="224518"/>
                    <a:pt x="52052" y="240347"/>
                    <a:pt x="72741" y="242918"/>
                  </a:cubicBezTo>
                  <a:lnTo>
                    <a:pt x="72741" y="154902"/>
                  </a:lnTo>
                  <a:cubicBezTo>
                    <a:pt x="24354" y="140307"/>
                    <a:pt x="5382" y="122120"/>
                    <a:pt x="5382" y="88328"/>
                  </a:cubicBezTo>
                  <a:cubicBezTo>
                    <a:pt x="5382" y="51617"/>
                    <a:pt x="33785" y="27256"/>
                    <a:pt x="72741" y="24673"/>
                  </a:cubicBezTo>
                  <a:lnTo>
                    <a:pt x="72741" y="-25"/>
                  </a:lnTo>
                  <a:lnTo>
                    <a:pt x="93398" y="-25"/>
                  </a:lnTo>
                  <a:lnTo>
                    <a:pt x="93398" y="25010"/>
                  </a:lnTo>
                  <a:cubicBezTo>
                    <a:pt x="141784" y="29725"/>
                    <a:pt x="157502" y="61048"/>
                    <a:pt x="159635" y="83613"/>
                  </a:cubicBezTo>
                  <a:lnTo>
                    <a:pt x="128425" y="83613"/>
                  </a:lnTo>
                  <a:cubicBezTo>
                    <a:pt x="125155" y="66055"/>
                    <a:pt x="111075" y="52515"/>
                    <a:pt x="93398" y="49933"/>
                  </a:cubicBezTo>
                  <a:lnTo>
                    <a:pt x="93398" y="129193"/>
                  </a:lnTo>
                  <a:cubicBezTo>
                    <a:pt x="149531" y="145247"/>
                    <a:pt x="165136" y="168486"/>
                    <a:pt x="165136" y="200818"/>
                  </a:cubicBezTo>
                  <a:cubicBezTo>
                    <a:pt x="165136" y="241234"/>
                    <a:pt x="138192" y="264922"/>
                    <a:pt x="93398" y="268178"/>
                  </a:cubicBezTo>
                  <a:lnTo>
                    <a:pt x="93398" y="301858"/>
                  </a:lnTo>
                  <a:close/>
                  <a:moveTo>
                    <a:pt x="72741" y="123804"/>
                  </a:moveTo>
                  <a:lnTo>
                    <a:pt x="72741" y="49933"/>
                  </a:lnTo>
                  <a:cubicBezTo>
                    <a:pt x="46471" y="52179"/>
                    <a:pt x="37041" y="67783"/>
                    <a:pt x="37041" y="85297"/>
                  </a:cubicBezTo>
                  <a:cubicBezTo>
                    <a:pt x="37041" y="102810"/>
                    <a:pt x="45461" y="114374"/>
                    <a:pt x="72741" y="123804"/>
                  </a:cubicBezTo>
                  <a:close/>
                  <a:moveTo>
                    <a:pt x="93398" y="161189"/>
                  </a:moveTo>
                  <a:lnTo>
                    <a:pt x="93398" y="243367"/>
                  </a:lnTo>
                  <a:cubicBezTo>
                    <a:pt x="118545" y="241346"/>
                    <a:pt x="131905" y="228548"/>
                    <a:pt x="131905" y="204972"/>
                  </a:cubicBezTo>
                  <a:cubicBezTo>
                    <a:pt x="131905" y="185662"/>
                    <a:pt x="123597" y="172415"/>
                    <a:pt x="93398" y="161189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C2B4390-C38B-43AE-8D38-67603DBEEAB1}"/>
                </a:ext>
              </a:extLst>
            </p:cNvPr>
            <p:cNvSpPr/>
            <p:nvPr/>
          </p:nvSpPr>
          <p:spPr>
            <a:xfrm>
              <a:off x="4170529" y="2193066"/>
              <a:ext cx="165142" cy="301545"/>
            </a:xfrm>
            <a:custGeom>
              <a:avLst/>
              <a:gdLst>
                <a:gd name="connsiteX0" fmla="*/ 72741 w 165142"/>
                <a:gd name="connsiteY0" fmla="*/ 301521 h 301545"/>
                <a:gd name="connsiteX1" fmla="*/ 72741 w 165142"/>
                <a:gd name="connsiteY1" fmla="*/ 268515 h 301545"/>
                <a:gd name="connsiteX2" fmla="*/ -7 w 165142"/>
                <a:gd name="connsiteY2" fmla="*/ 204074 h 301545"/>
                <a:gd name="connsiteX3" fmla="*/ 32101 w 165142"/>
                <a:gd name="connsiteY3" fmla="*/ 204074 h 301545"/>
                <a:gd name="connsiteX4" fmla="*/ 72853 w 165142"/>
                <a:gd name="connsiteY4" fmla="*/ 243030 h 301545"/>
                <a:gd name="connsiteX5" fmla="*/ 72853 w 165142"/>
                <a:gd name="connsiteY5" fmla="*/ 155014 h 301545"/>
                <a:gd name="connsiteX6" fmla="*/ 5494 w 165142"/>
                <a:gd name="connsiteY6" fmla="*/ 88440 h 301545"/>
                <a:gd name="connsiteX7" fmla="*/ 72853 w 165142"/>
                <a:gd name="connsiteY7" fmla="*/ 24786 h 301545"/>
                <a:gd name="connsiteX8" fmla="*/ 72853 w 165142"/>
                <a:gd name="connsiteY8" fmla="*/ -25 h 301545"/>
                <a:gd name="connsiteX9" fmla="*/ 93623 w 165142"/>
                <a:gd name="connsiteY9" fmla="*/ -25 h 301545"/>
                <a:gd name="connsiteX10" fmla="*/ 93623 w 165142"/>
                <a:gd name="connsiteY10" fmla="*/ 25122 h 301545"/>
                <a:gd name="connsiteX11" fmla="*/ 159859 w 165142"/>
                <a:gd name="connsiteY11" fmla="*/ 83613 h 301545"/>
                <a:gd name="connsiteX12" fmla="*/ 128425 w 165142"/>
                <a:gd name="connsiteY12" fmla="*/ 83613 h 301545"/>
                <a:gd name="connsiteX13" fmla="*/ 93510 w 165142"/>
                <a:gd name="connsiteY13" fmla="*/ 49933 h 301545"/>
                <a:gd name="connsiteX14" fmla="*/ 93510 w 165142"/>
                <a:gd name="connsiteY14" fmla="*/ 129530 h 301545"/>
                <a:gd name="connsiteX15" fmla="*/ 165136 w 165142"/>
                <a:gd name="connsiteY15" fmla="*/ 201155 h 301545"/>
                <a:gd name="connsiteX16" fmla="*/ 93510 w 165142"/>
                <a:gd name="connsiteY16" fmla="*/ 268515 h 301545"/>
                <a:gd name="connsiteX17" fmla="*/ 93510 w 165142"/>
                <a:gd name="connsiteY17" fmla="*/ 301521 h 301545"/>
                <a:gd name="connsiteX18" fmla="*/ 72741 w 165142"/>
                <a:gd name="connsiteY18" fmla="*/ 123355 h 301545"/>
                <a:gd name="connsiteX19" fmla="*/ 72741 w 165142"/>
                <a:gd name="connsiteY19" fmla="*/ 49484 h 301545"/>
                <a:gd name="connsiteX20" fmla="*/ 37153 w 165142"/>
                <a:gd name="connsiteY20" fmla="*/ 84736 h 301545"/>
                <a:gd name="connsiteX21" fmla="*/ 72741 w 165142"/>
                <a:gd name="connsiteY21" fmla="*/ 123355 h 301545"/>
                <a:gd name="connsiteX22" fmla="*/ 93510 w 165142"/>
                <a:gd name="connsiteY22" fmla="*/ 161189 h 301545"/>
                <a:gd name="connsiteX23" fmla="*/ 93510 w 165142"/>
                <a:gd name="connsiteY23" fmla="*/ 243367 h 301545"/>
                <a:gd name="connsiteX24" fmla="*/ 132017 w 165142"/>
                <a:gd name="connsiteY24" fmla="*/ 204411 h 301545"/>
                <a:gd name="connsiteX25" fmla="*/ 93510 w 165142"/>
                <a:gd name="connsiteY25" fmla="*/ 161189 h 30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42" h="301545">
                  <a:moveTo>
                    <a:pt x="72741" y="301521"/>
                  </a:moveTo>
                  <a:lnTo>
                    <a:pt x="72741" y="268515"/>
                  </a:lnTo>
                  <a:cubicBezTo>
                    <a:pt x="29070" y="264810"/>
                    <a:pt x="3698" y="238989"/>
                    <a:pt x="-7" y="204074"/>
                  </a:cubicBezTo>
                  <a:lnTo>
                    <a:pt x="32101" y="204074"/>
                  </a:lnTo>
                  <a:cubicBezTo>
                    <a:pt x="35674" y="224585"/>
                    <a:pt x="52196" y="240381"/>
                    <a:pt x="72853" y="243030"/>
                  </a:cubicBezTo>
                  <a:lnTo>
                    <a:pt x="72853" y="155014"/>
                  </a:lnTo>
                  <a:cubicBezTo>
                    <a:pt x="24467" y="140419"/>
                    <a:pt x="5494" y="122232"/>
                    <a:pt x="5494" y="88440"/>
                  </a:cubicBezTo>
                  <a:cubicBezTo>
                    <a:pt x="5494" y="51617"/>
                    <a:pt x="33785" y="27256"/>
                    <a:pt x="72853" y="24786"/>
                  </a:cubicBezTo>
                  <a:lnTo>
                    <a:pt x="72853" y="-25"/>
                  </a:lnTo>
                  <a:lnTo>
                    <a:pt x="93623" y="-25"/>
                  </a:lnTo>
                  <a:lnTo>
                    <a:pt x="93623" y="25122"/>
                  </a:lnTo>
                  <a:cubicBezTo>
                    <a:pt x="142009" y="29838"/>
                    <a:pt x="157614" y="61160"/>
                    <a:pt x="159859" y="83613"/>
                  </a:cubicBezTo>
                  <a:lnTo>
                    <a:pt x="128425" y="83613"/>
                  </a:lnTo>
                  <a:cubicBezTo>
                    <a:pt x="125137" y="66099"/>
                    <a:pt x="111128" y="52594"/>
                    <a:pt x="93510" y="49933"/>
                  </a:cubicBezTo>
                  <a:lnTo>
                    <a:pt x="93510" y="129530"/>
                  </a:lnTo>
                  <a:cubicBezTo>
                    <a:pt x="149643" y="145471"/>
                    <a:pt x="165136" y="168823"/>
                    <a:pt x="165136" y="201155"/>
                  </a:cubicBezTo>
                  <a:cubicBezTo>
                    <a:pt x="165136" y="241571"/>
                    <a:pt x="138192" y="265147"/>
                    <a:pt x="93510" y="268515"/>
                  </a:cubicBezTo>
                  <a:lnTo>
                    <a:pt x="93510" y="301521"/>
                  </a:lnTo>
                  <a:close/>
                  <a:moveTo>
                    <a:pt x="72741" y="123355"/>
                  </a:moveTo>
                  <a:lnTo>
                    <a:pt x="72741" y="49484"/>
                  </a:lnTo>
                  <a:cubicBezTo>
                    <a:pt x="46583" y="51617"/>
                    <a:pt x="37153" y="67334"/>
                    <a:pt x="37153" y="84736"/>
                  </a:cubicBezTo>
                  <a:cubicBezTo>
                    <a:pt x="37153" y="102137"/>
                    <a:pt x="45461" y="113812"/>
                    <a:pt x="72741" y="123355"/>
                  </a:cubicBezTo>
                  <a:close/>
                  <a:moveTo>
                    <a:pt x="93510" y="161189"/>
                  </a:moveTo>
                  <a:lnTo>
                    <a:pt x="93510" y="243367"/>
                  </a:lnTo>
                  <a:cubicBezTo>
                    <a:pt x="118658" y="240785"/>
                    <a:pt x="132017" y="228099"/>
                    <a:pt x="132017" y="204411"/>
                  </a:cubicBezTo>
                  <a:cubicBezTo>
                    <a:pt x="132017" y="185662"/>
                    <a:pt x="123710" y="171742"/>
                    <a:pt x="93510" y="161189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6DB4D09-6E75-4126-8716-D5BE4C1B08CB}"/>
                </a:ext>
              </a:extLst>
            </p:cNvPr>
            <p:cNvSpPr/>
            <p:nvPr/>
          </p:nvSpPr>
          <p:spPr>
            <a:xfrm>
              <a:off x="3455060" y="3667115"/>
              <a:ext cx="222510" cy="406851"/>
            </a:xfrm>
            <a:custGeom>
              <a:avLst/>
              <a:gdLst>
                <a:gd name="connsiteX0" fmla="*/ 98001 w 222510"/>
                <a:gd name="connsiteY0" fmla="*/ 406826 h 406851"/>
                <a:gd name="connsiteX1" fmla="*/ 98001 w 222510"/>
                <a:gd name="connsiteY1" fmla="*/ 361920 h 406851"/>
                <a:gd name="connsiteX2" fmla="*/ -7 w 222510"/>
                <a:gd name="connsiteY2" fmla="*/ 275138 h 406851"/>
                <a:gd name="connsiteX3" fmla="*/ 43103 w 222510"/>
                <a:gd name="connsiteY3" fmla="*/ 275138 h 406851"/>
                <a:gd name="connsiteX4" fmla="*/ 98001 w 222510"/>
                <a:gd name="connsiteY4" fmla="*/ 328240 h 406851"/>
                <a:gd name="connsiteX5" fmla="*/ 98001 w 222510"/>
                <a:gd name="connsiteY5" fmla="*/ 209238 h 406851"/>
                <a:gd name="connsiteX6" fmla="*/ 7290 w 222510"/>
                <a:gd name="connsiteY6" fmla="*/ 119426 h 406851"/>
                <a:gd name="connsiteX7" fmla="*/ 98001 w 222510"/>
                <a:gd name="connsiteY7" fmla="*/ 33655 h 406851"/>
                <a:gd name="connsiteX8" fmla="*/ 98001 w 222510"/>
                <a:gd name="connsiteY8" fmla="*/ -25 h 406851"/>
                <a:gd name="connsiteX9" fmla="*/ 125955 w 222510"/>
                <a:gd name="connsiteY9" fmla="*/ -25 h 406851"/>
                <a:gd name="connsiteX10" fmla="*/ 125955 w 222510"/>
                <a:gd name="connsiteY10" fmla="*/ 33655 h 406851"/>
                <a:gd name="connsiteX11" fmla="*/ 215206 w 222510"/>
                <a:gd name="connsiteY11" fmla="*/ 112241 h 406851"/>
                <a:gd name="connsiteX12" fmla="*/ 172994 w 222510"/>
                <a:gd name="connsiteY12" fmla="*/ 112241 h 406851"/>
                <a:gd name="connsiteX13" fmla="*/ 125955 w 222510"/>
                <a:gd name="connsiteY13" fmla="*/ 67334 h 406851"/>
                <a:gd name="connsiteX14" fmla="*/ 125955 w 222510"/>
                <a:gd name="connsiteY14" fmla="*/ 174211 h 406851"/>
                <a:gd name="connsiteX15" fmla="*/ 222504 w 222510"/>
                <a:gd name="connsiteY15" fmla="*/ 270760 h 406851"/>
                <a:gd name="connsiteX16" fmla="*/ 125955 w 222510"/>
                <a:gd name="connsiteY16" fmla="*/ 361471 h 406851"/>
                <a:gd name="connsiteX17" fmla="*/ 125955 w 222510"/>
                <a:gd name="connsiteY17" fmla="*/ 406377 h 406851"/>
                <a:gd name="connsiteX18" fmla="*/ 98001 w 222510"/>
                <a:gd name="connsiteY18" fmla="*/ 166577 h 406851"/>
                <a:gd name="connsiteX19" fmla="*/ 98001 w 222510"/>
                <a:gd name="connsiteY19" fmla="*/ 67110 h 406851"/>
                <a:gd name="connsiteX20" fmla="*/ 49951 w 222510"/>
                <a:gd name="connsiteY20" fmla="*/ 114598 h 406851"/>
                <a:gd name="connsiteX21" fmla="*/ 98001 w 222510"/>
                <a:gd name="connsiteY21" fmla="*/ 166577 h 406851"/>
                <a:gd name="connsiteX22" fmla="*/ 125955 w 222510"/>
                <a:gd name="connsiteY22" fmla="*/ 217546 h 406851"/>
                <a:gd name="connsiteX23" fmla="*/ 125955 w 222510"/>
                <a:gd name="connsiteY23" fmla="*/ 328240 h 406851"/>
                <a:gd name="connsiteX24" fmla="*/ 177934 w 222510"/>
                <a:gd name="connsiteY24" fmla="*/ 275812 h 406851"/>
                <a:gd name="connsiteX25" fmla="*/ 125955 w 222510"/>
                <a:gd name="connsiteY25" fmla="*/ 217546 h 40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510" h="406851">
                  <a:moveTo>
                    <a:pt x="98001" y="406826"/>
                  </a:moveTo>
                  <a:lnTo>
                    <a:pt x="98001" y="361920"/>
                  </a:lnTo>
                  <a:cubicBezTo>
                    <a:pt x="39174" y="357092"/>
                    <a:pt x="4933" y="322178"/>
                    <a:pt x="-7" y="275138"/>
                  </a:cubicBezTo>
                  <a:lnTo>
                    <a:pt x="43103" y="275138"/>
                  </a:lnTo>
                  <a:cubicBezTo>
                    <a:pt x="47709" y="303003"/>
                    <a:pt x="70003" y="324558"/>
                    <a:pt x="98001" y="328240"/>
                  </a:cubicBezTo>
                  <a:lnTo>
                    <a:pt x="98001" y="209238"/>
                  </a:lnTo>
                  <a:cubicBezTo>
                    <a:pt x="32774" y="189592"/>
                    <a:pt x="7290" y="165118"/>
                    <a:pt x="7290" y="119426"/>
                  </a:cubicBezTo>
                  <a:cubicBezTo>
                    <a:pt x="7290" y="69917"/>
                    <a:pt x="45573" y="37023"/>
                    <a:pt x="98001" y="33655"/>
                  </a:cubicBezTo>
                  <a:lnTo>
                    <a:pt x="98001" y="-25"/>
                  </a:lnTo>
                  <a:lnTo>
                    <a:pt x="125955" y="-25"/>
                  </a:lnTo>
                  <a:lnTo>
                    <a:pt x="125955" y="33655"/>
                  </a:lnTo>
                  <a:cubicBezTo>
                    <a:pt x="191181" y="40054"/>
                    <a:pt x="212287" y="82154"/>
                    <a:pt x="215206" y="112241"/>
                  </a:cubicBezTo>
                  <a:lnTo>
                    <a:pt x="172994" y="112241"/>
                  </a:lnTo>
                  <a:cubicBezTo>
                    <a:pt x="168466" y="88788"/>
                    <a:pt x="149593" y="70770"/>
                    <a:pt x="125955" y="67334"/>
                  </a:cubicBezTo>
                  <a:lnTo>
                    <a:pt x="125955" y="174211"/>
                  </a:lnTo>
                  <a:cubicBezTo>
                    <a:pt x="200949" y="195766"/>
                    <a:pt x="222504" y="227201"/>
                    <a:pt x="222504" y="270760"/>
                  </a:cubicBezTo>
                  <a:cubicBezTo>
                    <a:pt x="222504" y="325209"/>
                    <a:pt x="186242" y="357092"/>
                    <a:pt x="125955" y="361471"/>
                  </a:cubicBezTo>
                  <a:lnTo>
                    <a:pt x="125955" y="406377"/>
                  </a:lnTo>
                  <a:close/>
                  <a:moveTo>
                    <a:pt x="98001" y="166577"/>
                  </a:moveTo>
                  <a:lnTo>
                    <a:pt x="98001" y="67110"/>
                  </a:lnTo>
                  <a:cubicBezTo>
                    <a:pt x="62749" y="70029"/>
                    <a:pt x="49951" y="91022"/>
                    <a:pt x="49951" y="114598"/>
                  </a:cubicBezTo>
                  <a:cubicBezTo>
                    <a:pt x="49951" y="138174"/>
                    <a:pt x="61290" y="153779"/>
                    <a:pt x="98001" y="166577"/>
                  </a:cubicBezTo>
                  <a:close/>
                  <a:moveTo>
                    <a:pt x="125955" y="217546"/>
                  </a:moveTo>
                  <a:lnTo>
                    <a:pt x="125955" y="328240"/>
                  </a:lnTo>
                  <a:cubicBezTo>
                    <a:pt x="159635" y="324760"/>
                    <a:pt x="177934" y="307695"/>
                    <a:pt x="177934" y="275812"/>
                  </a:cubicBezTo>
                  <a:cubicBezTo>
                    <a:pt x="177934" y="249654"/>
                    <a:pt x="166707" y="231804"/>
                    <a:pt x="125955" y="217546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D635555-43EE-4AE7-8C7A-5DB1521B47EF}"/>
                </a:ext>
              </a:extLst>
            </p:cNvPr>
            <p:cNvSpPr/>
            <p:nvPr/>
          </p:nvSpPr>
          <p:spPr>
            <a:xfrm>
              <a:off x="3468532" y="3663635"/>
              <a:ext cx="222286" cy="406851"/>
            </a:xfrm>
            <a:custGeom>
              <a:avLst/>
              <a:gdLst>
                <a:gd name="connsiteX0" fmla="*/ 98113 w 222286"/>
                <a:gd name="connsiteY0" fmla="*/ 406826 h 406851"/>
                <a:gd name="connsiteX1" fmla="*/ 98113 w 222286"/>
                <a:gd name="connsiteY1" fmla="*/ 361920 h 406851"/>
                <a:gd name="connsiteX2" fmla="*/ -7 w 222286"/>
                <a:gd name="connsiteY2" fmla="*/ 275138 h 406851"/>
                <a:gd name="connsiteX3" fmla="*/ 43215 w 222286"/>
                <a:gd name="connsiteY3" fmla="*/ 275138 h 406851"/>
                <a:gd name="connsiteX4" fmla="*/ 98113 w 222286"/>
                <a:gd name="connsiteY4" fmla="*/ 327566 h 406851"/>
                <a:gd name="connsiteX5" fmla="*/ 98113 w 222286"/>
                <a:gd name="connsiteY5" fmla="*/ 209351 h 406851"/>
                <a:gd name="connsiteX6" fmla="*/ 7402 w 222286"/>
                <a:gd name="connsiteY6" fmla="*/ 119538 h 406851"/>
                <a:gd name="connsiteX7" fmla="*/ 98113 w 222286"/>
                <a:gd name="connsiteY7" fmla="*/ 33655 h 406851"/>
                <a:gd name="connsiteX8" fmla="*/ 98113 w 222286"/>
                <a:gd name="connsiteY8" fmla="*/ -25 h 406851"/>
                <a:gd name="connsiteX9" fmla="*/ 126067 w 222286"/>
                <a:gd name="connsiteY9" fmla="*/ -25 h 406851"/>
                <a:gd name="connsiteX10" fmla="*/ 126067 w 222286"/>
                <a:gd name="connsiteY10" fmla="*/ 33655 h 406851"/>
                <a:gd name="connsiteX11" fmla="*/ 215206 w 222286"/>
                <a:gd name="connsiteY11" fmla="*/ 112241 h 406851"/>
                <a:gd name="connsiteX12" fmla="*/ 172770 w 222286"/>
                <a:gd name="connsiteY12" fmla="*/ 112241 h 406851"/>
                <a:gd name="connsiteX13" fmla="*/ 125730 w 222286"/>
                <a:gd name="connsiteY13" fmla="*/ 67334 h 406851"/>
                <a:gd name="connsiteX14" fmla="*/ 125730 w 222286"/>
                <a:gd name="connsiteY14" fmla="*/ 174548 h 406851"/>
                <a:gd name="connsiteX15" fmla="*/ 222279 w 222286"/>
                <a:gd name="connsiteY15" fmla="*/ 271097 h 406851"/>
                <a:gd name="connsiteX16" fmla="*/ 125730 w 222286"/>
                <a:gd name="connsiteY16" fmla="*/ 361807 h 406851"/>
                <a:gd name="connsiteX17" fmla="*/ 125730 w 222286"/>
                <a:gd name="connsiteY17" fmla="*/ 406714 h 406851"/>
                <a:gd name="connsiteX18" fmla="*/ 98113 w 222286"/>
                <a:gd name="connsiteY18" fmla="*/ 166690 h 406851"/>
                <a:gd name="connsiteX19" fmla="*/ 98113 w 222286"/>
                <a:gd name="connsiteY19" fmla="*/ 67110 h 406851"/>
                <a:gd name="connsiteX20" fmla="*/ 50063 w 222286"/>
                <a:gd name="connsiteY20" fmla="*/ 114711 h 406851"/>
                <a:gd name="connsiteX21" fmla="*/ 98113 w 222286"/>
                <a:gd name="connsiteY21" fmla="*/ 166690 h 406851"/>
                <a:gd name="connsiteX22" fmla="*/ 126067 w 222286"/>
                <a:gd name="connsiteY22" fmla="*/ 217658 h 406851"/>
                <a:gd name="connsiteX23" fmla="*/ 126067 w 222286"/>
                <a:gd name="connsiteY23" fmla="*/ 328464 h 406851"/>
                <a:gd name="connsiteX24" fmla="*/ 177934 w 222286"/>
                <a:gd name="connsiteY24" fmla="*/ 276036 h 406851"/>
                <a:gd name="connsiteX25" fmla="*/ 126067 w 222286"/>
                <a:gd name="connsiteY25" fmla="*/ 217658 h 40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286" h="406851">
                  <a:moveTo>
                    <a:pt x="98113" y="406826"/>
                  </a:moveTo>
                  <a:lnTo>
                    <a:pt x="98113" y="361920"/>
                  </a:lnTo>
                  <a:cubicBezTo>
                    <a:pt x="39286" y="356980"/>
                    <a:pt x="4933" y="322178"/>
                    <a:pt x="-7" y="275138"/>
                  </a:cubicBezTo>
                  <a:lnTo>
                    <a:pt x="43215" y="275138"/>
                  </a:lnTo>
                  <a:cubicBezTo>
                    <a:pt x="47952" y="302812"/>
                    <a:pt x="70255" y="324109"/>
                    <a:pt x="98113" y="327566"/>
                  </a:cubicBezTo>
                  <a:lnTo>
                    <a:pt x="98113" y="209351"/>
                  </a:lnTo>
                  <a:cubicBezTo>
                    <a:pt x="32887" y="189704"/>
                    <a:pt x="7402" y="165230"/>
                    <a:pt x="7402" y="119538"/>
                  </a:cubicBezTo>
                  <a:cubicBezTo>
                    <a:pt x="7402" y="70029"/>
                    <a:pt x="45573" y="37135"/>
                    <a:pt x="98113" y="33655"/>
                  </a:cubicBezTo>
                  <a:lnTo>
                    <a:pt x="98113" y="-25"/>
                  </a:lnTo>
                  <a:lnTo>
                    <a:pt x="126067" y="-25"/>
                  </a:lnTo>
                  <a:lnTo>
                    <a:pt x="126067" y="33655"/>
                  </a:lnTo>
                  <a:cubicBezTo>
                    <a:pt x="191181" y="40054"/>
                    <a:pt x="212287" y="82154"/>
                    <a:pt x="215206" y="112241"/>
                  </a:cubicBezTo>
                  <a:lnTo>
                    <a:pt x="172770" y="112241"/>
                  </a:lnTo>
                  <a:cubicBezTo>
                    <a:pt x="168241" y="88788"/>
                    <a:pt x="149368" y="70770"/>
                    <a:pt x="125730" y="67334"/>
                  </a:cubicBezTo>
                  <a:lnTo>
                    <a:pt x="125730" y="174548"/>
                  </a:lnTo>
                  <a:cubicBezTo>
                    <a:pt x="200724" y="196103"/>
                    <a:pt x="222279" y="227538"/>
                    <a:pt x="222279" y="271097"/>
                  </a:cubicBezTo>
                  <a:cubicBezTo>
                    <a:pt x="222279" y="325546"/>
                    <a:pt x="186017" y="357429"/>
                    <a:pt x="125730" y="361807"/>
                  </a:cubicBezTo>
                  <a:lnTo>
                    <a:pt x="125730" y="406714"/>
                  </a:lnTo>
                  <a:close/>
                  <a:moveTo>
                    <a:pt x="98113" y="166690"/>
                  </a:moveTo>
                  <a:lnTo>
                    <a:pt x="98113" y="67110"/>
                  </a:lnTo>
                  <a:cubicBezTo>
                    <a:pt x="62749" y="70141"/>
                    <a:pt x="50063" y="91135"/>
                    <a:pt x="50063" y="114711"/>
                  </a:cubicBezTo>
                  <a:cubicBezTo>
                    <a:pt x="50063" y="138286"/>
                    <a:pt x="61290" y="153891"/>
                    <a:pt x="98113" y="166690"/>
                  </a:cubicBezTo>
                  <a:close/>
                  <a:moveTo>
                    <a:pt x="126067" y="217658"/>
                  </a:moveTo>
                  <a:lnTo>
                    <a:pt x="126067" y="328464"/>
                  </a:lnTo>
                  <a:cubicBezTo>
                    <a:pt x="159747" y="324984"/>
                    <a:pt x="177934" y="307808"/>
                    <a:pt x="177934" y="276036"/>
                  </a:cubicBezTo>
                  <a:cubicBezTo>
                    <a:pt x="177934" y="249991"/>
                    <a:pt x="166707" y="231916"/>
                    <a:pt x="126067" y="217658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4E9991A-718D-41C3-932D-DE25F6C388F1}"/>
                </a:ext>
              </a:extLst>
            </p:cNvPr>
            <p:cNvSpPr/>
            <p:nvPr/>
          </p:nvSpPr>
          <p:spPr>
            <a:xfrm>
              <a:off x="4694810" y="3004635"/>
              <a:ext cx="289982" cy="158294"/>
            </a:xfrm>
            <a:custGeom>
              <a:avLst/>
              <a:gdLst>
                <a:gd name="connsiteX0" fmla="*/ 289863 w 289982"/>
                <a:gd name="connsiteY0" fmla="*/ 88216 h 158294"/>
                <a:gd name="connsiteX1" fmla="*/ 257980 w 289982"/>
                <a:gd name="connsiteY1" fmla="*/ 88216 h 158294"/>
                <a:gd name="connsiteX2" fmla="*/ 196346 w 289982"/>
                <a:gd name="connsiteY2" fmla="*/ 158270 h 158294"/>
                <a:gd name="connsiteX3" fmla="*/ 196346 w 289982"/>
                <a:gd name="connsiteY3" fmla="*/ 127509 h 158294"/>
                <a:gd name="connsiteX4" fmla="*/ 233618 w 289982"/>
                <a:gd name="connsiteY4" fmla="*/ 88216 h 158294"/>
                <a:gd name="connsiteX5" fmla="*/ 149082 w 289982"/>
                <a:gd name="connsiteY5" fmla="*/ 88216 h 158294"/>
                <a:gd name="connsiteX6" fmla="*/ 85203 w 289982"/>
                <a:gd name="connsiteY6" fmla="*/ 153105 h 158294"/>
                <a:gd name="connsiteX7" fmla="*/ 23793 w 289982"/>
                <a:gd name="connsiteY7" fmla="*/ 88553 h 158294"/>
                <a:gd name="connsiteX8" fmla="*/ -7 w 289982"/>
                <a:gd name="connsiteY8" fmla="*/ 88553 h 158294"/>
                <a:gd name="connsiteX9" fmla="*/ -7 w 289982"/>
                <a:gd name="connsiteY9" fmla="*/ 69018 h 158294"/>
                <a:gd name="connsiteX10" fmla="*/ 24242 w 289982"/>
                <a:gd name="connsiteY10" fmla="*/ 69018 h 158294"/>
                <a:gd name="connsiteX11" fmla="*/ 80375 w 289982"/>
                <a:gd name="connsiteY11" fmla="*/ 5251 h 158294"/>
                <a:gd name="connsiteX12" fmla="*/ 80375 w 289982"/>
                <a:gd name="connsiteY12" fmla="*/ 35339 h 158294"/>
                <a:gd name="connsiteX13" fmla="*/ 48267 w 289982"/>
                <a:gd name="connsiteY13" fmla="*/ 69018 h 158294"/>
                <a:gd name="connsiteX14" fmla="*/ 124496 w 289982"/>
                <a:gd name="connsiteY14" fmla="*/ 69018 h 158294"/>
                <a:gd name="connsiteX15" fmla="*/ 193202 w 289982"/>
                <a:gd name="connsiteY15" fmla="*/ -25 h 158294"/>
                <a:gd name="connsiteX16" fmla="*/ 258092 w 289982"/>
                <a:gd name="connsiteY16" fmla="*/ 68682 h 158294"/>
                <a:gd name="connsiteX17" fmla="*/ 289975 w 289982"/>
                <a:gd name="connsiteY17" fmla="*/ 68682 h 158294"/>
                <a:gd name="connsiteX18" fmla="*/ 118545 w 289982"/>
                <a:gd name="connsiteY18" fmla="*/ 88216 h 158294"/>
                <a:gd name="connsiteX19" fmla="*/ 47481 w 289982"/>
                <a:gd name="connsiteY19" fmla="*/ 88216 h 158294"/>
                <a:gd name="connsiteX20" fmla="*/ 81161 w 289982"/>
                <a:gd name="connsiteY20" fmla="*/ 122457 h 158294"/>
                <a:gd name="connsiteX21" fmla="*/ 118545 w 289982"/>
                <a:gd name="connsiteY21" fmla="*/ 88665 h 158294"/>
                <a:gd name="connsiteX22" fmla="*/ 154807 w 289982"/>
                <a:gd name="connsiteY22" fmla="*/ 68120 h 158294"/>
                <a:gd name="connsiteX23" fmla="*/ 233393 w 289982"/>
                <a:gd name="connsiteY23" fmla="*/ 68120 h 158294"/>
                <a:gd name="connsiteX24" fmla="*/ 195897 w 289982"/>
                <a:gd name="connsiteY24" fmla="*/ 31073 h 158294"/>
                <a:gd name="connsiteX25" fmla="*/ 154807 w 289982"/>
                <a:gd name="connsiteY25" fmla="*/ 68569 h 1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9982" h="158294">
                  <a:moveTo>
                    <a:pt x="289863" y="88216"/>
                  </a:moveTo>
                  <a:lnTo>
                    <a:pt x="257980" y="88216"/>
                  </a:lnTo>
                  <a:cubicBezTo>
                    <a:pt x="254612" y="130203"/>
                    <a:pt x="229913" y="154677"/>
                    <a:pt x="196346" y="158270"/>
                  </a:cubicBezTo>
                  <a:lnTo>
                    <a:pt x="196346" y="127509"/>
                  </a:lnTo>
                  <a:cubicBezTo>
                    <a:pt x="216161" y="124219"/>
                    <a:pt x="231384" y="108177"/>
                    <a:pt x="233618" y="88216"/>
                  </a:cubicBezTo>
                  <a:lnTo>
                    <a:pt x="149082" y="88216"/>
                  </a:lnTo>
                  <a:cubicBezTo>
                    <a:pt x="135161" y="134806"/>
                    <a:pt x="117760" y="152993"/>
                    <a:pt x="85203" y="153105"/>
                  </a:cubicBezTo>
                  <a:cubicBezTo>
                    <a:pt x="49839" y="153105"/>
                    <a:pt x="26375" y="125937"/>
                    <a:pt x="23793" y="88553"/>
                  </a:cubicBezTo>
                  <a:lnTo>
                    <a:pt x="-7" y="88553"/>
                  </a:lnTo>
                  <a:lnTo>
                    <a:pt x="-7" y="69018"/>
                  </a:lnTo>
                  <a:lnTo>
                    <a:pt x="24242" y="69018"/>
                  </a:lnTo>
                  <a:cubicBezTo>
                    <a:pt x="28621" y="22540"/>
                    <a:pt x="58708" y="7385"/>
                    <a:pt x="80375" y="5251"/>
                  </a:cubicBezTo>
                  <a:lnTo>
                    <a:pt x="80375" y="35339"/>
                  </a:lnTo>
                  <a:cubicBezTo>
                    <a:pt x="63569" y="38538"/>
                    <a:pt x="50658" y="52078"/>
                    <a:pt x="48267" y="69018"/>
                  </a:cubicBezTo>
                  <a:lnTo>
                    <a:pt x="124496" y="69018"/>
                  </a:lnTo>
                  <a:cubicBezTo>
                    <a:pt x="139764" y="15468"/>
                    <a:pt x="162105" y="-25"/>
                    <a:pt x="193202" y="-25"/>
                  </a:cubicBezTo>
                  <a:cubicBezTo>
                    <a:pt x="232046" y="-25"/>
                    <a:pt x="254836" y="25684"/>
                    <a:pt x="258092" y="68682"/>
                  </a:cubicBezTo>
                  <a:lnTo>
                    <a:pt x="289975" y="68682"/>
                  </a:lnTo>
                  <a:close/>
                  <a:moveTo>
                    <a:pt x="118545" y="88216"/>
                  </a:moveTo>
                  <a:lnTo>
                    <a:pt x="47481" y="88216"/>
                  </a:lnTo>
                  <a:cubicBezTo>
                    <a:pt x="49614" y="113363"/>
                    <a:pt x="64770" y="122457"/>
                    <a:pt x="81161" y="122457"/>
                  </a:cubicBezTo>
                  <a:cubicBezTo>
                    <a:pt x="97552" y="122457"/>
                    <a:pt x="109452" y="115047"/>
                    <a:pt x="118545" y="88665"/>
                  </a:cubicBezTo>
                  <a:close/>
                  <a:moveTo>
                    <a:pt x="154807" y="68120"/>
                  </a:moveTo>
                  <a:lnTo>
                    <a:pt x="233393" y="68120"/>
                  </a:lnTo>
                  <a:cubicBezTo>
                    <a:pt x="230924" y="43983"/>
                    <a:pt x="218687" y="31073"/>
                    <a:pt x="195897" y="31073"/>
                  </a:cubicBezTo>
                  <a:cubicBezTo>
                    <a:pt x="177822" y="31522"/>
                    <a:pt x="164911" y="39493"/>
                    <a:pt x="154807" y="68569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CCE09A1-AB61-46D8-83E8-A8F301DEAF1D}"/>
                </a:ext>
              </a:extLst>
            </p:cNvPr>
            <p:cNvSpPr/>
            <p:nvPr/>
          </p:nvSpPr>
          <p:spPr>
            <a:xfrm>
              <a:off x="4692453" y="2994531"/>
              <a:ext cx="289870" cy="158743"/>
            </a:xfrm>
            <a:custGeom>
              <a:avLst/>
              <a:gdLst>
                <a:gd name="connsiteX0" fmla="*/ 289751 w 289870"/>
                <a:gd name="connsiteY0" fmla="*/ 88665 h 158743"/>
                <a:gd name="connsiteX1" fmla="*/ 257979 w 289870"/>
                <a:gd name="connsiteY1" fmla="*/ 88665 h 158743"/>
                <a:gd name="connsiteX2" fmla="*/ 196233 w 289870"/>
                <a:gd name="connsiteY2" fmla="*/ 158719 h 158743"/>
                <a:gd name="connsiteX3" fmla="*/ 196233 w 289870"/>
                <a:gd name="connsiteY3" fmla="*/ 127958 h 158743"/>
                <a:gd name="connsiteX4" fmla="*/ 233618 w 289870"/>
                <a:gd name="connsiteY4" fmla="*/ 88665 h 158743"/>
                <a:gd name="connsiteX5" fmla="*/ 148969 w 289870"/>
                <a:gd name="connsiteY5" fmla="*/ 88665 h 158743"/>
                <a:gd name="connsiteX6" fmla="*/ 85090 w 289870"/>
                <a:gd name="connsiteY6" fmla="*/ 153554 h 158743"/>
                <a:gd name="connsiteX7" fmla="*/ 23793 w 289870"/>
                <a:gd name="connsiteY7" fmla="*/ 89002 h 158743"/>
                <a:gd name="connsiteX8" fmla="*/ -7 w 289870"/>
                <a:gd name="connsiteY8" fmla="*/ 89002 h 158743"/>
                <a:gd name="connsiteX9" fmla="*/ -7 w 289870"/>
                <a:gd name="connsiteY9" fmla="*/ 69018 h 158743"/>
                <a:gd name="connsiteX10" fmla="*/ 24130 w 289870"/>
                <a:gd name="connsiteY10" fmla="*/ 69018 h 158743"/>
                <a:gd name="connsiteX11" fmla="*/ 80263 w 289870"/>
                <a:gd name="connsiteY11" fmla="*/ 5251 h 158743"/>
                <a:gd name="connsiteX12" fmla="*/ 80263 w 289870"/>
                <a:gd name="connsiteY12" fmla="*/ 35339 h 158743"/>
                <a:gd name="connsiteX13" fmla="*/ 48155 w 289870"/>
                <a:gd name="connsiteY13" fmla="*/ 69018 h 158743"/>
                <a:gd name="connsiteX14" fmla="*/ 124383 w 289870"/>
                <a:gd name="connsiteY14" fmla="*/ 69018 h 158743"/>
                <a:gd name="connsiteX15" fmla="*/ 193202 w 289870"/>
                <a:gd name="connsiteY15" fmla="*/ -25 h 158743"/>
                <a:gd name="connsiteX16" fmla="*/ 257979 w 289870"/>
                <a:gd name="connsiteY16" fmla="*/ 68682 h 158743"/>
                <a:gd name="connsiteX17" fmla="*/ 289863 w 289870"/>
                <a:gd name="connsiteY17" fmla="*/ 68682 h 158743"/>
                <a:gd name="connsiteX18" fmla="*/ 118433 w 289870"/>
                <a:gd name="connsiteY18" fmla="*/ 88665 h 158743"/>
                <a:gd name="connsiteX19" fmla="*/ 47369 w 289870"/>
                <a:gd name="connsiteY19" fmla="*/ 88665 h 158743"/>
                <a:gd name="connsiteX20" fmla="*/ 81049 w 289870"/>
                <a:gd name="connsiteY20" fmla="*/ 122345 h 158743"/>
                <a:gd name="connsiteX21" fmla="*/ 118433 w 289870"/>
                <a:gd name="connsiteY21" fmla="*/ 89114 h 158743"/>
                <a:gd name="connsiteX22" fmla="*/ 154695 w 289870"/>
                <a:gd name="connsiteY22" fmla="*/ 68569 h 158743"/>
                <a:gd name="connsiteX23" fmla="*/ 233281 w 289870"/>
                <a:gd name="connsiteY23" fmla="*/ 68569 h 158743"/>
                <a:gd name="connsiteX24" fmla="*/ 195784 w 289870"/>
                <a:gd name="connsiteY24" fmla="*/ 31522 h 158743"/>
                <a:gd name="connsiteX25" fmla="*/ 154695 w 289870"/>
                <a:gd name="connsiteY25" fmla="*/ 69018 h 15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9870" h="158743">
                  <a:moveTo>
                    <a:pt x="289751" y="88665"/>
                  </a:moveTo>
                  <a:lnTo>
                    <a:pt x="257979" y="88665"/>
                  </a:lnTo>
                  <a:cubicBezTo>
                    <a:pt x="254611" y="130652"/>
                    <a:pt x="229801" y="155126"/>
                    <a:pt x="196233" y="158719"/>
                  </a:cubicBezTo>
                  <a:lnTo>
                    <a:pt x="196233" y="127958"/>
                  </a:lnTo>
                  <a:cubicBezTo>
                    <a:pt x="215958" y="124466"/>
                    <a:pt x="231114" y="108547"/>
                    <a:pt x="233618" y="88665"/>
                  </a:cubicBezTo>
                  <a:lnTo>
                    <a:pt x="148969" y="88665"/>
                  </a:lnTo>
                  <a:cubicBezTo>
                    <a:pt x="135049" y="135255"/>
                    <a:pt x="117647" y="153442"/>
                    <a:pt x="85090" y="153554"/>
                  </a:cubicBezTo>
                  <a:cubicBezTo>
                    <a:pt x="49726" y="153554"/>
                    <a:pt x="26263" y="126386"/>
                    <a:pt x="23793" y="89002"/>
                  </a:cubicBezTo>
                  <a:lnTo>
                    <a:pt x="-7" y="89002"/>
                  </a:lnTo>
                  <a:lnTo>
                    <a:pt x="-7" y="69018"/>
                  </a:lnTo>
                  <a:lnTo>
                    <a:pt x="24130" y="69018"/>
                  </a:lnTo>
                  <a:cubicBezTo>
                    <a:pt x="28620" y="22540"/>
                    <a:pt x="58596" y="7384"/>
                    <a:pt x="80263" y="5251"/>
                  </a:cubicBezTo>
                  <a:lnTo>
                    <a:pt x="80263" y="35339"/>
                  </a:lnTo>
                  <a:cubicBezTo>
                    <a:pt x="63457" y="38538"/>
                    <a:pt x="50546" y="52077"/>
                    <a:pt x="48155" y="69018"/>
                  </a:cubicBezTo>
                  <a:lnTo>
                    <a:pt x="124383" y="69018"/>
                  </a:lnTo>
                  <a:cubicBezTo>
                    <a:pt x="139651" y="15468"/>
                    <a:pt x="161992" y="-25"/>
                    <a:pt x="193202" y="-25"/>
                  </a:cubicBezTo>
                  <a:cubicBezTo>
                    <a:pt x="231934" y="-25"/>
                    <a:pt x="254724" y="25684"/>
                    <a:pt x="257979" y="68682"/>
                  </a:cubicBezTo>
                  <a:lnTo>
                    <a:pt x="289863" y="68682"/>
                  </a:lnTo>
                  <a:close/>
                  <a:moveTo>
                    <a:pt x="118433" y="88665"/>
                  </a:moveTo>
                  <a:lnTo>
                    <a:pt x="47369" y="88665"/>
                  </a:lnTo>
                  <a:cubicBezTo>
                    <a:pt x="49614" y="113925"/>
                    <a:pt x="64658" y="122345"/>
                    <a:pt x="81049" y="122345"/>
                  </a:cubicBezTo>
                  <a:cubicBezTo>
                    <a:pt x="97439" y="122345"/>
                    <a:pt x="109340" y="115272"/>
                    <a:pt x="118433" y="89114"/>
                  </a:cubicBezTo>
                  <a:close/>
                  <a:moveTo>
                    <a:pt x="154695" y="68569"/>
                  </a:moveTo>
                  <a:lnTo>
                    <a:pt x="233281" y="68569"/>
                  </a:lnTo>
                  <a:cubicBezTo>
                    <a:pt x="230811" y="44432"/>
                    <a:pt x="218574" y="31522"/>
                    <a:pt x="195784" y="31522"/>
                  </a:cubicBezTo>
                  <a:cubicBezTo>
                    <a:pt x="177710" y="31971"/>
                    <a:pt x="164799" y="39942"/>
                    <a:pt x="154695" y="69018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F0C0A6C-6EFA-4C85-B5E8-DC58DDCB067A}"/>
                </a:ext>
              </a:extLst>
            </p:cNvPr>
            <p:cNvSpPr/>
            <p:nvPr/>
          </p:nvSpPr>
          <p:spPr>
            <a:xfrm>
              <a:off x="5202643" y="2050376"/>
              <a:ext cx="124531" cy="192535"/>
            </a:xfrm>
            <a:custGeom>
              <a:avLst/>
              <a:gdLst>
                <a:gd name="connsiteX0" fmla="*/ 83014 w 124531"/>
                <a:gd name="connsiteY0" fmla="*/ 192511 h 192535"/>
                <a:gd name="connsiteX1" fmla="*/ 76952 w 124531"/>
                <a:gd name="connsiteY1" fmla="*/ 171854 h 192535"/>
                <a:gd name="connsiteX2" fmla="*/ 19584 w 124531"/>
                <a:gd name="connsiteY2" fmla="*/ 144798 h 192535"/>
                <a:gd name="connsiteX3" fmla="*/ 39568 w 124531"/>
                <a:gd name="connsiteY3" fmla="*/ 138960 h 192535"/>
                <a:gd name="connsiteX4" fmla="*/ 72237 w 124531"/>
                <a:gd name="connsiteY4" fmla="*/ 155912 h 192535"/>
                <a:gd name="connsiteX5" fmla="*/ 56071 w 124531"/>
                <a:gd name="connsiteY5" fmla="*/ 100790 h 192535"/>
                <a:gd name="connsiteX6" fmla="*/ 1734 w 124531"/>
                <a:gd name="connsiteY6" fmla="*/ 71488 h 192535"/>
                <a:gd name="connsiteX7" fmla="*/ 32270 w 124531"/>
                <a:gd name="connsiteY7" fmla="*/ 19285 h 192535"/>
                <a:gd name="connsiteX8" fmla="*/ 27667 w 124531"/>
                <a:gd name="connsiteY8" fmla="*/ 3792 h 192535"/>
                <a:gd name="connsiteX9" fmla="*/ 40690 w 124531"/>
                <a:gd name="connsiteY9" fmla="*/ -25 h 192535"/>
                <a:gd name="connsiteX10" fmla="*/ 45293 w 124531"/>
                <a:gd name="connsiteY10" fmla="*/ 15692 h 192535"/>
                <a:gd name="connsiteX11" fmla="*/ 97497 w 124531"/>
                <a:gd name="connsiteY11" fmla="*/ 40166 h 192535"/>
                <a:gd name="connsiteX12" fmla="*/ 77850 w 124531"/>
                <a:gd name="connsiteY12" fmla="*/ 45892 h 192535"/>
                <a:gd name="connsiteX13" fmla="*/ 49896 w 124531"/>
                <a:gd name="connsiteY13" fmla="*/ 31409 h 192535"/>
                <a:gd name="connsiteX14" fmla="*/ 64378 w 124531"/>
                <a:gd name="connsiteY14" fmla="*/ 81368 h 192535"/>
                <a:gd name="connsiteX15" fmla="*/ 122420 w 124531"/>
                <a:gd name="connsiteY15" fmla="*/ 113027 h 192535"/>
                <a:gd name="connsiteX16" fmla="*/ 89863 w 124531"/>
                <a:gd name="connsiteY16" fmla="*/ 168374 h 192535"/>
                <a:gd name="connsiteX17" fmla="*/ 95925 w 124531"/>
                <a:gd name="connsiteY17" fmla="*/ 189030 h 192535"/>
                <a:gd name="connsiteX18" fmla="*/ 50345 w 124531"/>
                <a:gd name="connsiteY18" fmla="*/ 81368 h 192535"/>
                <a:gd name="connsiteX19" fmla="*/ 36761 w 124531"/>
                <a:gd name="connsiteY19" fmla="*/ 35226 h 192535"/>
                <a:gd name="connsiteX20" fmla="*/ 20595 w 124531"/>
                <a:gd name="connsiteY20" fmla="*/ 62555 h 192535"/>
                <a:gd name="connsiteX21" fmla="*/ 20932 w 124531"/>
                <a:gd name="connsiteY21" fmla="*/ 63742 h 192535"/>
                <a:gd name="connsiteX22" fmla="*/ 50345 w 124531"/>
                <a:gd name="connsiteY22" fmla="*/ 81368 h 192535"/>
                <a:gd name="connsiteX23" fmla="*/ 70216 w 124531"/>
                <a:gd name="connsiteY23" fmla="*/ 101239 h 192535"/>
                <a:gd name="connsiteX24" fmla="*/ 85260 w 124531"/>
                <a:gd name="connsiteY24" fmla="*/ 152769 h 192535"/>
                <a:gd name="connsiteX25" fmla="*/ 103065 w 124531"/>
                <a:gd name="connsiteY25" fmla="*/ 123831 h 192535"/>
                <a:gd name="connsiteX26" fmla="*/ 102324 w 124531"/>
                <a:gd name="connsiteY26" fmla="*/ 121334 h 192535"/>
                <a:gd name="connsiteX27" fmla="*/ 70216 w 124531"/>
                <a:gd name="connsiteY27" fmla="*/ 100790 h 19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531" h="192535">
                  <a:moveTo>
                    <a:pt x="83014" y="192511"/>
                  </a:moveTo>
                  <a:lnTo>
                    <a:pt x="76952" y="171854"/>
                  </a:lnTo>
                  <a:cubicBezTo>
                    <a:pt x="48886" y="177579"/>
                    <a:pt x="28229" y="166016"/>
                    <a:pt x="19584" y="144798"/>
                  </a:cubicBezTo>
                  <a:lnTo>
                    <a:pt x="39568" y="138960"/>
                  </a:lnTo>
                  <a:cubicBezTo>
                    <a:pt x="45585" y="151140"/>
                    <a:pt x="58810" y="158004"/>
                    <a:pt x="72237" y="155912"/>
                  </a:cubicBezTo>
                  <a:lnTo>
                    <a:pt x="56071" y="100790"/>
                  </a:lnTo>
                  <a:cubicBezTo>
                    <a:pt x="23177" y="100790"/>
                    <a:pt x="8021" y="92594"/>
                    <a:pt x="1734" y="71488"/>
                  </a:cubicBezTo>
                  <a:cubicBezTo>
                    <a:pt x="-5002" y="48474"/>
                    <a:pt x="8358" y="27929"/>
                    <a:pt x="32270" y="19285"/>
                  </a:cubicBezTo>
                  <a:lnTo>
                    <a:pt x="27667" y="3792"/>
                  </a:lnTo>
                  <a:lnTo>
                    <a:pt x="40690" y="-25"/>
                  </a:lnTo>
                  <a:lnTo>
                    <a:pt x="45293" y="15692"/>
                  </a:lnTo>
                  <a:cubicBezTo>
                    <a:pt x="76391" y="9742"/>
                    <a:pt x="91996" y="26919"/>
                    <a:pt x="97497" y="40166"/>
                  </a:cubicBezTo>
                  <a:lnTo>
                    <a:pt x="77850" y="45892"/>
                  </a:lnTo>
                  <a:cubicBezTo>
                    <a:pt x="72563" y="35607"/>
                    <a:pt x="61347" y="29796"/>
                    <a:pt x="49896" y="31409"/>
                  </a:cubicBezTo>
                  <a:lnTo>
                    <a:pt x="64378" y="81368"/>
                  </a:lnTo>
                  <a:cubicBezTo>
                    <a:pt x="102212" y="81368"/>
                    <a:pt x="116470" y="92594"/>
                    <a:pt x="122420" y="113027"/>
                  </a:cubicBezTo>
                  <a:cubicBezTo>
                    <a:pt x="129829" y="138399"/>
                    <a:pt x="117368" y="157933"/>
                    <a:pt x="89863" y="168374"/>
                  </a:cubicBezTo>
                  <a:lnTo>
                    <a:pt x="95925" y="189030"/>
                  </a:lnTo>
                  <a:close/>
                  <a:moveTo>
                    <a:pt x="50345" y="81368"/>
                  </a:moveTo>
                  <a:lnTo>
                    <a:pt x="36761" y="35226"/>
                  </a:lnTo>
                  <a:cubicBezTo>
                    <a:pt x="24749" y="38308"/>
                    <a:pt x="17507" y="50544"/>
                    <a:pt x="20595" y="62555"/>
                  </a:cubicBezTo>
                  <a:cubicBezTo>
                    <a:pt x="20696" y="62954"/>
                    <a:pt x="20808" y="63349"/>
                    <a:pt x="20932" y="63742"/>
                  </a:cubicBezTo>
                  <a:cubicBezTo>
                    <a:pt x="24187" y="74519"/>
                    <a:pt x="31485" y="80020"/>
                    <a:pt x="50345" y="81368"/>
                  </a:cubicBezTo>
                  <a:close/>
                  <a:moveTo>
                    <a:pt x="70216" y="101239"/>
                  </a:moveTo>
                  <a:lnTo>
                    <a:pt x="85260" y="152769"/>
                  </a:lnTo>
                  <a:cubicBezTo>
                    <a:pt x="98170" y="149694"/>
                    <a:pt x="106141" y="136738"/>
                    <a:pt x="103065" y="123831"/>
                  </a:cubicBezTo>
                  <a:cubicBezTo>
                    <a:pt x="102863" y="122986"/>
                    <a:pt x="102616" y="122153"/>
                    <a:pt x="102324" y="121334"/>
                  </a:cubicBezTo>
                  <a:cubicBezTo>
                    <a:pt x="98732" y="108760"/>
                    <a:pt x="91098" y="101912"/>
                    <a:pt x="70216" y="100790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91AE2F1-6311-48B0-8C13-6AB0AF58EAEE}"/>
                </a:ext>
              </a:extLst>
            </p:cNvPr>
            <p:cNvSpPr/>
            <p:nvPr/>
          </p:nvSpPr>
          <p:spPr>
            <a:xfrm>
              <a:off x="5208593" y="2046896"/>
              <a:ext cx="124522" cy="192647"/>
            </a:xfrm>
            <a:custGeom>
              <a:avLst/>
              <a:gdLst>
                <a:gd name="connsiteX0" fmla="*/ 83015 w 124522"/>
                <a:gd name="connsiteY0" fmla="*/ 192623 h 192647"/>
                <a:gd name="connsiteX1" fmla="*/ 76953 w 124522"/>
                <a:gd name="connsiteY1" fmla="*/ 171854 h 192647"/>
                <a:gd name="connsiteX2" fmla="*/ 19585 w 124522"/>
                <a:gd name="connsiteY2" fmla="*/ 144910 h 192647"/>
                <a:gd name="connsiteX3" fmla="*/ 39568 w 124522"/>
                <a:gd name="connsiteY3" fmla="*/ 139072 h 192647"/>
                <a:gd name="connsiteX4" fmla="*/ 72238 w 124522"/>
                <a:gd name="connsiteY4" fmla="*/ 155912 h 192647"/>
                <a:gd name="connsiteX5" fmla="*/ 56071 w 124522"/>
                <a:gd name="connsiteY5" fmla="*/ 100790 h 192647"/>
                <a:gd name="connsiteX6" fmla="*/ 1735 w 124522"/>
                <a:gd name="connsiteY6" fmla="*/ 71488 h 192647"/>
                <a:gd name="connsiteX7" fmla="*/ 32159 w 124522"/>
                <a:gd name="connsiteY7" fmla="*/ 19285 h 192647"/>
                <a:gd name="connsiteX8" fmla="*/ 27668 w 124522"/>
                <a:gd name="connsiteY8" fmla="*/ 3792 h 192647"/>
                <a:gd name="connsiteX9" fmla="*/ 40691 w 124522"/>
                <a:gd name="connsiteY9" fmla="*/ -25 h 192647"/>
                <a:gd name="connsiteX10" fmla="*/ 45294 w 124522"/>
                <a:gd name="connsiteY10" fmla="*/ 15692 h 192647"/>
                <a:gd name="connsiteX11" fmla="*/ 97497 w 124522"/>
                <a:gd name="connsiteY11" fmla="*/ 40278 h 192647"/>
                <a:gd name="connsiteX12" fmla="*/ 77851 w 124522"/>
                <a:gd name="connsiteY12" fmla="*/ 46004 h 192647"/>
                <a:gd name="connsiteX13" fmla="*/ 49897 w 124522"/>
                <a:gd name="connsiteY13" fmla="*/ 31409 h 192647"/>
                <a:gd name="connsiteX14" fmla="*/ 64379 w 124522"/>
                <a:gd name="connsiteY14" fmla="*/ 81143 h 192647"/>
                <a:gd name="connsiteX15" fmla="*/ 122420 w 124522"/>
                <a:gd name="connsiteY15" fmla="*/ 112802 h 192647"/>
                <a:gd name="connsiteX16" fmla="*/ 89863 w 124522"/>
                <a:gd name="connsiteY16" fmla="*/ 168037 h 192647"/>
                <a:gd name="connsiteX17" fmla="*/ 95926 w 124522"/>
                <a:gd name="connsiteY17" fmla="*/ 188806 h 192647"/>
                <a:gd name="connsiteX18" fmla="*/ 50234 w 124522"/>
                <a:gd name="connsiteY18" fmla="*/ 81031 h 192647"/>
                <a:gd name="connsiteX19" fmla="*/ 36762 w 124522"/>
                <a:gd name="connsiteY19" fmla="*/ 34777 h 192647"/>
                <a:gd name="connsiteX20" fmla="*/ 20550 w 124522"/>
                <a:gd name="connsiteY20" fmla="*/ 62081 h 192647"/>
                <a:gd name="connsiteX21" fmla="*/ 20932 w 124522"/>
                <a:gd name="connsiteY21" fmla="*/ 63405 h 192647"/>
                <a:gd name="connsiteX22" fmla="*/ 50121 w 124522"/>
                <a:gd name="connsiteY22" fmla="*/ 81031 h 192647"/>
                <a:gd name="connsiteX23" fmla="*/ 70217 w 124522"/>
                <a:gd name="connsiteY23" fmla="*/ 100902 h 192647"/>
                <a:gd name="connsiteX24" fmla="*/ 85148 w 124522"/>
                <a:gd name="connsiteY24" fmla="*/ 152207 h 192647"/>
                <a:gd name="connsiteX25" fmla="*/ 102953 w 124522"/>
                <a:gd name="connsiteY25" fmla="*/ 123270 h 192647"/>
                <a:gd name="connsiteX26" fmla="*/ 102213 w 124522"/>
                <a:gd name="connsiteY26" fmla="*/ 120773 h 192647"/>
                <a:gd name="connsiteX27" fmla="*/ 70105 w 124522"/>
                <a:gd name="connsiteY27" fmla="*/ 100902 h 19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522" h="192647">
                  <a:moveTo>
                    <a:pt x="83015" y="192623"/>
                  </a:moveTo>
                  <a:lnTo>
                    <a:pt x="76953" y="171854"/>
                  </a:lnTo>
                  <a:cubicBezTo>
                    <a:pt x="48886" y="177579"/>
                    <a:pt x="28229" y="166128"/>
                    <a:pt x="19585" y="144910"/>
                  </a:cubicBezTo>
                  <a:lnTo>
                    <a:pt x="39568" y="139072"/>
                  </a:lnTo>
                  <a:cubicBezTo>
                    <a:pt x="45563" y="151262"/>
                    <a:pt x="58833" y="158098"/>
                    <a:pt x="72238" y="155912"/>
                  </a:cubicBezTo>
                  <a:lnTo>
                    <a:pt x="56071" y="100790"/>
                  </a:lnTo>
                  <a:cubicBezTo>
                    <a:pt x="23177" y="100790"/>
                    <a:pt x="7909" y="92706"/>
                    <a:pt x="1735" y="71488"/>
                  </a:cubicBezTo>
                  <a:cubicBezTo>
                    <a:pt x="-5001" y="49035"/>
                    <a:pt x="8358" y="28041"/>
                    <a:pt x="32159" y="19285"/>
                  </a:cubicBezTo>
                  <a:lnTo>
                    <a:pt x="27668" y="3792"/>
                  </a:lnTo>
                  <a:lnTo>
                    <a:pt x="40691" y="-25"/>
                  </a:lnTo>
                  <a:lnTo>
                    <a:pt x="45294" y="15692"/>
                  </a:lnTo>
                  <a:cubicBezTo>
                    <a:pt x="76391" y="9854"/>
                    <a:pt x="91996" y="26919"/>
                    <a:pt x="97497" y="40278"/>
                  </a:cubicBezTo>
                  <a:lnTo>
                    <a:pt x="77851" y="46004"/>
                  </a:lnTo>
                  <a:cubicBezTo>
                    <a:pt x="72597" y="35675"/>
                    <a:pt x="61370" y="29815"/>
                    <a:pt x="49897" y="31409"/>
                  </a:cubicBezTo>
                  <a:lnTo>
                    <a:pt x="64379" y="81143"/>
                  </a:lnTo>
                  <a:cubicBezTo>
                    <a:pt x="102213" y="81143"/>
                    <a:pt x="116470" y="92370"/>
                    <a:pt x="122420" y="112802"/>
                  </a:cubicBezTo>
                  <a:cubicBezTo>
                    <a:pt x="129830" y="138062"/>
                    <a:pt x="117256" y="157708"/>
                    <a:pt x="89863" y="168037"/>
                  </a:cubicBezTo>
                  <a:lnTo>
                    <a:pt x="95926" y="188806"/>
                  </a:lnTo>
                  <a:close/>
                  <a:moveTo>
                    <a:pt x="50234" y="81031"/>
                  </a:moveTo>
                  <a:lnTo>
                    <a:pt x="36762" y="34777"/>
                  </a:lnTo>
                  <a:cubicBezTo>
                    <a:pt x="24749" y="37841"/>
                    <a:pt x="17486" y="50065"/>
                    <a:pt x="20550" y="62081"/>
                  </a:cubicBezTo>
                  <a:cubicBezTo>
                    <a:pt x="20663" y="62526"/>
                    <a:pt x="20786" y="62968"/>
                    <a:pt x="20932" y="63405"/>
                  </a:cubicBezTo>
                  <a:cubicBezTo>
                    <a:pt x="24076" y="74632"/>
                    <a:pt x="31373" y="80133"/>
                    <a:pt x="50121" y="81031"/>
                  </a:cubicBezTo>
                  <a:close/>
                  <a:moveTo>
                    <a:pt x="70217" y="100902"/>
                  </a:moveTo>
                  <a:lnTo>
                    <a:pt x="85148" y="152207"/>
                  </a:lnTo>
                  <a:cubicBezTo>
                    <a:pt x="98059" y="149132"/>
                    <a:pt x="106030" y="136177"/>
                    <a:pt x="102953" y="123270"/>
                  </a:cubicBezTo>
                  <a:cubicBezTo>
                    <a:pt x="102751" y="122424"/>
                    <a:pt x="102504" y="121591"/>
                    <a:pt x="102213" y="120773"/>
                  </a:cubicBezTo>
                  <a:cubicBezTo>
                    <a:pt x="98620" y="108873"/>
                    <a:pt x="90986" y="101912"/>
                    <a:pt x="70105" y="100902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031AC5C-35BF-4046-ADD6-189BDC7808AB}"/>
                </a:ext>
              </a:extLst>
            </p:cNvPr>
            <p:cNvSpPr/>
            <p:nvPr/>
          </p:nvSpPr>
          <p:spPr>
            <a:xfrm>
              <a:off x="8122620" y="4144059"/>
              <a:ext cx="120124" cy="102931"/>
            </a:xfrm>
            <a:custGeom>
              <a:avLst/>
              <a:gdLst>
                <a:gd name="connsiteX0" fmla="*/ 114953 w 120124"/>
                <a:gd name="connsiteY0" fmla="*/ 97495 h 102931"/>
                <a:gd name="connsiteX1" fmla="*/ 102379 w 120124"/>
                <a:gd name="connsiteY1" fmla="*/ 88401 h 102931"/>
                <a:gd name="connsiteX2" fmla="*/ 57473 w 120124"/>
                <a:gd name="connsiteY2" fmla="*/ 98168 h 102931"/>
                <a:gd name="connsiteX3" fmla="*/ 66342 w 120124"/>
                <a:gd name="connsiteY3" fmla="*/ 85931 h 102931"/>
                <a:gd name="connsiteX4" fmla="*/ 92500 w 120124"/>
                <a:gd name="connsiteY4" fmla="*/ 81329 h 102931"/>
                <a:gd name="connsiteX5" fmla="*/ 58820 w 120124"/>
                <a:gd name="connsiteY5" fmla="*/ 56855 h 102931"/>
                <a:gd name="connsiteX6" fmla="*/ 14924 w 120124"/>
                <a:gd name="connsiteY6" fmla="*/ 64040 h 102931"/>
                <a:gd name="connsiteX7" fmla="*/ 9097 w 120124"/>
                <a:gd name="connsiteY7" fmla="*/ 21087 h 102931"/>
                <a:gd name="connsiteX8" fmla="*/ 9311 w 120124"/>
                <a:gd name="connsiteY8" fmla="*/ 20817 h 102931"/>
                <a:gd name="connsiteX9" fmla="*/ -7 w 120124"/>
                <a:gd name="connsiteY9" fmla="*/ 13857 h 102931"/>
                <a:gd name="connsiteX10" fmla="*/ 5718 w 120124"/>
                <a:gd name="connsiteY10" fmla="*/ 5998 h 102931"/>
                <a:gd name="connsiteX11" fmla="*/ 15261 w 120124"/>
                <a:gd name="connsiteY11" fmla="*/ 12959 h 102931"/>
                <a:gd name="connsiteX12" fmla="*/ 55901 w 120124"/>
                <a:gd name="connsiteY12" fmla="*/ 4090 h 102931"/>
                <a:gd name="connsiteX13" fmla="*/ 47144 w 120124"/>
                <a:gd name="connsiteY13" fmla="*/ 15990 h 102931"/>
                <a:gd name="connsiteX14" fmla="*/ 24691 w 120124"/>
                <a:gd name="connsiteY14" fmla="*/ 19919 h 102931"/>
                <a:gd name="connsiteX15" fmla="*/ 54778 w 120124"/>
                <a:gd name="connsiteY15" fmla="*/ 42372 h 102931"/>
                <a:gd name="connsiteX16" fmla="*/ 101930 w 120124"/>
                <a:gd name="connsiteY16" fmla="*/ 35075 h 102931"/>
                <a:gd name="connsiteX17" fmla="*/ 107543 w 120124"/>
                <a:gd name="connsiteY17" fmla="*/ 80992 h 102931"/>
                <a:gd name="connsiteX18" fmla="*/ 120117 w 120124"/>
                <a:gd name="connsiteY18" fmla="*/ 90085 h 102931"/>
                <a:gd name="connsiteX19" fmla="*/ 47593 w 120124"/>
                <a:gd name="connsiteY19" fmla="*/ 48098 h 102931"/>
                <a:gd name="connsiteX20" fmla="*/ 19527 w 120124"/>
                <a:gd name="connsiteY20" fmla="*/ 27666 h 102931"/>
                <a:gd name="connsiteX21" fmla="*/ 21705 w 120124"/>
                <a:gd name="connsiteY21" fmla="*/ 49950 h 102931"/>
                <a:gd name="connsiteX22" fmla="*/ 23007 w 120124"/>
                <a:gd name="connsiteY22" fmla="*/ 50905 h 102931"/>
                <a:gd name="connsiteX23" fmla="*/ 47257 w 120124"/>
                <a:gd name="connsiteY23" fmla="*/ 48098 h 102931"/>
                <a:gd name="connsiteX24" fmla="*/ 67689 w 120124"/>
                <a:gd name="connsiteY24" fmla="*/ 50680 h 102931"/>
                <a:gd name="connsiteX25" fmla="*/ 98899 w 120124"/>
                <a:gd name="connsiteY25" fmla="*/ 73133 h 102931"/>
                <a:gd name="connsiteX26" fmla="*/ 96451 w 120124"/>
                <a:gd name="connsiteY26" fmla="*/ 48805 h 102931"/>
                <a:gd name="connsiteX27" fmla="*/ 94857 w 120124"/>
                <a:gd name="connsiteY27" fmla="*/ 47649 h 102931"/>
                <a:gd name="connsiteX28" fmla="*/ 67352 w 120124"/>
                <a:gd name="connsiteY28" fmla="*/ 50680 h 10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0124" h="102931">
                  <a:moveTo>
                    <a:pt x="114953" y="97495"/>
                  </a:moveTo>
                  <a:lnTo>
                    <a:pt x="102379" y="88401"/>
                  </a:lnTo>
                  <a:cubicBezTo>
                    <a:pt x="92298" y="102951"/>
                    <a:pt x="72685" y="107217"/>
                    <a:pt x="57473" y="98168"/>
                  </a:cubicBezTo>
                  <a:lnTo>
                    <a:pt x="66342" y="85931"/>
                  </a:lnTo>
                  <a:cubicBezTo>
                    <a:pt x="75132" y="90276"/>
                    <a:pt x="85719" y="88413"/>
                    <a:pt x="92500" y="81329"/>
                  </a:cubicBezTo>
                  <a:lnTo>
                    <a:pt x="58820" y="56855"/>
                  </a:lnTo>
                  <a:cubicBezTo>
                    <a:pt x="39847" y="71225"/>
                    <a:pt x="27722" y="73358"/>
                    <a:pt x="14924" y="64040"/>
                  </a:cubicBezTo>
                  <a:cubicBezTo>
                    <a:pt x="1452" y="53790"/>
                    <a:pt x="-1152" y="34559"/>
                    <a:pt x="9097" y="21087"/>
                  </a:cubicBezTo>
                  <a:cubicBezTo>
                    <a:pt x="9176" y="20997"/>
                    <a:pt x="9243" y="20907"/>
                    <a:pt x="9311" y="20817"/>
                  </a:cubicBezTo>
                  <a:lnTo>
                    <a:pt x="-7" y="13857"/>
                  </a:lnTo>
                  <a:lnTo>
                    <a:pt x="5718" y="5998"/>
                  </a:lnTo>
                  <a:lnTo>
                    <a:pt x="15261" y="12959"/>
                  </a:lnTo>
                  <a:cubicBezTo>
                    <a:pt x="24512" y="-8"/>
                    <a:pt x="42093" y="-3836"/>
                    <a:pt x="55901" y="4090"/>
                  </a:cubicBezTo>
                  <a:lnTo>
                    <a:pt x="47144" y="15990"/>
                  </a:lnTo>
                  <a:cubicBezTo>
                    <a:pt x="39589" y="12375"/>
                    <a:pt x="30574" y="13958"/>
                    <a:pt x="24691" y="19919"/>
                  </a:cubicBezTo>
                  <a:lnTo>
                    <a:pt x="54778" y="42372"/>
                  </a:lnTo>
                  <a:cubicBezTo>
                    <a:pt x="76333" y="25645"/>
                    <a:pt x="89581" y="26094"/>
                    <a:pt x="101930" y="35075"/>
                  </a:cubicBezTo>
                  <a:cubicBezTo>
                    <a:pt x="117198" y="46302"/>
                    <a:pt x="118770" y="63029"/>
                    <a:pt x="107543" y="80992"/>
                  </a:cubicBezTo>
                  <a:lnTo>
                    <a:pt x="120117" y="90085"/>
                  </a:lnTo>
                  <a:close/>
                  <a:moveTo>
                    <a:pt x="47593" y="48098"/>
                  </a:moveTo>
                  <a:lnTo>
                    <a:pt x="19527" y="27666"/>
                  </a:lnTo>
                  <a:cubicBezTo>
                    <a:pt x="13981" y="34424"/>
                    <a:pt x="14958" y="44393"/>
                    <a:pt x="21705" y="49950"/>
                  </a:cubicBezTo>
                  <a:cubicBezTo>
                    <a:pt x="22120" y="50287"/>
                    <a:pt x="22558" y="50601"/>
                    <a:pt x="23007" y="50905"/>
                  </a:cubicBezTo>
                  <a:cubicBezTo>
                    <a:pt x="29518" y="55844"/>
                    <a:pt x="36142" y="55844"/>
                    <a:pt x="47257" y="48098"/>
                  </a:cubicBezTo>
                  <a:close/>
                  <a:moveTo>
                    <a:pt x="67689" y="50680"/>
                  </a:moveTo>
                  <a:lnTo>
                    <a:pt x="98899" y="73133"/>
                  </a:lnTo>
                  <a:cubicBezTo>
                    <a:pt x="104939" y="65735"/>
                    <a:pt x="103850" y="54845"/>
                    <a:pt x="96451" y="48805"/>
                  </a:cubicBezTo>
                  <a:cubicBezTo>
                    <a:pt x="95946" y="48390"/>
                    <a:pt x="95407" y="48008"/>
                    <a:pt x="94857" y="47649"/>
                  </a:cubicBezTo>
                  <a:cubicBezTo>
                    <a:pt x="87223" y="42709"/>
                    <a:pt x="79701" y="42148"/>
                    <a:pt x="67352" y="50680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A01478A-A016-4F43-BB7D-31EBE194AE08}"/>
                </a:ext>
              </a:extLst>
            </p:cNvPr>
            <p:cNvSpPr/>
            <p:nvPr/>
          </p:nvSpPr>
          <p:spPr>
            <a:xfrm>
              <a:off x="8124304" y="4139568"/>
              <a:ext cx="120236" cy="102931"/>
            </a:xfrm>
            <a:custGeom>
              <a:avLst/>
              <a:gdLst>
                <a:gd name="connsiteX0" fmla="*/ 115065 w 120236"/>
                <a:gd name="connsiteY0" fmla="*/ 97495 h 102931"/>
                <a:gd name="connsiteX1" fmla="*/ 102492 w 120236"/>
                <a:gd name="connsiteY1" fmla="*/ 88401 h 102931"/>
                <a:gd name="connsiteX2" fmla="*/ 57585 w 120236"/>
                <a:gd name="connsiteY2" fmla="*/ 98168 h 102931"/>
                <a:gd name="connsiteX3" fmla="*/ 66454 w 120236"/>
                <a:gd name="connsiteY3" fmla="*/ 85931 h 102931"/>
                <a:gd name="connsiteX4" fmla="*/ 92500 w 120236"/>
                <a:gd name="connsiteY4" fmla="*/ 81329 h 102931"/>
                <a:gd name="connsiteX5" fmla="*/ 58820 w 120236"/>
                <a:gd name="connsiteY5" fmla="*/ 56855 h 102931"/>
                <a:gd name="connsiteX6" fmla="*/ 14924 w 120236"/>
                <a:gd name="connsiteY6" fmla="*/ 63927 h 102931"/>
                <a:gd name="connsiteX7" fmla="*/ 9086 w 120236"/>
                <a:gd name="connsiteY7" fmla="*/ 21143 h 102931"/>
                <a:gd name="connsiteX8" fmla="*/ 9423 w 120236"/>
                <a:gd name="connsiteY8" fmla="*/ 20705 h 102931"/>
                <a:gd name="connsiteX9" fmla="*/ -7 w 120236"/>
                <a:gd name="connsiteY9" fmla="*/ 13857 h 102931"/>
                <a:gd name="connsiteX10" fmla="*/ 5718 w 120236"/>
                <a:gd name="connsiteY10" fmla="*/ 5998 h 102931"/>
                <a:gd name="connsiteX11" fmla="*/ 15261 w 120236"/>
                <a:gd name="connsiteY11" fmla="*/ 12959 h 102931"/>
                <a:gd name="connsiteX12" fmla="*/ 55901 w 120236"/>
                <a:gd name="connsiteY12" fmla="*/ 4090 h 102931"/>
                <a:gd name="connsiteX13" fmla="*/ 47257 w 120236"/>
                <a:gd name="connsiteY13" fmla="*/ 15990 h 102931"/>
                <a:gd name="connsiteX14" fmla="*/ 24803 w 120236"/>
                <a:gd name="connsiteY14" fmla="*/ 19919 h 102931"/>
                <a:gd name="connsiteX15" fmla="*/ 54891 w 120236"/>
                <a:gd name="connsiteY15" fmla="*/ 42372 h 102931"/>
                <a:gd name="connsiteX16" fmla="*/ 102042 w 120236"/>
                <a:gd name="connsiteY16" fmla="*/ 35075 h 102931"/>
                <a:gd name="connsiteX17" fmla="*/ 107656 w 120236"/>
                <a:gd name="connsiteY17" fmla="*/ 80879 h 102931"/>
                <a:gd name="connsiteX18" fmla="*/ 120229 w 120236"/>
                <a:gd name="connsiteY18" fmla="*/ 90085 h 102931"/>
                <a:gd name="connsiteX19" fmla="*/ 47706 w 120236"/>
                <a:gd name="connsiteY19" fmla="*/ 48098 h 102931"/>
                <a:gd name="connsiteX20" fmla="*/ 19639 w 120236"/>
                <a:gd name="connsiteY20" fmla="*/ 27666 h 102931"/>
                <a:gd name="connsiteX21" fmla="*/ 21907 w 120236"/>
                <a:gd name="connsiteY21" fmla="*/ 49939 h 102931"/>
                <a:gd name="connsiteX22" fmla="*/ 23232 w 120236"/>
                <a:gd name="connsiteY22" fmla="*/ 50905 h 102931"/>
                <a:gd name="connsiteX23" fmla="*/ 47369 w 120236"/>
                <a:gd name="connsiteY23" fmla="*/ 48098 h 102931"/>
                <a:gd name="connsiteX24" fmla="*/ 67801 w 120236"/>
                <a:gd name="connsiteY24" fmla="*/ 50680 h 102931"/>
                <a:gd name="connsiteX25" fmla="*/ 99123 w 120236"/>
                <a:gd name="connsiteY25" fmla="*/ 73133 h 102931"/>
                <a:gd name="connsiteX26" fmla="*/ 96653 w 120236"/>
                <a:gd name="connsiteY26" fmla="*/ 48962 h 102931"/>
                <a:gd name="connsiteX27" fmla="*/ 94970 w 120236"/>
                <a:gd name="connsiteY27" fmla="*/ 47761 h 102931"/>
                <a:gd name="connsiteX28" fmla="*/ 67464 w 120236"/>
                <a:gd name="connsiteY28" fmla="*/ 50680 h 10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0236" h="102931">
                  <a:moveTo>
                    <a:pt x="115065" y="97495"/>
                  </a:moveTo>
                  <a:lnTo>
                    <a:pt x="102492" y="88401"/>
                  </a:lnTo>
                  <a:cubicBezTo>
                    <a:pt x="92410" y="102951"/>
                    <a:pt x="72797" y="107217"/>
                    <a:pt x="57585" y="98168"/>
                  </a:cubicBezTo>
                  <a:lnTo>
                    <a:pt x="66454" y="85931"/>
                  </a:lnTo>
                  <a:cubicBezTo>
                    <a:pt x="75211" y="90220"/>
                    <a:pt x="85741" y="88356"/>
                    <a:pt x="92500" y="81329"/>
                  </a:cubicBezTo>
                  <a:lnTo>
                    <a:pt x="58820" y="56855"/>
                  </a:lnTo>
                  <a:cubicBezTo>
                    <a:pt x="39959" y="71225"/>
                    <a:pt x="27722" y="73358"/>
                    <a:pt x="14924" y="63927"/>
                  </a:cubicBezTo>
                  <a:cubicBezTo>
                    <a:pt x="1497" y="53723"/>
                    <a:pt x="-1119" y="34570"/>
                    <a:pt x="9086" y="21143"/>
                  </a:cubicBezTo>
                  <a:cubicBezTo>
                    <a:pt x="9199" y="20997"/>
                    <a:pt x="9311" y="20851"/>
                    <a:pt x="9423" y="20705"/>
                  </a:cubicBezTo>
                  <a:lnTo>
                    <a:pt x="-7" y="13857"/>
                  </a:lnTo>
                  <a:lnTo>
                    <a:pt x="5718" y="5998"/>
                  </a:lnTo>
                  <a:lnTo>
                    <a:pt x="15261" y="12959"/>
                  </a:lnTo>
                  <a:cubicBezTo>
                    <a:pt x="24512" y="-8"/>
                    <a:pt x="42093" y="-3836"/>
                    <a:pt x="55901" y="4090"/>
                  </a:cubicBezTo>
                  <a:lnTo>
                    <a:pt x="47257" y="15990"/>
                  </a:lnTo>
                  <a:cubicBezTo>
                    <a:pt x="39701" y="12341"/>
                    <a:pt x="30664" y="13924"/>
                    <a:pt x="24803" y="19919"/>
                  </a:cubicBezTo>
                  <a:lnTo>
                    <a:pt x="54891" y="42372"/>
                  </a:lnTo>
                  <a:cubicBezTo>
                    <a:pt x="76446" y="25645"/>
                    <a:pt x="89693" y="26094"/>
                    <a:pt x="102042" y="35075"/>
                  </a:cubicBezTo>
                  <a:cubicBezTo>
                    <a:pt x="117310" y="46302"/>
                    <a:pt x="118882" y="63029"/>
                    <a:pt x="107656" y="80879"/>
                  </a:cubicBezTo>
                  <a:lnTo>
                    <a:pt x="120229" y="90085"/>
                  </a:lnTo>
                  <a:close/>
                  <a:moveTo>
                    <a:pt x="47706" y="48098"/>
                  </a:moveTo>
                  <a:lnTo>
                    <a:pt x="19639" y="27666"/>
                  </a:lnTo>
                  <a:cubicBezTo>
                    <a:pt x="14116" y="34446"/>
                    <a:pt x="15137" y="44416"/>
                    <a:pt x="21907" y="49939"/>
                  </a:cubicBezTo>
                  <a:cubicBezTo>
                    <a:pt x="22334" y="50287"/>
                    <a:pt x="22771" y="50601"/>
                    <a:pt x="23232" y="50905"/>
                  </a:cubicBezTo>
                  <a:cubicBezTo>
                    <a:pt x="30080" y="55844"/>
                    <a:pt x="36254" y="55844"/>
                    <a:pt x="47369" y="48098"/>
                  </a:cubicBezTo>
                  <a:close/>
                  <a:moveTo>
                    <a:pt x="67801" y="50680"/>
                  </a:moveTo>
                  <a:lnTo>
                    <a:pt x="99123" y="73133"/>
                  </a:lnTo>
                  <a:cubicBezTo>
                    <a:pt x="105118" y="65780"/>
                    <a:pt x="104007" y="54957"/>
                    <a:pt x="96653" y="48962"/>
                  </a:cubicBezTo>
                  <a:cubicBezTo>
                    <a:pt x="96115" y="48536"/>
                    <a:pt x="95553" y="48132"/>
                    <a:pt x="94970" y="47761"/>
                  </a:cubicBezTo>
                  <a:cubicBezTo>
                    <a:pt x="87336" y="42709"/>
                    <a:pt x="79926" y="42148"/>
                    <a:pt x="67464" y="50680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3717A33-FA4D-4721-B21C-6619545D5304}"/>
                </a:ext>
              </a:extLst>
            </p:cNvPr>
            <p:cNvSpPr/>
            <p:nvPr/>
          </p:nvSpPr>
          <p:spPr>
            <a:xfrm>
              <a:off x="8313339" y="3735709"/>
              <a:ext cx="386551" cy="215325"/>
            </a:xfrm>
            <a:custGeom>
              <a:avLst/>
              <a:gdLst>
                <a:gd name="connsiteX0" fmla="*/ 70292 w 386551"/>
                <a:gd name="connsiteY0" fmla="*/ -25 h 215325"/>
                <a:gd name="connsiteX1" fmla="*/ 237 w 386551"/>
                <a:gd name="connsiteY1" fmla="*/ 155800 h 215325"/>
                <a:gd name="connsiteX2" fmla="*/ 172678 w 386551"/>
                <a:gd name="connsiteY2" fmla="*/ 151983 h 215325"/>
                <a:gd name="connsiteX3" fmla="*/ 335688 w 386551"/>
                <a:gd name="connsiteY3" fmla="*/ 215301 h 215325"/>
                <a:gd name="connsiteX4" fmla="*/ 353426 w 386551"/>
                <a:gd name="connsiteY4" fmla="*/ 152881 h 215325"/>
                <a:gd name="connsiteX5" fmla="*/ 386544 w 386551"/>
                <a:gd name="connsiteY5" fmla="*/ 93717 h 215325"/>
                <a:gd name="connsiteX6" fmla="*/ 345343 w 386551"/>
                <a:gd name="connsiteY6" fmla="*/ 76652 h 215325"/>
                <a:gd name="connsiteX7" fmla="*/ 173801 w 386551"/>
                <a:gd name="connsiteY7" fmla="*/ 22091 h 215325"/>
                <a:gd name="connsiteX8" fmla="*/ 70292 w 386551"/>
                <a:gd name="connsiteY8" fmla="*/ -25 h 21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551" h="215325">
                  <a:moveTo>
                    <a:pt x="70292" y="-25"/>
                  </a:moveTo>
                  <a:cubicBezTo>
                    <a:pt x="63555" y="69355"/>
                    <a:pt x="-4590" y="86307"/>
                    <a:pt x="237" y="155800"/>
                  </a:cubicBezTo>
                  <a:cubicBezTo>
                    <a:pt x="55809" y="134918"/>
                    <a:pt x="115983" y="137725"/>
                    <a:pt x="172678" y="151983"/>
                  </a:cubicBezTo>
                  <a:cubicBezTo>
                    <a:pt x="229372" y="166240"/>
                    <a:pt x="280341" y="196889"/>
                    <a:pt x="335688" y="215301"/>
                  </a:cubicBezTo>
                  <a:cubicBezTo>
                    <a:pt x="338191" y="193667"/>
                    <a:pt x="344175" y="172595"/>
                    <a:pt x="353426" y="152881"/>
                  </a:cubicBezTo>
                  <a:cubicBezTo>
                    <a:pt x="363754" y="132785"/>
                    <a:pt x="376664" y="114037"/>
                    <a:pt x="386544" y="93717"/>
                  </a:cubicBezTo>
                  <a:cubicBezTo>
                    <a:pt x="371500" y="96524"/>
                    <a:pt x="357692" y="85634"/>
                    <a:pt x="345343" y="76652"/>
                  </a:cubicBezTo>
                  <a:cubicBezTo>
                    <a:pt x="295721" y="40278"/>
                    <a:pt x="234087" y="26582"/>
                    <a:pt x="173801" y="22091"/>
                  </a:cubicBezTo>
                  <a:cubicBezTo>
                    <a:pt x="159767" y="21081"/>
                    <a:pt x="67822" y="25796"/>
                    <a:pt x="70292" y="-25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4AE16B-6179-48C7-A804-5A04540C4E76}"/>
                </a:ext>
              </a:extLst>
            </p:cNvPr>
            <p:cNvSpPr/>
            <p:nvPr/>
          </p:nvSpPr>
          <p:spPr>
            <a:xfrm>
              <a:off x="8471503" y="3774890"/>
              <a:ext cx="66414" cy="95425"/>
            </a:xfrm>
            <a:custGeom>
              <a:avLst/>
              <a:gdLst>
                <a:gd name="connsiteX0" fmla="*/ 10697 w 66414"/>
                <a:gd name="connsiteY0" fmla="*/ 93268 h 95425"/>
                <a:gd name="connsiteX1" fmla="*/ 15075 w 66414"/>
                <a:gd name="connsiteY1" fmla="*/ 83052 h 95425"/>
                <a:gd name="connsiteX2" fmla="*/ 1042 w 66414"/>
                <a:gd name="connsiteY2" fmla="*/ 53750 h 95425"/>
                <a:gd name="connsiteX3" fmla="*/ 10921 w 66414"/>
                <a:gd name="connsiteY3" fmla="*/ 57904 h 95425"/>
                <a:gd name="connsiteX4" fmla="*/ 18331 w 66414"/>
                <a:gd name="connsiteY4" fmla="*/ 75193 h 95425"/>
                <a:gd name="connsiteX5" fmla="*/ 29558 w 66414"/>
                <a:gd name="connsiteY5" fmla="*/ 48137 h 95425"/>
                <a:gd name="connsiteX6" fmla="*/ 17433 w 66414"/>
                <a:gd name="connsiteY6" fmla="*/ 18836 h 95425"/>
                <a:gd name="connsiteX7" fmla="*/ 46027 w 66414"/>
                <a:gd name="connsiteY7" fmla="*/ 7396 h 95425"/>
                <a:gd name="connsiteX8" fmla="*/ 46510 w 66414"/>
                <a:gd name="connsiteY8" fmla="*/ 7609 h 95425"/>
                <a:gd name="connsiteX9" fmla="*/ 49765 w 66414"/>
                <a:gd name="connsiteY9" fmla="*/ -25 h 95425"/>
                <a:gd name="connsiteX10" fmla="*/ 56164 w 66414"/>
                <a:gd name="connsiteY10" fmla="*/ 2669 h 95425"/>
                <a:gd name="connsiteX11" fmla="*/ 52797 w 66414"/>
                <a:gd name="connsiteY11" fmla="*/ 10416 h 95425"/>
                <a:gd name="connsiteX12" fmla="*/ 65595 w 66414"/>
                <a:gd name="connsiteY12" fmla="*/ 37023 h 95425"/>
                <a:gd name="connsiteX13" fmla="*/ 55940 w 66414"/>
                <a:gd name="connsiteY13" fmla="*/ 32981 h 95425"/>
                <a:gd name="connsiteX14" fmla="*/ 49541 w 66414"/>
                <a:gd name="connsiteY14" fmla="*/ 18162 h 95425"/>
                <a:gd name="connsiteX15" fmla="*/ 39212 w 66414"/>
                <a:gd name="connsiteY15" fmla="*/ 42524 h 95425"/>
                <a:gd name="connsiteX16" fmla="*/ 51898 w 66414"/>
                <a:gd name="connsiteY16" fmla="*/ 73958 h 95425"/>
                <a:gd name="connsiteX17" fmla="*/ 22429 w 66414"/>
                <a:gd name="connsiteY17" fmla="*/ 85791 h 95425"/>
                <a:gd name="connsiteX18" fmla="*/ 21138 w 66414"/>
                <a:gd name="connsiteY18" fmla="*/ 85185 h 95425"/>
                <a:gd name="connsiteX19" fmla="*/ 16759 w 66414"/>
                <a:gd name="connsiteY19" fmla="*/ 95401 h 95425"/>
                <a:gd name="connsiteX20" fmla="*/ 33936 w 66414"/>
                <a:gd name="connsiteY20" fmla="*/ 38370 h 95425"/>
                <a:gd name="connsiteX21" fmla="*/ 43591 w 66414"/>
                <a:gd name="connsiteY21" fmla="*/ 15917 h 95425"/>
                <a:gd name="connsiteX22" fmla="*/ 28513 w 66414"/>
                <a:gd name="connsiteY22" fmla="*/ 20879 h 95425"/>
                <a:gd name="connsiteX23" fmla="*/ 27986 w 66414"/>
                <a:gd name="connsiteY23" fmla="*/ 22091 h 95425"/>
                <a:gd name="connsiteX24" fmla="*/ 33936 w 66414"/>
                <a:gd name="connsiteY24" fmla="*/ 38370 h 95425"/>
                <a:gd name="connsiteX25" fmla="*/ 35395 w 66414"/>
                <a:gd name="connsiteY25" fmla="*/ 52740 h 95425"/>
                <a:gd name="connsiteX26" fmla="*/ 24730 w 66414"/>
                <a:gd name="connsiteY26" fmla="*/ 78112 h 95425"/>
                <a:gd name="connsiteX27" fmla="*/ 41199 w 66414"/>
                <a:gd name="connsiteY27" fmla="*/ 72308 h 95425"/>
                <a:gd name="connsiteX28" fmla="*/ 41682 w 66414"/>
                <a:gd name="connsiteY28" fmla="*/ 71151 h 95425"/>
                <a:gd name="connsiteX29" fmla="*/ 35395 w 66414"/>
                <a:gd name="connsiteY29" fmla="*/ 52740 h 9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6414" h="95425">
                  <a:moveTo>
                    <a:pt x="10697" y="93268"/>
                  </a:moveTo>
                  <a:lnTo>
                    <a:pt x="15075" y="83052"/>
                  </a:lnTo>
                  <a:cubicBezTo>
                    <a:pt x="3501" y="78404"/>
                    <a:pt x="-2595" y="65684"/>
                    <a:pt x="1042" y="53750"/>
                  </a:cubicBezTo>
                  <a:lnTo>
                    <a:pt x="10921" y="57904"/>
                  </a:lnTo>
                  <a:cubicBezTo>
                    <a:pt x="9294" y="64674"/>
                    <a:pt x="12302" y="71701"/>
                    <a:pt x="18331" y="75193"/>
                  </a:cubicBezTo>
                  <a:lnTo>
                    <a:pt x="29558" y="48137"/>
                  </a:lnTo>
                  <a:cubicBezTo>
                    <a:pt x="16535" y="36910"/>
                    <a:pt x="13054" y="29276"/>
                    <a:pt x="17433" y="18836"/>
                  </a:cubicBezTo>
                  <a:cubicBezTo>
                    <a:pt x="22170" y="7777"/>
                    <a:pt x="34980" y="2658"/>
                    <a:pt x="46027" y="7396"/>
                  </a:cubicBezTo>
                  <a:cubicBezTo>
                    <a:pt x="46195" y="7463"/>
                    <a:pt x="46353" y="7542"/>
                    <a:pt x="46510" y="7609"/>
                  </a:cubicBezTo>
                  <a:lnTo>
                    <a:pt x="49765" y="-25"/>
                  </a:lnTo>
                  <a:lnTo>
                    <a:pt x="56164" y="2669"/>
                  </a:lnTo>
                  <a:lnTo>
                    <a:pt x="52797" y="10416"/>
                  </a:lnTo>
                  <a:cubicBezTo>
                    <a:pt x="63114" y="14839"/>
                    <a:pt x="68581" y="26200"/>
                    <a:pt x="65595" y="37023"/>
                  </a:cubicBezTo>
                  <a:lnTo>
                    <a:pt x="55940" y="32981"/>
                  </a:lnTo>
                  <a:cubicBezTo>
                    <a:pt x="57141" y="27188"/>
                    <a:pt x="54582" y="21260"/>
                    <a:pt x="49541" y="18162"/>
                  </a:cubicBezTo>
                  <a:lnTo>
                    <a:pt x="39212" y="42524"/>
                  </a:lnTo>
                  <a:cubicBezTo>
                    <a:pt x="54256" y="54761"/>
                    <a:pt x="56164" y="63966"/>
                    <a:pt x="51898" y="73958"/>
                  </a:cubicBezTo>
                  <a:cubicBezTo>
                    <a:pt x="47026" y="85364"/>
                    <a:pt x="33835" y="90652"/>
                    <a:pt x="22429" y="85791"/>
                  </a:cubicBezTo>
                  <a:cubicBezTo>
                    <a:pt x="21991" y="85600"/>
                    <a:pt x="21564" y="85398"/>
                    <a:pt x="21138" y="85185"/>
                  </a:cubicBezTo>
                  <a:lnTo>
                    <a:pt x="16759" y="95401"/>
                  </a:lnTo>
                  <a:close/>
                  <a:moveTo>
                    <a:pt x="33936" y="38370"/>
                  </a:moveTo>
                  <a:lnTo>
                    <a:pt x="43591" y="15917"/>
                  </a:lnTo>
                  <a:cubicBezTo>
                    <a:pt x="38056" y="13121"/>
                    <a:pt x="31309" y="15344"/>
                    <a:pt x="28513" y="20879"/>
                  </a:cubicBezTo>
                  <a:cubicBezTo>
                    <a:pt x="28311" y="21272"/>
                    <a:pt x="28132" y="21676"/>
                    <a:pt x="27986" y="22091"/>
                  </a:cubicBezTo>
                  <a:cubicBezTo>
                    <a:pt x="25741" y="27368"/>
                    <a:pt x="26863" y="31971"/>
                    <a:pt x="33936" y="38370"/>
                  </a:cubicBezTo>
                  <a:close/>
                  <a:moveTo>
                    <a:pt x="35395" y="52740"/>
                  </a:moveTo>
                  <a:lnTo>
                    <a:pt x="24730" y="78112"/>
                  </a:lnTo>
                  <a:cubicBezTo>
                    <a:pt x="30882" y="81053"/>
                    <a:pt x="38258" y="78460"/>
                    <a:pt x="41199" y="72308"/>
                  </a:cubicBezTo>
                  <a:cubicBezTo>
                    <a:pt x="41379" y="71926"/>
                    <a:pt x="41536" y="71544"/>
                    <a:pt x="41682" y="71151"/>
                  </a:cubicBezTo>
                  <a:cubicBezTo>
                    <a:pt x="44152" y="65201"/>
                    <a:pt x="43366" y="59925"/>
                    <a:pt x="35395" y="52740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16AB20F-6115-4D63-9280-635E45DC7314}"/>
                </a:ext>
              </a:extLst>
            </p:cNvPr>
            <p:cNvSpPr/>
            <p:nvPr/>
          </p:nvSpPr>
          <p:spPr>
            <a:xfrm>
              <a:off x="8474921" y="3775452"/>
              <a:ext cx="66487" cy="95425"/>
            </a:xfrm>
            <a:custGeom>
              <a:avLst/>
              <a:gdLst>
                <a:gd name="connsiteX0" fmla="*/ 10760 w 66487"/>
                <a:gd name="connsiteY0" fmla="*/ 93268 h 95425"/>
                <a:gd name="connsiteX1" fmla="*/ 15026 w 66487"/>
                <a:gd name="connsiteY1" fmla="*/ 83052 h 95425"/>
                <a:gd name="connsiteX2" fmla="*/ 993 w 66487"/>
                <a:gd name="connsiteY2" fmla="*/ 53750 h 95425"/>
                <a:gd name="connsiteX3" fmla="*/ 10872 w 66487"/>
                <a:gd name="connsiteY3" fmla="*/ 57904 h 95425"/>
                <a:gd name="connsiteX4" fmla="*/ 18394 w 66487"/>
                <a:gd name="connsiteY4" fmla="*/ 75193 h 95425"/>
                <a:gd name="connsiteX5" fmla="*/ 29620 w 66487"/>
                <a:gd name="connsiteY5" fmla="*/ 48137 h 95425"/>
                <a:gd name="connsiteX6" fmla="*/ 17608 w 66487"/>
                <a:gd name="connsiteY6" fmla="*/ 18836 h 95425"/>
                <a:gd name="connsiteX7" fmla="*/ 46022 w 66487"/>
                <a:gd name="connsiteY7" fmla="*/ 7362 h 95425"/>
                <a:gd name="connsiteX8" fmla="*/ 46572 w 66487"/>
                <a:gd name="connsiteY8" fmla="*/ 7609 h 95425"/>
                <a:gd name="connsiteX9" fmla="*/ 49828 w 66487"/>
                <a:gd name="connsiteY9" fmla="*/ -25 h 95425"/>
                <a:gd name="connsiteX10" fmla="*/ 56227 w 66487"/>
                <a:gd name="connsiteY10" fmla="*/ 2669 h 95425"/>
                <a:gd name="connsiteX11" fmla="*/ 52971 w 66487"/>
                <a:gd name="connsiteY11" fmla="*/ 10416 h 95425"/>
                <a:gd name="connsiteX12" fmla="*/ 65657 w 66487"/>
                <a:gd name="connsiteY12" fmla="*/ 37023 h 95425"/>
                <a:gd name="connsiteX13" fmla="*/ 56115 w 66487"/>
                <a:gd name="connsiteY13" fmla="*/ 32981 h 95425"/>
                <a:gd name="connsiteX14" fmla="*/ 49716 w 66487"/>
                <a:gd name="connsiteY14" fmla="*/ 18162 h 95425"/>
                <a:gd name="connsiteX15" fmla="*/ 39387 w 66487"/>
                <a:gd name="connsiteY15" fmla="*/ 42524 h 95425"/>
                <a:gd name="connsiteX16" fmla="*/ 52073 w 66487"/>
                <a:gd name="connsiteY16" fmla="*/ 73958 h 95425"/>
                <a:gd name="connsiteX17" fmla="*/ 22637 w 66487"/>
                <a:gd name="connsiteY17" fmla="*/ 85858 h 95425"/>
                <a:gd name="connsiteX18" fmla="*/ 21200 w 66487"/>
                <a:gd name="connsiteY18" fmla="*/ 85185 h 95425"/>
                <a:gd name="connsiteX19" fmla="*/ 16934 w 66487"/>
                <a:gd name="connsiteY19" fmla="*/ 95401 h 95425"/>
                <a:gd name="connsiteX20" fmla="*/ 33998 w 66487"/>
                <a:gd name="connsiteY20" fmla="*/ 38370 h 95425"/>
                <a:gd name="connsiteX21" fmla="*/ 43653 w 66487"/>
                <a:gd name="connsiteY21" fmla="*/ 15917 h 95425"/>
                <a:gd name="connsiteX22" fmla="*/ 28587 w 66487"/>
                <a:gd name="connsiteY22" fmla="*/ 20935 h 95425"/>
                <a:gd name="connsiteX23" fmla="*/ 28048 w 66487"/>
                <a:gd name="connsiteY23" fmla="*/ 22204 h 95425"/>
                <a:gd name="connsiteX24" fmla="*/ 33998 w 66487"/>
                <a:gd name="connsiteY24" fmla="*/ 38370 h 95425"/>
                <a:gd name="connsiteX25" fmla="*/ 35458 w 66487"/>
                <a:gd name="connsiteY25" fmla="*/ 52740 h 95425"/>
                <a:gd name="connsiteX26" fmla="*/ 24231 w 66487"/>
                <a:gd name="connsiteY26" fmla="*/ 78000 h 95425"/>
                <a:gd name="connsiteX27" fmla="*/ 40611 w 66487"/>
                <a:gd name="connsiteY27" fmla="*/ 72409 h 95425"/>
                <a:gd name="connsiteX28" fmla="*/ 41184 w 66487"/>
                <a:gd name="connsiteY28" fmla="*/ 71039 h 95425"/>
                <a:gd name="connsiteX29" fmla="*/ 35458 w 66487"/>
                <a:gd name="connsiteY29" fmla="*/ 52740 h 9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6487" h="95425">
                  <a:moveTo>
                    <a:pt x="10760" y="93268"/>
                  </a:moveTo>
                  <a:lnTo>
                    <a:pt x="15026" y="83052"/>
                  </a:lnTo>
                  <a:cubicBezTo>
                    <a:pt x="3530" y="78325"/>
                    <a:pt x="-2533" y="65673"/>
                    <a:pt x="993" y="53750"/>
                  </a:cubicBezTo>
                  <a:lnTo>
                    <a:pt x="10872" y="57904"/>
                  </a:lnTo>
                  <a:cubicBezTo>
                    <a:pt x="9334" y="64696"/>
                    <a:pt x="12387" y="71690"/>
                    <a:pt x="18394" y="75193"/>
                  </a:cubicBezTo>
                  <a:lnTo>
                    <a:pt x="29620" y="48137"/>
                  </a:lnTo>
                  <a:cubicBezTo>
                    <a:pt x="16597" y="36910"/>
                    <a:pt x="13229" y="29276"/>
                    <a:pt x="17608" y="18836"/>
                  </a:cubicBezTo>
                  <a:cubicBezTo>
                    <a:pt x="22289" y="7822"/>
                    <a:pt x="35009" y="2692"/>
                    <a:pt x="46022" y="7362"/>
                  </a:cubicBezTo>
                  <a:cubicBezTo>
                    <a:pt x="46202" y="7441"/>
                    <a:pt x="46393" y="7530"/>
                    <a:pt x="46572" y="7609"/>
                  </a:cubicBezTo>
                  <a:lnTo>
                    <a:pt x="49828" y="-25"/>
                  </a:lnTo>
                  <a:lnTo>
                    <a:pt x="56227" y="2669"/>
                  </a:lnTo>
                  <a:lnTo>
                    <a:pt x="52971" y="10416"/>
                  </a:lnTo>
                  <a:cubicBezTo>
                    <a:pt x="63244" y="14884"/>
                    <a:pt x="68655" y="26234"/>
                    <a:pt x="65657" y="37023"/>
                  </a:cubicBezTo>
                  <a:lnTo>
                    <a:pt x="56115" y="32981"/>
                  </a:lnTo>
                  <a:cubicBezTo>
                    <a:pt x="57361" y="27188"/>
                    <a:pt x="54790" y="21238"/>
                    <a:pt x="49716" y="18162"/>
                  </a:cubicBezTo>
                  <a:lnTo>
                    <a:pt x="39387" y="42524"/>
                  </a:lnTo>
                  <a:cubicBezTo>
                    <a:pt x="54431" y="54761"/>
                    <a:pt x="56227" y="63966"/>
                    <a:pt x="52073" y="73958"/>
                  </a:cubicBezTo>
                  <a:cubicBezTo>
                    <a:pt x="47223" y="85375"/>
                    <a:pt x="34044" y="90697"/>
                    <a:pt x="22637" y="85858"/>
                  </a:cubicBezTo>
                  <a:cubicBezTo>
                    <a:pt x="22143" y="85645"/>
                    <a:pt x="21672" y="85420"/>
                    <a:pt x="21200" y="85185"/>
                  </a:cubicBezTo>
                  <a:lnTo>
                    <a:pt x="16934" y="95401"/>
                  </a:lnTo>
                  <a:close/>
                  <a:moveTo>
                    <a:pt x="33998" y="38370"/>
                  </a:moveTo>
                  <a:lnTo>
                    <a:pt x="43653" y="15917"/>
                  </a:lnTo>
                  <a:cubicBezTo>
                    <a:pt x="38108" y="13144"/>
                    <a:pt x="31360" y="15389"/>
                    <a:pt x="28587" y="20935"/>
                  </a:cubicBezTo>
                  <a:cubicBezTo>
                    <a:pt x="28385" y="21339"/>
                    <a:pt x="28206" y="21766"/>
                    <a:pt x="28048" y="22204"/>
                  </a:cubicBezTo>
                  <a:cubicBezTo>
                    <a:pt x="25691" y="27368"/>
                    <a:pt x="26814" y="31858"/>
                    <a:pt x="33998" y="38370"/>
                  </a:cubicBezTo>
                  <a:close/>
                  <a:moveTo>
                    <a:pt x="35458" y="52740"/>
                  </a:moveTo>
                  <a:lnTo>
                    <a:pt x="24231" y="78000"/>
                  </a:lnTo>
                  <a:cubicBezTo>
                    <a:pt x="30294" y="80975"/>
                    <a:pt x="37636" y="78482"/>
                    <a:pt x="40611" y="72409"/>
                  </a:cubicBezTo>
                  <a:cubicBezTo>
                    <a:pt x="40824" y="71971"/>
                    <a:pt x="41015" y="71511"/>
                    <a:pt x="41184" y="71039"/>
                  </a:cubicBezTo>
                  <a:cubicBezTo>
                    <a:pt x="44215" y="65089"/>
                    <a:pt x="43317" y="59925"/>
                    <a:pt x="35458" y="52740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D19F803-E1EB-4763-AA15-B372BA075081}"/>
                </a:ext>
              </a:extLst>
            </p:cNvPr>
            <p:cNvSpPr/>
            <p:nvPr/>
          </p:nvSpPr>
          <p:spPr>
            <a:xfrm>
              <a:off x="8228936" y="2142719"/>
              <a:ext cx="228572" cy="149777"/>
            </a:xfrm>
            <a:custGeom>
              <a:avLst/>
              <a:gdLst>
                <a:gd name="connsiteX0" fmla="*/ -7 w 228572"/>
                <a:gd name="connsiteY0" fmla="*/ 101291 h 149777"/>
                <a:gd name="connsiteX1" fmla="*/ 24579 w 228572"/>
                <a:gd name="connsiteY1" fmla="*/ 93657 h 149777"/>
                <a:gd name="connsiteX2" fmla="*/ 55677 w 228572"/>
                <a:gd name="connsiteY2" fmla="*/ 24726 h 149777"/>
                <a:gd name="connsiteX3" fmla="*/ 62974 w 228572"/>
                <a:gd name="connsiteY3" fmla="*/ 48526 h 149777"/>
                <a:gd name="connsiteX4" fmla="*/ 43440 w 228572"/>
                <a:gd name="connsiteY4" fmla="*/ 87819 h 149777"/>
                <a:gd name="connsiteX5" fmla="*/ 108890 w 228572"/>
                <a:gd name="connsiteY5" fmla="*/ 67611 h 149777"/>
                <a:gd name="connsiteX6" fmla="*/ 142570 w 228572"/>
                <a:gd name="connsiteY6" fmla="*/ 2273 h 149777"/>
                <a:gd name="connsiteX7" fmla="*/ 205327 w 228572"/>
                <a:gd name="connsiteY7" fmla="*/ 37636 h 149777"/>
                <a:gd name="connsiteX8" fmla="*/ 223738 w 228572"/>
                <a:gd name="connsiteY8" fmla="*/ 31911 h 149777"/>
                <a:gd name="connsiteX9" fmla="*/ 228566 w 228572"/>
                <a:gd name="connsiteY9" fmla="*/ 47291 h 149777"/>
                <a:gd name="connsiteX10" fmla="*/ 209930 w 228572"/>
                <a:gd name="connsiteY10" fmla="*/ 53129 h 149777"/>
                <a:gd name="connsiteX11" fmla="*/ 181639 w 228572"/>
                <a:gd name="connsiteY11" fmla="*/ 115773 h 149777"/>
                <a:gd name="connsiteX12" fmla="*/ 174342 w 228572"/>
                <a:gd name="connsiteY12" fmla="*/ 92534 h 149777"/>
                <a:gd name="connsiteX13" fmla="*/ 191181 w 228572"/>
                <a:gd name="connsiteY13" fmla="*/ 58854 h 149777"/>
                <a:gd name="connsiteX14" fmla="*/ 132242 w 228572"/>
                <a:gd name="connsiteY14" fmla="*/ 77154 h 149777"/>
                <a:gd name="connsiteX15" fmla="*/ 95531 w 228572"/>
                <a:gd name="connsiteY15" fmla="*/ 146983 h 149777"/>
                <a:gd name="connsiteX16" fmla="*/ 28957 w 228572"/>
                <a:gd name="connsiteY16" fmla="*/ 109149 h 149777"/>
                <a:gd name="connsiteX17" fmla="*/ 4371 w 228572"/>
                <a:gd name="connsiteY17" fmla="*/ 116784 h 149777"/>
                <a:gd name="connsiteX18" fmla="*/ 132466 w 228572"/>
                <a:gd name="connsiteY18" fmla="*/ 60202 h 149777"/>
                <a:gd name="connsiteX19" fmla="*/ 187364 w 228572"/>
                <a:gd name="connsiteY19" fmla="*/ 43250 h 149777"/>
                <a:gd name="connsiteX20" fmla="*/ 155346 w 228572"/>
                <a:gd name="connsiteY20" fmla="*/ 24095 h 149777"/>
                <a:gd name="connsiteX21" fmla="*/ 152899 w 228572"/>
                <a:gd name="connsiteY21" fmla="*/ 24838 h 149777"/>
                <a:gd name="connsiteX22" fmla="*/ 132466 w 228572"/>
                <a:gd name="connsiteY22" fmla="*/ 60202 h 149777"/>
                <a:gd name="connsiteX23" fmla="*/ 109115 w 228572"/>
                <a:gd name="connsiteY23" fmla="*/ 84339 h 149777"/>
                <a:gd name="connsiteX24" fmla="*/ 47930 w 228572"/>
                <a:gd name="connsiteY24" fmla="*/ 103312 h 149777"/>
                <a:gd name="connsiteX25" fmla="*/ 85764 w 228572"/>
                <a:gd name="connsiteY25" fmla="*/ 122958 h 149777"/>
                <a:gd name="connsiteX26" fmla="*/ 109115 w 228572"/>
                <a:gd name="connsiteY26" fmla="*/ 84339 h 14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8572" h="149777">
                  <a:moveTo>
                    <a:pt x="-7" y="101291"/>
                  </a:moveTo>
                  <a:lnTo>
                    <a:pt x="24579" y="93657"/>
                  </a:lnTo>
                  <a:cubicBezTo>
                    <a:pt x="17169" y="59977"/>
                    <a:pt x="30529" y="35503"/>
                    <a:pt x="55677" y="24726"/>
                  </a:cubicBezTo>
                  <a:lnTo>
                    <a:pt x="62974" y="48526"/>
                  </a:lnTo>
                  <a:cubicBezTo>
                    <a:pt x="48570" y="55945"/>
                    <a:pt x="40655" y="71859"/>
                    <a:pt x="43440" y="87819"/>
                  </a:cubicBezTo>
                  <a:lnTo>
                    <a:pt x="108890" y="67611"/>
                  </a:lnTo>
                  <a:cubicBezTo>
                    <a:pt x="108890" y="28318"/>
                    <a:pt x="117759" y="10019"/>
                    <a:pt x="142570" y="2273"/>
                  </a:cubicBezTo>
                  <a:cubicBezTo>
                    <a:pt x="169851" y="-6147"/>
                    <a:pt x="194549" y="9233"/>
                    <a:pt x="205327" y="37636"/>
                  </a:cubicBezTo>
                  <a:lnTo>
                    <a:pt x="223738" y="31911"/>
                  </a:lnTo>
                  <a:lnTo>
                    <a:pt x="228566" y="47291"/>
                  </a:lnTo>
                  <a:lnTo>
                    <a:pt x="209930" y="53129"/>
                  </a:lnTo>
                  <a:cubicBezTo>
                    <a:pt x="217452" y="90177"/>
                    <a:pt x="197805" y="109262"/>
                    <a:pt x="181639" y="115773"/>
                  </a:cubicBezTo>
                  <a:lnTo>
                    <a:pt x="174342" y="92534"/>
                  </a:lnTo>
                  <a:cubicBezTo>
                    <a:pt x="186589" y="86072"/>
                    <a:pt x="193359" y="72528"/>
                    <a:pt x="191181" y="58854"/>
                  </a:cubicBezTo>
                  <a:lnTo>
                    <a:pt x="132242" y="77154"/>
                  </a:lnTo>
                  <a:cubicBezTo>
                    <a:pt x="133252" y="122060"/>
                    <a:pt x="119556" y="139461"/>
                    <a:pt x="95531" y="146983"/>
                  </a:cubicBezTo>
                  <a:cubicBezTo>
                    <a:pt x="65556" y="156301"/>
                    <a:pt x="41755" y="141707"/>
                    <a:pt x="28957" y="109149"/>
                  </a:cubicBezTo>
                  <a:lnTo>
                    <a:pt x="4371" y="116784"/>
                  </a:lnTo>
                  <a:close/>
                  <a:moveTo>
                    <a:pt x="132466" y="60202"/>
                  </a:moveTo>
                  <a:lnTo>
                    <a:pt x="187364" y="43250"/>
                  </a:lnTo>
                  <a:cubicBezTo>
                    <a:pt x="183817" y="29119"/>
                    <a:pt x="169480" y="20543"/>
                    <a:pt x="155346" y="24095"/>
                  </a:cubicBezTo>
                  <a:cubicBezTo>
                    <a:pt x="154515" y="24302"/>
                    <a:pt x="153707" y="24551"/>
                    <a:pt x="152899" y="24838"/>
                  </a:cubicBezTo>
                  <a:cubicBezTo>
                    <a:pt x="139651" y="28992"/>
                    <a:pt x="133140" y="37748"/>
                    <a:pt x="132466" y="60202"/>
                  </a:cubicBezTo>
                  <a:close/>
                  <a:moveTo>
                    <a:pt x="109115" y="84339"/>
                  </a:moveTo>
                  <a:lnTo>
                    <a:pt x="47930" y="103312"/>
                  </a:lnTo>
                  <a:cubicBezTo>
                    <a:pt x="55677" y="121387"/>
                    <a:pt x="68250" y="128459"/>
                    <a:pt x="85764" y="122958"/>
                  </a:cubicBezTo>
                  <a:cubicBezTo>
                    <a:pt x="100134" y="118580"/>
                    <a:pt x="108217" y="109262"/>
                    <a:pt x="109115" y="84339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434022B-0920-4BC2-8B90-FB10E2D85F8B}"/>
                </a:ext>
              </a:extLst>
            </p:cNvPr>
            <p:cNvSpPr/>
            <p:nvPr/>
          </p:nvSpPr>
          <p:spPr>
            <a:xfrm>
              <a:off x="8232977" y="2149464"/>
              <a:ext cx="228572" cy="149768"/>
            </a:xfrm>
            <a:custGeom>
              <a:avLst/>
              <a:gdLst>
                <a:gd name="connsiteX0" fmla="*/ -7 w 228572"/>
                <a:gd name="connsiteY0" fmla="*/ 101394 h 149768"/>
                <a:gd name="connsiteX1" fmla="*/ 24579 w 228572"/>
                <a:gd name="connsiteY1" fmla="*/ 93760 h 149768"/>
                <a:gd name="connsiteX2" fmla="*/ 55677 w 228572"/>
                <a:gd name="connsiteY2" fmla="*/ 24941 h 149768"/>
                <a:gd name="connsiteX3" fmla="*/ 63086 w 228572"/>
                <a:gd name="connsiteY3" fmla="*/ 48741 h 149768"/>
                <a:gd name="connsiteX4" fmla="*/ 43552 w 228572"/>
                <a:gd name="connsiteY4" fmla="*/ 87922 h 149768"/>
                <a:gd name="connsiteX5" fmla="*/ 108891 w 228572"/>
                <a:gd name="connsiteY5" fmla="*/ 67602 h 149768"/>
                <a:gd name="connsiteX6" fmla="*/ 142570 w 228572"/>
                <a:gd name="connsiteY6" fmla="*/ 2263 h 149768"/>
                <a:gd name="connsiteX7" fmla="*/ 205439 w 228572"/>
                <a:gd name="connsiteY7" fmla="*/ 37627 h 149768"/>
                <a:gd name="connsiteX8" fmla="*/ 223738 w 228572"/>
                <a:gd name="connsiteY8" fmla="*/ 31901 h 149768"/>
                <a:gd name="connsiteX9" fmla="*/ 228566 w 228572"/>
                <a:gd name="connsiteY9" fmla="*/ 47394 h 149768"/>
                <a:gd name="connsiteX10" fmla="*/ 209930 w 228572"/>
                <a:gd name="connsiteY10" fmla="*/ 53120 h 149768"/>
                <a:gd name="connsiteX11" fmla="*/ 181639 w 228572"/>
                <a:gd name="connsiteY11" fmla="*/ 115876 h 149768"/>
                <a:gd name="connsiteX12" fmla="*/ 174454 w 228572"/>
                <a:gd name="connsiteY12" fmla="*/ 92637 h 149768"/>
                <a:gd name="connsiteX13" fmla="*/ 191294 w 228572"/>
                <a:gd name="connsiteY13" fmla="*/ 58957 h 149768"/>
                <a:gd name="connsiteX14" fmla="*/ 132354 w 228572"/>
                <a:gd name="connsiteY14" fmla="*/ 77144 h 149768"/>
                <a:gd name="connsiteX15" fmla="*/ 95531 w 228572"/>
                <a:gd name="connsiteY15" fmla="*/ 146974 h 149768"/>
                <a:gd name="connsiteX16" fmla="*/ 29070 w 228572"/>
                <a:gd name="connsiteY16" fmla="*/ 109252 h 149768"/>
                <a:gd name="connsiteX17" fmla="*/ 4371 w 228572"/>
                <a:gd name="connsiteY17" fmla="*/ 116887 h 149768"/>
                <a:gd name="connsiteX18" fmla="*/ 132579 w 228572"/>
                <a:gd name="connsiteY18" fmla="*/ 60866 h 149768"/>
                <a:gd name="connsiteX19" fmla="*/ 187477 w 228572"/>
                <a:gd name="connsiteY19" fmla="*/ 43914 h 149768"/>
                <a:gd name="connsiteX20" fmla="*/ 155458 w 228572"/>
                <a:gd name="connsiteY20" fmla="*/ 24759 h 149768"/>
                <a:gd name="connsiteX21" fmla="*/ 153011 w 228572"/>
                <a:gd name="connsiteY21" fmla="*/ 25502 h 149768"/>
                <a:gd name="connsiteX22" fmla="*/ 132579 w 228572"/>
                <a:gd name="connsiteY22" fmla="*/ 60866 h 149768"/>
                <a:gd name="connsiteX23" fmla="*/ 109228 w 228572"/>
                <a:gd name="connsiteY23" fmla="*/ 85003 h 149768"/>
                <a:gd name="connsiteX24" fmla="*/ 48155 w 228572"/>
                <a:gd name="connsiteY24" fmla="*/ 103976 h 149768"/>
                <a:gd name="connsiteX25" fmla="*/ 85988 w 228572"/>
                <a:gd name="connsiteY25" fmla="*/ 123735 h 149768"/>
                <a:gd name="connsiteX26" fmla="*/ 109228 w 228572"/>
                <a:gd name="connsiteY26" fmla="*/ 84442 h 14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8572" h="149768">
                  <a:moveTo>
                    <a:pt x="-7" y="101394"/>
                  </a:moveTo>
                  <a:lnTo>
                    <a:pt x="24579" y="93760"/>
                  </a:lnTo>
                  <a:cubicBezTo>
                    <a:pt x="17169" y="60080"/>
                    <a:pt x="30529" y="35606"/>
                    <a:pt x="55677" y="24941"/>
                  </a:cubicBezTo>
                  <a:lnTo>
                    <a:pt x="63086" y="48741"/>
                  </a:lnTo>
                  <a:cubicBezTo>
                    <a:pt x="48615" y="56037"/>
                    <a:pt x="40678" y="71978"/>
                    <a:pt x="43552" y="87922"/>
                  </a:cubicBezTo>
                  <a:lnTo>
                    <a:pt x="108891" y="67602"/>
                  </a:lnTo>
                  <a:cubicBezTo>
                    <a:pt x="108891" y="28309"/>
                    <a:pt x="117759" y="10122"/>
                    <a:pt x="142570" y="2263"/>
                  </a:cubicBezTo>
                  <a:cubicBezTo>
                    <a:pt x="169851" y="-6157"/>
                    <a:pt x="194549" y="9336"/>
                    <a:pt x="205439" y="37627"/>
                  </a:cubicBezTo>
                  <a:lnTo>
                    <a:pt x="223738" y="31901"/>
                  </a:lnTo>
                  <a:lnTo>
                    <a:pt x="228566" y="47394"/>
                  </a:lnTo>
                  <a:lnTo>
                    <a:pt x="209930" y="53120"/>
                  </a:lnTo>
                  <a:cubicBezTo>
                    <a:pt x="217564" y="90167"/>
                    <a:pt x="197917" y="109252"/>
                    <a:pt x="181639" y="115876"/>
                  </a:cubicBezTo>
                  <a:lnTo>
                    <a:pt x="174454" y="92637"/>
                  </a:lnTo>
                  <a:cubicBezTo>
                    <a:pt x="186623" y="86103"/>
                    <a:pt x="193371" y="72616"/>
                    <a:pt x="191294" y="58957"/>
                  </a:cubicBezTo>
                  <a:lnTo>
                    <a:pt x="132354" y="77144"/>
                  </a:lnTo>
                  <a:cubicBezTo>
                    <a:pt x="133252" y="122051"/>
                    <a:pt x="119668" y="139564"/>
                    <a:pt x="95531" y="146974"/>
                  </a:cubicBezTo>
                  <a:cubicBezTo>
                    <a:pt x="65556" y="156292"/>
                    <a:pt x="41756" y="141697"/>
                    <a:pt x="29070" y="109252"/>
                  </a:cubicBezTo>
                  <a:lnTo>
                    <a:pt x="4371" y="116887"/>
                  </a:lnTo>
                  <a:close/>
                  <a:moveTo>
                    <a:pt x="132579" y="60866"/>
                  </a:moveTo>
                  <a:lnTo>
                    <a:pt x="187477" y="43914"/>
                  </a:lnTo>
                  <a:cubicBezTo>
                    <a:pt x="183929" y="29783"/>
                    <a:pt x="169593" y="21207"/>
                    <a:pt x="155458" y="24759"/>
                  </a:cubicBezTo>
                  <a:cubicBezTo>
                    <a:pt x="154628" y="24967"/>
                    <a:pt x="153819" y="25215"/>
                    <a:pt x="153011" y="25502"/>
                  </a:cubicBezTo>
                  <a:cubicBezTo>
                    <a:pt x="139764" y="29095"/>
                    <a:pt x="133365" y="38413"/>
                    <a:pt x="132579" y="60866"/>
                  </a:cubicBezTo>
                  <a:close/>
                  <a:moveTo>
                    <a:pt x="109228" y="85003"/>
                  </a:moveTo>
                  <a:lnTo>
                    <a:pt x="48155" y="103976"/>
                  </a:lnTo>
                  <a:cubicBezTo>
                    <a:pt x="55789" y="122051"/>
                    <a:pt x="68363" y="129124"/>
                    <a:pt x="85988" y="123735"/>
                  </a:cubicBezTo>
                  <a:cubicBezTo>
                    <a:pt x="100246" y="118683"/>
                    <a:pt x="108329" y="109365"/>
                    <a:pt x="109228" y="84442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640F99-5117-4689-BC38-15DBD8BA00E8}"/>
                </a:ext>
              </a:extLst>
            </p:cNvPr>
            <p:cNvSpPr/>
            <p:nvPr/>
          </p:nvSpPr>
          <p:spPr>
            <a:xfrm>
              <a:off x="3896322" y="4214747"/>
              <a:ext cx="82478" cy="136178"/>
            </a:xfrm>
            <a:custGeom>
              <a:avLst/>
              <a:gdLst>
                <a:gd name="connsiteX0" fmla="*/ 23510 w 82478"/>
                <a:gd name="connsiteY0" fmla="*/ 134806 h 136178"/>
                <a:gd name="connsiteX1" fmla="*/ 26542 w 82478"/>
                <a:gd name="connsiteY1" fmla="*/ 120099 h 136178"/>
                <a:gd name="connsiteX2" fmla="*/ 159 w 82478"/>
                <a:gd name="connsiteY2" fmla="*/ 84735 h 136178"/>
                <a:gd name="connsiteX3" fmla="*/ 14417 w 82478"/>
                <a:gd name="connsiteY3" fmla="*/ 87654 h 136178"/>
                <a:gd name="connsiteX4" fmla="*/ 28899 w 82478"/>
                <a:gd name="connsiteY4" fmla="*/ 108760 h 136178"/>
                <a:gd name="connsiteX5" fmla="*/ 37095 w 82478"/>
                <a:gd name="connsiteY5" fmla="*/ 69580 h 136178"/>
                <a:gd name="connsiteX6" fmla="*/ 13294 w 82478"/>
                <a:gd name="connsiteY6" fmla="*/ 33655 h 136178"/>
                <a:gd name="connsiteX7" fmla="*/ 48617 w 82478"/>
                <a:gd name="connsiteY7" fmla="*/ 11089 h 136178"/>
                <a:gd name="connsiteX8" fmla="*/ 49107 w 82478"/>
                <a:gd name="connsiteY8" fmla="*/ 11202 h 136178"/>
                <a:gd name="connsiteX9" fmla="*/ 51352 w 82478"/>
                <a:gd name="connsiteY9" fmla="*/ -25 h 136178"/>
                <a:gd name="connsiteX10" fmla="*/ 60670 w 82478"/>
                <a:gd name="connsiteY10" fmla="*/ 1883 h 136178"/>
                <a:gd name="connsiteX11" fmla="*/ 58313 w 82478"/>
                <a:gd name="connsiteY11" fmla="*/ 13110 h 136178"/>
                <a:gd name="connsiteX12" fmla="*/ 82338 w 82478"/>
                <a:gd name="connsiteY12" fmla="*/ 45330 h 136178"/>
                <a:gd name="connsiteX13" fmla="*/ 68417 w 82478"/>
                <a:gd name="connsiteY13" fmla="*/ 42411 h 136178"/>
                <a:gd name="connsiteX14" fmla="*/ 55955 w 82478"/>
                <a:gd name="connsiteY14" fmla="*/ 24224 h 136178"/>
                <a:gd name="connsiteX15" fmla="*/ 48658 w 82478"/>
                <a:gd name="connsiteY15" fmla="*/ 59588 h 136178"/>
                <a:gd name="connsiteX16" fmla="*/ 73918 w 82478"/>
                <a:gd name="connsiteY16" fmla="*/ 98095 h 136178"/>
                <a:gd name="connsiteX17" fmla="*/ 35747 w 82478"/>
                <a:gd name="connsiteY17" fmla="*/ 121446 h 136178"/>
                <a:gd name="connsiteX18" fmla="*/ 32716 w 82478"/>
                <a:gd name="connsiteY18" fmla="*/ 136153 h 136178"/>
                <a:gd name="connsiteX19" fmla="*/ 40014 w 82478"/>
                <a:gd name="connsiteY19" fmla="*/ 55434 h 136178"/>
                <a:gd name="connsiteX20" fmla="*/ 46862 w 82478"/>
                <a:gd name="connsiteY20" fmla="*/ 22540 h 136178"/>
                <a:gd name="connsiteX21" fmla="*/ 27910 w 82478"/>
                <a:gd name="connsiteY21" fmla="*/ 33846 h 136178"/>
                <a:gd name="connsiteX22" fmla="*/ 27664 w 82478"/>
                <a:gd name="connsiteY22" fmla="*/ 35002 h 136178"/>
                <a:gd name="connsiteX23" fmla="*/ 40014 w 82478"/>
                <a:gd name="connsiteY23" fmla="*/ 55434 h 136178"/>
                <a:gd name="connsiteX24" fmla="*/ 45739 w 82478"/>
                <a:gd name="connsiteY24" fmla="*/ 74182 h 136178"/>
                <a:gd name="connsiteX25" fmla="*/ 38105 w 82478"/>
                <a:gd name="connsiteY25" fmla="*/ 110781 h 136178"/>
                <a:gd name="connsiteX26" fmla="*/ 58779 w 82478"/>
                <a:gd name="connsiteY26" fmla="*/ 99611 h 136178"/>
                <a:gd name="connsiteX27" fmla="*/ 59323 w 82478"/>
                <a:gd name="connsiteY27" fmla="*/ 97085 h 136178"/>
                <a:gd name="connsiteX28" fmla="*/ 45739 w 82478"/>
                <a:gd name="connsiteY28" fmla="*/ 74182 h 13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478" h="136178">
                  <a:moveTo>
                    <a:pt x="23510" y="134806"/>
                  </a:moveTo>
                  <a:lnTo>
                    <a:pt x="26542" y="120099"/>
                  </a:lnTo>
                  <a:cubicBezTo>
                    <a:pt x="9914" y="116922"/>
                    <a:pt x="-1537" y="101575"/>
                    <a:pt x="159" y="84735"/>
                  </a:cubicBezTo>
                  <a:lnTo>
                    <a:pt x="14417" y="87654"/>
                  </a:lnTo>
                  <a:cubicBezTo>
                    <a:pt x="14093" y="97107"/>
                    <a:pt x="19965" y="105662"/>
                    <a:pt x="28899" y="108760"/>
                  </a:cubicBezTo>
                  <a:lnTo>
                    <a:pt x="37095" y="69580"/>
                  </a:lnTo>
                  <a:cubicBezTo>
                    <a:pt x="16887" y="58353"/>
                    <a:pt x="10151" y="48811"/>
                    <a:pt x="13294" y="33655"/>
                  </a:cubicBezTo>
                  <a:cubicBezTo>
                    <a:pt x="16817" y="17668"/>
                    <a:pt x="32631" y="7564"/>
                    <a:pt x="48617" y="11089"/>
                  </a:cubicBezTo>
                  <a:cubicBezTo>
                    <a:pt x="48780" y="11123"/>
                    <a:pt x="48943" y="11168"/>
                    <a:pt x="49107" y="11202"/>
                  </a:cubicBezTo>
                  <a:lnTo>
                    <a:pt x="51352" y="-25"/>
                  </a:lnTo>
                  <a:lnTo>
                    <a:pt x="60670" y="1883"/>
                  </a:lnTo>
                  <a:lnTo>
                    <a:pt x="58313" y="13110"/>
                  </a:lnTo>
                  <a:cubicBezTo>
                    <a:pt x="73401" y="16096"/>
                    <a:pt x="83783" y="30017"/>
                    <a:pt x="82338" y="45330"/>
                  </a:cubicBezTo>
                  <a:lnTo>
                    <a:pt x="68417" y="42411"/>
                  </a:lnTo>
                  <a:cubicBezTo>
                    <a:pt x="68538" y="34317"/>
                    <a:pt x="63544" y="27031"/>
                    <a:pt x="55955" y="24224"/>
                  </a:cubicBezTo>
                  <a:lnTo>
                    <a:pt x="48658" y="59588"/>
                  </a:lnTo>
                  <a:cubicBezTo>
                    <a:pt x="71897" y="71825"/>
                    <a:pt x="76949" y="83725"/>
                    <a:pt x="73918" y="98095"/>
                  </a:cubicBezTo>
                  <a:cubicBezTo>
                    <a:pt x="70213" y="116058"/>
                    <a:pt x="56068" y="124141"/>
                    <a:pt x="35747" y="121446"/>
                  </a:cubicBezTo>
                  <a:lnTo>
                    <a:pt x="32716" y="136153"/>
                  </a:lnTo>
                  <a:close/>
                  <a:moveTo>
                    <a:pt x="40014" y="55434"/>
                  </a:moveTo>
                  <a:lnTo>
                    <a:pt x="46862" y="22540"/>
                  </a:lnTo>
                  <a:cubicBezTo>
                    <a:pt x="38506" y="20430"/>
                    <a:pt x="30021" y="25493"/>
                    <a:pt x="27910" y="33846"/>
                  </a:cubicBezTo>
                  <a:cubicBezTo>
                    <a:pt x="27814" y="34227"/>
                    <a:pt x="27732" y="34609"/>
                    <a:pt x="27664" y="35002"/>
                  </a:cubicBezTo>
                  <a:cubicBezTo>
                    <a:pt x="25644" y="42973"/>
                    <a:pt x="28675" y="48698"/>
                    <a:pt x="40014" y="55434"/>
                  </a:cubicBezTo>
                  <a:close/>
                  <a:moveTo>
                    <a:pt x="45739" y="74182"/>
                  </a:moveTo>
                  <a:lnTo>
                    <a:pt x="38105" y="110781"/>
                  </a:lnTo>
                  <a:cubicBezTo>
                    <a:pt x="46898" y="113408"/>
                    <a:pt x="56154" y="108401"/>
                    <a:pt x="58779" y="99611"/>
                  </a:cubicBezTo>
                  <a:cubicBezTo>
                    <a:pt x="59026" y="98780"/>
                    <a:pt x="59208" y="97938"/>
                    <a:pt x="59323" y="97085"/>
                  </a:cubicBezTo>
                  <a:cubicBezTo>
                    <a:pt x="60670" y="88440"/>
                    <a:pt x="58201" y="81704"/>
                    <a:pt x="45739" y="74182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2E54B16-F73C-4A42-8492-A884BC5E1205}"/>
                </a:ext>
              </a:extLst>
            </p:cNvPr>
            <p:cNvSpPr/>
            <p:nvPr/>
          </p:nvSpPr>
          <p:spPr>
            <a:xfrm>
              <a:off x="3901038" y="4214635"/>
              <a:ext cx="82478" cy="136290"/>
            </a:xfrm>
            <a:custGeom>
              <a:avLst/>
              <a:gdLst>
                <a:gd name="connsiteX0" fmla="*/ 23510 w 82478"/>
                <a:gd name="connsiteY0" fmla="*/ 134806 h 136290"/>
                <a:gd name="connsiteX1" fmla="*/ 26542 w 82478"/>
                <a:gd name="connsiteY1" fmla="*/ 119987 h 136290"/>
                <a:gd name="connsiteX2" fmla="*/ 159 w 82478"/>
                <a:gd name="connsiteY2" fmla="*/ 84623 h 136290"/>
                <a:gd name="connsiteX3" fmla="*/ 14417 w 82478"/>
                <a:gd name="connsiteY3" fmla="*/ 87542 h 136290"/>
                <a:gd name="connsiteX4" fmla="*/ 28899 w 82478"/>
                <a:gd name="connsiteY4" fmla="*/ 108648 h 136290"/>
                <a:gd name="connsiteX5" fmla="*/ 37095 w 82478"/>
                <a:gd name="connsiteY5" fmla="*/ 69467 h 136290"/>
                <a:gd name="connsiteX6" fmla="*/ 13294 w 82478"/>
                <a:gd name="connsiteY6" fmla="*/ 33655 h 136290"/>
                <a:gd name="connsiteX7" fmla="*/ 48395 w 82478"/>
                <a:gd name="connsiteY7" fmla="*/ 11033 h 136290"/>
                <a:gd name="connsiteX8" fmla="*/ 49107 w 82478"/>
                <a:gd name="connsiteY8" fmla="*/ 11202 h 136290"/>
                <a:gd name="connsiteX9" fmla="*/ 51352 w 82478"/>
                <a:gd name="connsiteY9" fmla="*/ -25 h 136290"/>
                <a:gd name="connsiteX10" fmla="*/ 60670 w 82478"/>
                <a:gd name="connsiteY10" fmla="*/ 1884 h 136290"/>
                <a:gd name="connsiteX11" fmla="*/ 58313 w 82478"/>
                <a:gd name="connsiteY11" fmla="*/ 13110 h 136290"/>
                <a:gd name="connsiteX12" fmla="*/ 82338 w 82478"/>
                <a:gd name="connsiteY12" fmla="*/ 45330 h 136290"/>
                <a:gd name="connsiteX13" fmla="*/ 68417 w 82478"/>
                <a:gd name="connsiteY13" fmla="*/ 42411 h 136290"/>
                <a:gd name="connsiteX14" fmla="*/ 55955 w 82478"/>
                <a:gd name="connsiteY14" fmla="*/ 24337 h 136290"/>
                <a:gd name="connsiteX15" fmla="*/ 48658 w 82478"/>
                <a:gd name="connsiteY15" fmla="*/ 59588 h 136290"/>
                <a:gd name="connsiteX16" fmla="*/ 73918 w 82478"/>
                <a:gd name="connsiteY16" fmla="*/ 98207 h 136290"/>
                <a:gd name="connsiteX17" fmla="*/ 35747 w 82478"/>
                <a:gd name="connsiteY17" fmla="*/ 121447 h 136290"/>
                <a:gd name="connsiteX18" fmla="*/ 32716 w 82478"/>
                <a:gd name="connsiteY18" fmla="*/ 136266 h 136290"/>
                <a:gd name="connsiteX19" fmla="*/ 40013 w 82478"/>
                <a:gd name="connsiteY19" fmla="*/ 55434 h 136290"/>
                <a:gd name="connsiteX20" fmla="*/ 46862 w 82478"/>
                <a:gd name="connsiteY20" fmla="*/ 22540 h 136290"/>
                <a:gd name="connsiteX21" fmla="*/ 27995 w 82478"/>
                <a:gd name="connsiteY21" fmla="*/ 33363 h 136290"/>
                <a:gd name="connsiteX22" fmla="*/ 27664 w 82478"/>
                <a:gd name="connsiteY22" fmla="*/ 34890 h 136290"/>
                <a:gd name="connsiteX23" fmla="*/ 40013 w 82478"/>
                <a:gd name="connsiteY23" fmla="*/ 55434 h 136290"/>
                <a:gd name="connsiteX24" fmla="*/ 45739 w 82478"/>
                <a:gd name="connsiteY24" fmla="*/ 74183 h 136290"/>
                <a:gd name="connsiteX25" fmla="*/ 38105 w 82478"/>
                <a:gd name="connsiteY25" fmla="*/ 110781 h 136290"/>
                <a:gd name="connsiteX26" fmla="*/ 58506 w 82478"/>
                <a:gd name="connsiteY26" fmla="*/ 98803 h 136290"/>
                <a:gd name="connsiteX27" fmla="*/ 58874 w 82478"/>
                <a:gd name="connsiteY27" fmla="*/ 96973 h 136290"/>
                <a:gd name="connsiteX28" fmla="*/ 45739 w 82478"/>
                <a:gd name="connsiteY28" fmla="*/ 74183 h 13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478" h="136290">
                  <a:moveTo>
                    <a:pt x="23510" y="134806"/>
                  </a:moveTo>
                  <a:lnTo>
                    <a:pt x="26542" y="119987"/>
                  </a:lnTo>
                  <a:cubicBezTo>
                    <a:pt x="9914" y="116810"/>
                    <a:pt x="-1537" y="101463"/>
                    <a:pt x="159" y="84623"/>
                  </a:cubicBezTo>
                  <a:lnTo>
                    <a:pt x="14417" y="87542"/>
                  </a:lnTo>
                  <a:cubicBezTo>
                    <a:pt x="14017" y="97018"/>
                    <a:pt x="19918" y="105617"/>
                    <a:pt x="28899" y="108648"/>
                  </a:cubicBezTo>
                  <a:lnTo>
                    <a:pt x="37095" y="69467"/>
                  </a:lnTo>
                  <a:cubicBezTo>
                    <a:pt x="16887" y="58241"/>
                    <a:pt x="10151" y="48698"/>
                    <a:pt x="13294" y="33655"/>
                  </a:cubicBezTo>
                  <a:cubicBezTo>
                    <a:pt x="16742" y="17713"/>
                    <a:pt x="32457" y="7587"/>
                    <a:pt x="48395" y="11033"/>
                  </a:cubicBezTo>
                  <a:cubicBezTo>
                    <a:pt x="48633" y="11089"/>
                    <a:pt x="48870" y="11145"/>
                    <a:pt x="49107" y="11202"/>
                  </a:cubicBezTo>
                  <a:lnTo>
                    <a:pt x="51352" y="-25"/>
                  </a:lnTo>
                  <a:lnTo>
                    <a:pt x="60670" y="1884"/>
                  </a:lnTo>
                  <a:lnTo>
                    <a:pt x="58313" y="13110"/>
                  </a:lnTo>
                  <a:cubicBezTo>
                    <a:pt x="73401" y="16096"/>
                    <a:pt x="83783" y="30017"/>
                    <a:pt x="82338" y="45330"/>
                  </a:cubicBezTo>
                  <a:lnTo>
                    <a:pt x="68417" y="42411"/>
                  </a:lnTo>
                  <a:cubicBezTo>
                    <a:pt x="68525" y="34351"/>
                    <a:pt x="63528" y="27099"/>
                    <a:pt x="55955" y="24337"/>
                  </a:cubicBezTo>
                  <a:lnTo>
                    <a:pt x="48658" y="59588"/>
                  </a:lnTo>
                  <a:cubicBezTo>
                    <a:pt x="71897" y="71937"/>
                    <a:pt x="76949" y="83725"/>
                    <a:pt x="73918" y="98207"/>
                  </a:cubicBezTo>
                  <a:cubicBezTo>
                    <a:pt x="70213" y="116170"/>
                    <a:pt x="55955" y="124141"/>
                    <a:pt x="35747" y="121447"/>
                  </a:cubicBezTo>
                  <a:lnTo>
                    <a:pt x="32716" y="136266"/>
                  </a:lnTo>
                  <a:close/>
                  <a:moveTo>
                    <a:pt x="40013" y="55434"/>
                  </a:moveTo>
                  <a:lnTo>
                    <a:pt x="46862" y="22540"/>
                  </a:lnTo>
                  <a:cubicBezTo>
                    <a:pt x="38663" y="20318"/>
                    <a:pt x="30216" y="25167"/>
                    <a:pt x="27995" y="33363"/>
                  </a:cubicBezTo>
                  <a:cubicBezTo>
                    <a:pt x="27860" y="33868"/>
                    <a:pt x="27748" y="34373"/>
                    <a:pt x="27664" y="34890"/>
                  </a:cubicBezTo>
                  <a:cubicBezTo>
                    <a:pt x="25980" y="42861"/>
                    <a:pt x="28675" y="48698"/>
                    <a:pt x="40013" y="55434"/>
                  </a:cubicBezTo>
                  <a:close/>
                  <a:moveTo>
                    <a:pt x="45739" y="74183"/>
                  </a:moveTo>
                  <a:lnTo>
                    <a:pt x="38105" y="110781"/>
                  </a:lnTo>
                  <a:cubicBezTo>
                    <a:pt x="47046" y="113105"/>
                    <a:pt x="56180" y="107750"/>
                    <a:pt x="58506" y="98803"/>
                  </a:cubicBezTo>
                  <a:cubicBezTo>
                    <a:pt x="58662" y="98196"/>
                    <a:pt x="58785" y="97590"/>
                    <a:pt x="58874" y="96973"/>
                  </a:cubicBezTo>
                  <a:cubicBezTo>
                    <a:pt x="60670" y="88440"/>
                    <a:pt x="58201" y="81592"/>
                    <a:pt x="45739" y="74183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3E4B209-390D-4C7E-B3FD-E060EEB3B5ED}"/>
                </a:ext>
              </a:extLst>
            </p:cNvPr>
            <p:cNvSpPr/>
            <p:nvPr/>
          </p:nvSpPr>
          <p:spPr>
            <a:xfrm>
              <a:off x="4144933" y="2720041"/>
              <a:ext cx="310526" cy="567054"/>
            </a:xfrm>
            <a:custGeom>
              <a:avLst/>
              <a:gdLst>
                <a:gd name="connsiteX0" fmla="*/ 136845 w 310526"/>
                <a:gd name="connsiteY0" fmla="*/ 567029 h 567054"/>
                <a:gd name="connsiteX1" fmla="*/ 136845 w 310526"/>
                <a:gd name="connsiteY1" fmla="*/ 504834 h 567054"/>
                <a:gd name="connsiteX2" fmla="*/ -7 w 310526"/>
                <a:gd name="connsiteY2" fmla="*/ 383699 h 567054"/>
                <a:gd name="connsiteX3" fmla="*/ 60167 w 310526"/>
                <a:gd name="connsiteY3" fmla="*/ 383699 h 567054"/>
                <a:gd name="connsiteX4" fmla="*/ 136845 w 310526"/>
                <a:gd name="connsiteY4" fmla="*/ 456897 h 567054"/>
                <a:gd name="connsiteX5" fmla="*/ 136845 w 310526"/>
                <a:gd name="connsiteY5" fmla="*/ 291417 h 567054"/>
                <a:gd name="connsiteX6" fmla="*/ 10209 w 310526"/>
                <a:gd name="connsiteY6" fmla="*/ 166241 h 567054"/>
                <a:gd name="connsiteX7" fmla="*/ 136845 w 310526"/>
                <a:gd name="connsiteY7" fmla="*/ 46453 h 567054"/>
                <a:gd name="connsiteX8" fmla="*/ 136845 w 310526"/>
                <a:gd name="connsiteY8" fmla="*/ -25 h 567054"/>
                <a:gd name="connsiteX9" fmla="*/ 175801 w 310526"/>
                <a:gd name="connsiteY9" fmla="*/ -25 h 567054"/>
                <a:gd name="connsiteX10" fmla="*/ 175801 w 310526"/>
                <a:gd name="connsiteY10" fmla="*/ 47127 h 567054"/>
                <a:gd name="connsiteX11" fmla="*/ 300304 w 310526"/>
                <a:gd name="connsiteY11" fmla="*/ 157259 h 567054"/>
                <a:gd name="connsiteX12" fmla="*/ 241476 w 310526"/>
                <a:gd name="connsiteY12" fmla="*/ 157259 h 567054"/>
                <a:gd name="connsiteX13" fmla="*/ 175801 w 310526"/>
                <a:gd name="connsiteY13" fmla="*/ 94390 h 567054"/>
                <a:gd name="connsiteX14" fmla="*/ 175801 w 310526"/>
                <a:gd name="connsiteY14" fmla="*/ 243479 h 567054"/>
                <a:gd name="connsiteX15" fmla="*/ 310520 w 310526"/>
                <a:gd name="connsiteY15" fmla="*/ 378198 h 567054"/>
                <a:gd name="connsiteX16" fmla="*/ 175801 w 310526"/>
                <a:gd name="connsiteY16" fmla="*/ 504834 h 567054"/>
                <a:gd name="connsiteX17" fmla="*/ 175801 w 310526"/>
                <a:gd name="connsiteY17" fmla="*/ 567029 h 567054"/>
                <a:gd name="connsiteX18" fmla="*/ 136845 w 310526"/>
                <a:gd name="connsiteY18" fmla="*/ 231916 h 567054"/>
                <a:gd name="connsiteX19" fmla="*/ 136845 w 310526"/>
                <a:gd name="connsiteY19" fmla="*/ 93043 h 567054"/>
                <a:gd name="connsiteX20" fmla="*/ 69485 w 310526"/>
                <a:gd name="connsiteY20" fmla="*/ 159392 h 567054"/>
                <a:gd name="connsiteX21" fmla="*/ 136845 w 310526"/>
                <a:gd name="connsiteY21" fmla="*/ 231916 h 567054"/>
                <a:gd name="connsiteX22" fmla="*/ 175801 w 310526"/>
                <a:gd name="connsiteY22" fmla="*/ 302980 h 567054"/>
                <a:gd name="connsiteX23" fmla="*/ 175801 w 310526"/>
                <a:gd name="connsiteY23" fmla="*/ 457570 h 567054"/>
                <a:gd name="connsiteX24" fmla="*/ 248325 w 310526"/>
                <a:gd name="connsiteY24" fmla="*/ 384373 h 567054"/>
                <a:gd name="connsiteX25" fmla="*/ 175801 w 310526"/>
                <a:gd name="connsiteY25" fmla="*/ 302980 h 56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0526" h="567054">
                  <a:moveTo>
                    <a:pt x="136845" y="567029"/>
                  </a:moveTo>
                  <a:lnTo>
                    <a:pt x="136845" y="504834"/>
                  </a:lnTo>
                  <a:cubicBezTo>
                    <a:pt x="54778" y="497986"/>
                    <a:pt x="6841" y="449375"/>
                    <a:pt x="-7" y="383699"/>
                  </a:cubicBezTo>
                  <a:lnTo>
                    <a:pt x="60167" y="383699"/>
                  </a:lnTo>
                  <a:cubicBezTo>
                    <a:pt x="67067" y="422184"/>
                    <a:pt x="98076" y="451789"/>
                    <a:pt x="136845" y="456897"/>
                  </a:cubicBezTo>
                  <a:lnTo>
                    <a:pt x="136845" y="291417"/>
                  </a:lnTo>
                  <a:cubicBezTo>
                    <a:pt x="45797" y="264024"/>
                    <a:pt x="10209" y="229783"/>
                    <a:pt x="10209" y="166241"/>
                  </a:cubicBezTo>
                  <a:cubicBezTo>
                    <a:pt x="10209" y="97085"/>
                    <a:pt x="63647" y="51280"/>
                    <a:pt x="136845" y="46453"/>
                  </a:cubicBezTo>
                  <a:lnTo>
                    <a:pt x="136845" y="-25"/>
                  </a:lnTo>
                  <a:lnTo>
                    <a:pt x="175801" y="-25"/>
                  </a:lnTo>
                  <a:lnTo>
                    <a:pt x="175801" y="47127"/>
                  </a:lnTo>
                  <a:cubicBezTo>
                    <a:pt x="266848" y="55996"/>
                    <a:pt x="296262" y="114486"/>
                    <a:pt x="300304" y="157259"/>
                  </a:cubicBezTo>
                  <a:lnTo>
                    <a:pt x="241476" y="157259"/>
                  </a:lnTo>
                  <a:cubicBezTo>
                    <a:pt x="235156" y="124478"/>
                    <a:pt x="208818" y="99274"/>
                    <a:pt x="175801" y="94390"/>
                  </a:cubicBezTo>
                  <a:lnTo>
                    <a:pt x="175801" y="243479"/>
                  </a:lnTo>
                  <a:cubicBezTo>
                    <a:pt x="280545" y="273567"/>
                    <a:pt x="310520" y="317350"/>
                    <a:pt x="310520" y="378198"/>
                  </a:cubicBezTo>
                  <a:cubicBezTo>
                    <a:pt x="310520" y="454202"/>
                    <a:pt x="259888" y="498659"/>
                    <a:pt x="175801" y="504834"/>
                  </a:cubicBezTo>
                  <a:lnTo>
                    <a:pt x="175801" y="567029"/>
                  </a:lnTo>
                  <a:close/>
                  <a:moveTo>
                    <a:pt x="136845" y="231916"/>
                  </a:moveTo>
                  <a:lnTo>
                    <a:pt x="136845" y="93043"/>
                  </a:lnTo>
                  <a:cubicBezTo>
                    <a:pt x="87560" y="97085"/>
                    <a:pt x="69485" y="126723"/>
                    <a:pt x="69485" y="159392"/>
                  </a:cubicBezTo>
                  <a:cubicBezTo>
                    <a:pt x="69485" y="192062"/>
                    <a:pt x="85539" y="214066"/>
                    <a:pt x="136845" y="231916"/>
                  </a:cubicBezTo>
                  <a:close/>
                  <a:moveTo>
                    <a:pt x="175801" y="302980"/>
                  </a:moveTo>
                  <a:lnTo>
                    <a:pt x="175801" y="457570"/>
                  </a:lnTo>
                  <a:cubicBezTo>
                    <a:pt x="223065" y="452855"/>
                    <a:pt x="248325" y="428830"/>
                    <a:pt x="248325" y="384373"/>
                  </a:cubicBezTo>
                  <a:cubicBezTo>
                    <a:pt x="248549" y="348111"/>
                    <a:pt x="232607" y="322851"/>
                    <a:pt x="175801" y="302980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92880A0-3161-4C8B-B493-DEA18AA469E7}"/>
                </a:ext>
              </a:extLst>
            </p:cNvPr>
            <p:cNvSpPr/>
            <p:nvPr/>
          </p:nvSpPr>
          <p:spPr>
            <a:xfrm>
              <a:off x="4163794" y="2715551"/>
              <a:ext cx="310526" cy="567054"/>
            </a:xfrm>
            <a:custGeom>
              <a:avLst/>
              <a:gdLst>
                <a:gd name="connsiteX0" fmla="*/ 136845 w 310526"/>
                <a:gd name="connsiteY0" fmla="*/ 566805 h 567054"/>
                <a:gd name="connsiteX1" fmla="*/ 136845 w 310526"/>
                <a:gd name="connsiteY1" fmla="*/ 505171 h 567054"/>
                <a:gd name="connsiteX2" fmla="*/ -7 w 310526"/>
                <a:gd name="connsiteY2" fmla="*/ 384036 h 567054"/>
                <a:gd name="connsiteX3" fmla="*/ 60280 w 310526"/>
                <a:gd name="connsiteY3" fmla="*/ 384036 h 567054"/>
                <a:gd name="connsiteX4" fmla="*/ 136845 w 310526"/>
                <a:gd name="connsiteY4" fmla="*/ 457233 h 567054"/>
                <a:gd name="connsiteX5" fmla="*/ 136845 w 310526"/>
                <a:gd name="connsiteY5" fmla="*/ 291192 h 567054"/>
                <a:gd name="connsiteX6" fmla="*/ 10321 w 310526"/>
                <a:gd name="connsiteY6" fmla="*/ 166016 h 567054"/>
                <a:gd name="connsiteX7" fmla="*/ 136845 w 310526"/>
                <a:gd name="connsiteY7" fmla="*/ 46228 h 567054"/>
                <a:gd name="connsiteX8" fmla="*/ 136845 w 310526"/>
                <a:gd name="connsiteY8" fmla="*/ -25 h 567054"/>
                <a:gd name="connsiteX9" fmla="*/ 175801 w 310526"/>
                <a:gd name="connsiteY9" fmla="*/ -25 h 567054"/>
                <a:gd name="connsiteX10" fmla="*/ 175801 w 310526"/>
                <a:gd name="connsiteY10" fmla="*/ 47127 h 567054"/>
                <a:gd name="connsiteX11" fmla="*/ 300304 w 310526"/>
                <a:gd name="connsiteY11" fmla="*/ 157259 h 567054"/>
                <a:gd name="connsiteX12" fmla="*/ 241476 w 310526"/>
                <a:gd name="connsiteY12" fmla="*/ 157259 h 567054"/>
                <a:gd name="connsiteX13" fmla="*/ 175801 w 310526"/>
                <a:gd name="connsiteY13" fmla="*/ 94390 h 567054"/>
                <a:gd name="connsiteX14" fmla="*/ 175801 w 310526"/>
                <a:gd name="connsiteY14" fmla="*/ 243479 h 567054"/>
                <a:gd name="connsiteX15" fmla="*/ 310520 w 310526"/>
                <a:gd name="connsiteY15" fmla="*/ 378198 h 567054"/>
                <a:gd name="connsiteX16" fmla="*/ 175801 w 310526"/>
                <a:gd name="connsiteY16" fmla="*/ 504834 h 567054"/>
                <a:gd name="connsiteX17" fmla="*/ 175801 w 310526"/>
                <a:gd name="connsiteY17" fmla="*/ 567029 h 567054"/>
                <a:gd name="connsiteX18" fmla="*/ 136845 w 310526"/>
                <a:gd name="connsiteY18" fmla="*/ 231691 h 567054"/>
                <a:gd name="connsiteX19" fmla="*/ 136845 w 310526"/>
                <a:gd name="connsiteY19" fmla="*/ 92819 h 567054"/>
                <a:gd name="connsiteX20" fmla="*/ 69485 w 310526"/>
                <a:gd name="connsiteY20" fmla="*/ 159168 h 567054"/>
                <a:gd name="connsiteX21" fmla="*/ 136845 w 310526"/>
                <a:gd name="connsiteY21" fmla="*/ 231691 h 567054"/>
                <a:gd name="connsiteX22" fmla="*/ 175801 w 310526"/>
                <a:gd name="connsiteY22" fmla="*/ 303092 h 567054"/>
                <a:gd name="connsiteX23" fmla="*/ 175801 w 310526"/>
                <a:gd name="connsiteY23" fmla="*/ 457682 h 567054"/>
                <a:gd name="connsiteX24" fmla="*/ 248325 w 310526"/>
                <a:gd name="connsiteY24" fmla="*/ 384485 h 567054"/>
                <a:gd name="connsiteX25" fmla="*/ 175801 w 310526"/>
                <a:gd name="connsiteY25" fmla="*/ 303092 h 56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0526" h="567054">
                  <a:moveTo>
                    <a:pt x="136845" y="566805"/>
                  </a:moveTo>
                  <a:lnTo>
                    <a:pt x="136845" y="505171"/>
                  </a:lnTo>
                  <a:cubicBezTo>
                    <a:pt x="54778" y="498323"/>
                    <a:pt x="6841" y="449711"/>
                    <a:pt x="-7" y="384036"/>
                  </a:cubicBezTo>
                  <a:lnTo>
                    <a:pt x="60280" y="384036"/>
                  </a:lnTo>
                  <a:cubicBezTo>
                    <a:pt x="66931" y="422610"/>
                    <a:pt x="98005" y="452327"/>
                    <a:pt x="136845" y="457233"/>
                  </a:cubicBezTo>
                  <a:lnTo>
                    <a:pt x="136845" y="291192"/>
                  </a:lnTo>
                  <a:cubicBezTo>
                    <a:pt x="45909" y="263799"/>
                    <a:pt x="10321" y="229558"/>
                    <a:pt x="10321" y="166016"/>
                  </a:cubicBezTo>
                  <a:cubicBezTo>
                    <a:pt x="10321" y="96860"/>
                    <a:pt x="63647" y="51056"/>
                    <a:pt x="136845" y="46228"/>
                  </a:cubicBezTo>
                  <a:lnTo>
                    <a:pt x="136845" y="-25"/>
                  </a:lnTo>
                  <a:lnTo>
                    <a:pt x="175801" y="-25"/>
                  </a:lnTo>
                  <a:lnTo>
                    <a:pt x="175801" y="47127"/>
                  </a:lnTo>
                  <a:cubicBezTo>
                    <a:pt x="266848" y="55996"/>
                    <a:pt x="296262" y="114486"/>
                    <a:pt x="300304" y="157259"/>
                  </a:cubicBezTo>
                  <a:lnTo>
                    <a:pt x="241476" y="157259"/>
                  </a:lnTo>
                  <a:cubicBezTo>
                    <a:pt x="235156" y="124478"/>
                    <a:pt x="208818" y="99274"/>
                    <a:pt x="175801" y="94390"/>
                  </a:cubicBezTo>
                  <a:lnTo>
                    <a:pt x="175801" y="243479"/>
                  </a:lnTo>
                  <a:cubicBezTo>
                    <a:pt x="280545" y="273566"/>
                    <a:pt x="310520" y="317350"/>
                    <a:pt x="310520" y="378198"/>
                  </a:cubicBezTo>
                  <a:cubicBezTo>
                    <a:pt x="310520" y="454202"/>
                    <a:pt x="259888" y="498659"/>
                    <a:pt x="175801" y="504834"/>
                  </a:cubicBezTo>
                  <a:lnTo>
                    <a:pt x="175801" y="567029"/>
                  </a:lnTo>
                  <a:close/>
                  <a:moveTo>
                    <a:pt x="136845" y="231691"/>
                  </a:moveTo>
                  <a:lnTo>
                    <a:pt x="136845" y="92819"/>
                  </a:lnTo>
                  <a:cubicBezTo>
                    <a:pt x="87560" y="96860"/>
                    <a:pt x="69485" y="126498"/>
                    <a:pt x="69485" y="159168"/>
                  </a:cubicBezTo>
                  <a:cubicBezTo>
                    <a:pt x="69485" y="191837"/>
                    <a:pt x="85539" y="213841"/>
                    <a:pt x="136845" y="231691"/>
                  </a:cubicBezTo>
                  <a:close/>
                  <a:moveTo>
                    <a:pt x="175801" y="303092"/>
                  </a:moveTo>
                  <a:lnTo>
                    <a:pt x="175801" y="457682"/>
                  </a:lnTo>
                  <a:cubicBezTo>
                    <a:pt x="223065" y="452967"/>
                    <a:pt x="248325" y="428942"/>
                    <a:pt x="248325" y="384485"/>
                  </a:cubicBezTo>
                  <a:cubicBezTo>
                    <a:pt x="248325" y="347999"/>
                    <a:pt x="232607" y="322627"/>
                    <a:pt x="175801" y="303092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9F18E32-7768-4AB0-A1EA-05BFE0E68947}"/>
                </a:ext>
              </a:extLst>
            </p:cNvPr>
            <p:cNvSpPr/>
            <p:nvPr/>
          </p:nvSpPr>
          <p:spPr>
            <a:xfrm>
              <a:off x="4545003" y="2169266"/>
              <a:ext cx="2970232" cy="2451457"/>
            </a:xfrm>
            <a:custGeom>
              <a:avLst/>
              <a:gdLst>
                <a:gd name="connsiteX0" fmla="*/ 2949820 w 2970232"/>
                <a:gd name="connsiteY0" fmla="*/ 193072 h 2451457"/>
                <a:gd name="connsiteX1" fmla="*/ 2082567 w 2970232"/>
                <a:gd name="connsiteY1" fmla="*/ 1908380 h 2451457"/>
                <a:gd name="connsiteX2" fmla="*/ 2061798 w 2970232"/>
                <a:gd name="connsiteY2" fmla="*/ 2274591 h 2451457"/>
                <a:gd name="connsiteX3" fmla="*/ 2043835 w 2970232"/>
                <a:gd name="connsiteY3" fmla="*/ 2388204 h 2451457"/>
                <a:gd name="connsiteX4" fmla="*/ 1899686 w 2970232"/>
                <a:gd name="connsiteY4" fmla="*/ 2431426 h 2451457"/>
                <a:gd name="connsiteX5" fmla="*/ 1315904 w 2970232"/>
                <a:gd name="connsiteY5" fmla="*/ 2450961 h 2451457"/>
                <a:gd name="connsiteX6" fmla="*/ 913431 w 2970232"/>
                <a:gd name="connsiteY6" fmla="*/ 2447705 h 2451457"/>
                <a:gd name="connsiteX7" fmla="*/ 884130 w 2970232"/>
                <a:gd name="connsiteY7" fmla="*/ 2001673 h 2451457"/>
                <a:gd name="connsiteX8" fmla="*/ 833162 w 2970232"/>
                <a:gd name="connsiteY8" fmla="*/ 1621653 h 2451457"/>
                <a:gd name="connsiteX9" fmla="*/ 699228 w 2970232"/>
                <a:gd name="connsiteY9" fmla="*/ 1328303 h 2451457"/>
                <a:gd name="connsiteX10" fmla="*/ 75929 w 2970232"/>
                <a:gd name="connsiteY10" fmla="*/ 251787 h 2451457"/>
                <a:gd name="connsiteX11" fmla="*/ 599 w 2970232"/>
                <a:gd name="connsiteY11" fmla="*/ 116058 h 2451457"/>
                <a:gd name="connsiteX12" fmla="*/ 3854 w 2970232"/>
                <a:gd name="connsiteY12" fmla="*/ 108760 h 2451457"/>
                <a:gd name="connsiteX13" fmla="*/ 29114 w 2970232"/>
                <a:gd name="connsiteY13" fmla="*/ 78673 h 2451457"/>
                <a:gd name="connsiteX14" fmla="*/ 140370 w 2970232"/>
                <a:gd name="connsiteY14" fmla="*/ 7385 h 2451457"/>
                <a:gd name="connsiteX15" fmla="*/ 168548 w 2970232"/>
                <a:gd name="connsiteY15" fmla="*/ 536 h 2451457"/>
                <a:gd name="connsiteX16" fmla="*/ 256902 w 2970232"/>
                <a:gd name="connsiteY16" fmla="*/ 81929 h 2451457"/>
                <a:gd name="connsiteX17" fmla="*/ 813964 w 2970232"/>
                <a:gd name="connsiteY17" fmla="*/ 648085 h 2451457"/>
                <a:gd name="connsiteX18" fmla="*/ 1235185 w 2970232"/>
                <a:gd name="connsiteY18" fmla="*/ 858246 h 2451457"/>
                <a:gd name="connsiteX19" fmla="*/ 1464993 w 2970232"/>
                <a:gd name="connsiteY19" fmla="*/ 886425 h 2451457"/>
                <a:gd name="connsiteX20" fmla="*/ 2005104 w 2970232"/>
                <a:gd name="connsiteY20" fmla="*/ 756871 h 2451457"/>
                <a:gd name="connsiteX21" fmla="*/ 2775808 w 2970232"/>
                <a:gd name="connsiteY21" fmla="*/ -25 h 2451457"/>
                <a:gd name="connsiteX22" fmla="*/ 2936236 w 2970232"/>
                <a:gd name="connsiteY22" fmla="*/ 94503 h 2451457"/>
                <a:gd name="connsiteX23" fmla="*/ 2964751 w 2970232"/>
                <a:gd name="connsiteY23" fmla="*/ 118191 h 2451457"/>
                <a:gd name="connsiteX24" fmla="*/ 2949820 w 2970232"/>
                <a:gd name="connsiteY24" fmla="*/ 193072 h 245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70232" h="2451457">
                  <a:moveTo>
                    <a:pt x="2949820" y="193072"/>
                  </a:moveTo>
                  <a:cubicBezTo>
                    <a:pt x="2690374" y="609803"/>
                    <a:pt x="2140833" y="1420810"/>
                    <a:pt x="2082567" y="1908380"/>
                  </a:cubicBezTo>
                  <a:cubicBezTo>
                    <a:pt x="2068309" y="2029740"/>
                    <a:pt x="2066288" y="2152446"/>
                    <a:pt x="2061798" y="2274591"/>
                  </a:cubicBezTo>
                  <a:cubicBezTo>
                    <a:pt x="2060114" y="2306811"/>
                    <a:pt x="2060563" y="2360924"/>
                    <a:pt x="2043835" y="2388204"/>
                  </a:cubicBezTo>
                  <a:cubicBezTo>
                    <a:pt x="2015320" y="2434233"/>
                    <a:pt x="1953012" y="2426150"/>
                    <a:pt x="1899686" y="2431426"/>
                  </a:cubicBezTo>
                  <a:cubicBezTo>
                    <a:pt x="1709844" y="2450624"/>
                    <a:pt x="1508552" y="2452644"/>
                    <a:pt x="1315904" y="2450961"/>
                  </a:cubicBezTo>
                  <a:cubicBezTo>
                    <a:pt x="1174113" y="2450175"/>
                    <a:pt x="1037261" y="2447256"/>
                    <a:pt x="913431" y="2447705"/>
                  </a:cubicBezTo>
                  <a:cubicBezTo>
                    <a:pt x="905685" y="2304791"/>
                    <a:pt x="891876" y="2144587"/>
                    <a:pt x="884130" y="2001673"/>
                  </a:cubicBezTo>
                  <a:cubicBezTo>
                    <a:pt x="877170" y="1873802"/>
                    <a:pt x="869872" y="1744248"/>
                    <a:pt x="833162" y="1621653"/>
                  </a:cubicBezTo>
                  <a:cubicBezTo>
                    <a:pt x="801839" y="1518594"/>
                    <a:pt x="750534" y="1422831"/>
                    <a:pt x="699228" y="1328303"/>
                  </a:cubicBezTo>
                  <a:cubicBezTo>
                    <a:pt x="499991" y="964562"/>
                    <a:pt x="292231" y="605727"/>
                    <a:pt x="75929" y="251787"/>
                  </a:cubicBezTo>
                  <a:cubicBezTo>
                    <a:pt x="61671" y="228548"/>
                    <a:pt x="-7148" y="142216"/>
                    <a:pt x="599" y="116058"/>
                  </a:cubicBezTo>
                  <a:cubicBezTo>
                    <a:pt x="1519" y="113554"/>
                    <a:pt x="2608" y="111118"/>
                    <a:pt x="3854" y="108760"/>
                  </a:cubicBezTo>
                  <a:cubicBezTo>
                    <a:pt x="10299" y="97220"/>
                    <a:pt x="18864" y="87015"/>
                    <a:pt x="29114" y="78673"/>
                  </a:cubicBezTo>
                  <a:cubicBezTo>
                    <a:pt x="62682" y="49817"/>
                    <a:pt x="100134" y="25820"/>
                    <a:pt x="140370" y="7385"/>
                  </a:cubicBezTo>
                  <a:cubicBezTo>
                    <a:pt x="149014" y="2708"/>
                    <a:pt x="158725" y="348"/>
                    <a:pt x="168548" y="536"/>
                  </a:cubicBezTo>
                  <a:cubicBezTo>
                    <a:pt x="182357" y="2108"/>
                    <a:pt x="247134" y="71825"/>
                    <a:pt x="256902" y="81929"/>
                  </a:cubicBezTo>
                  <a:lnTo>
                    <a:pt x="813964" y="648085"/>
                  </a:lnTo>
                  <a:cubicBezTo>
                    <a:pt x="934201" y="770343"/>
                    <a:pt x="1070604" y="808962"/>
                    <a:pt x="1235185" y="858246"/>
                  </a:cubicBezTo>
                  <a:cubicBezTo>
                    <a:pt x="1309393" y="880700"/>
                    <a:pt x="1387530" y="885527"/>
                    <a:pt x="1464993" y="886425"/>
                  </a:cubicBezTo>
                  <a:cubicBezTo>
                    <a:pt x="1646639" y="887997"/>
                    <a:pt x="1869150" y="889232"/>
                    <a:pt x="2005104" y="756871"/>
                  </a:cubicBezTo>
                  <a:cubicBezTo>
                    <a:pt x="2166766" y="598800"/>
                    <a:pt x="2625821" y="170282"/>
                    <a:pt x="2775808" y="-25"/>
                  </a:cubicBezTo>
                  <a:lnTo>
                    <a:pt x="2936236" y="94503"/>
                  </a:lnTo>
                  <a:cubicBezTo>
                    <a:pt x="2947608" y="99835"/>
                    <a:pt x="2957420" y="107997"/>
                    <a:pt x="2964751" y="118191"/>
                  </a:cubicBezTo>
                  <a:cubicBezTo>
                    <a:pt x="2978335" y="141318"/>
                    <a:pt x="2964077" y="170282"/>
                    <a:pt x="2949820" y="193072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44706B8-44CF-457A-8B1B-F29F2CACD252}"/>
                </a:ext>
              </a:extLst>
            </p:cNvPr>
            <p:cNvSpPr/>
            <p:nvPr/>
          </p:nvSpPr>
          <p:spPr>
            <a:xfrm>
              <a:off x="5906959" y="2840093"/>
              <a:ext cx="295308" cy="417048"/>
            </a:xfrm>
            <a:custGeom>
              <a:avLst/>
              <a:gdLst>
                <a:gd name="connsiteX0" fmla="*/ 66664 w 295308"/>
                <a:gd name="connsiteY0" fmla="*/ 384334 h 417048"/>
                <a:gd name="connsiteX1" fmla="*/ 219120 w 295308"/>
                <a:gd name="connsiteY1" fmla="*/ 403082 h 417048"/>
                <a:gd name="connsiteX2" fmla="*/ 267395 w 295308"/>
                <a:gd name="connsiteY2" fmla="*/ 362554 h 417048"/>
                <a:gd name="connsiteX3" fmla="*/ 282663 w 295308"/>
                <a:gd name="connsiteY3" fmla="*/ 300808 h 417048"/>
                <a:gd name="connsiteX4" fmla="*/ 290072 w 295308"/>
                <a:gd name="connsiteY4" fmla="*/ 229407 h 417048"/>
                <a:gd name="connsiteX5" fmla="*/ 293665 w 295308"/>
                <a:gd name="connsiteY5" fmla="*/ 112763 h 417048"/>
                <a:gd name="connsiteX6" fmla="*/ 248759 w 295308"/>
                <a:gd name="connsiteY6" fmla="*/ 18123 h 417048"/>
                <a:gd name="connsiteX7" fmla="*/ 120214 w 295308"/>
                <a:gd name="connsiteY7" fmla="*/ 19919 h 417048"/>
                <a:gd name="connsiteX8" fmla="*/ 66664 w 295308"/>
                <a:gd name="connsiteY8" fmla="*/ 384334 h 41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308" h="417048">
                  <a:moveTo>
                    <a:pt x="66664" y="384334"/>
                  </a:moveTo>
                  <a:cubicBezTo>
                    <a:pt x="109504" y="419709"/>
                    <a:pt x="168982" y="427028"/>
                    <a:pt x="219120" y="403082"/>
                  </a:cubicBezTo>
                  <a:cubicBezTo>
                    <a:pt x="239081" y="395010"/>
                    <a:pt x="255977" y="380820"/>
                    <a:pt x="267395" y="362554"/>
                  </a:cubicBezTo>
                  <a:cubicBezTo>
                    <a:pt x="276747" y="343267"/>
                    <a:pt x="281956" y="322228"/>
                    <a:pt x="282663" y="300808"/>
                  </a:cubicBezTo>
                  <a:lnTo>
                    <a:pt x="290072" y="229407"/>
                  </a:lnTo>
                  <a:cubicBezTo>
                    <a:pt x="295506" y="190776"/>
                    <a:pt x="296707" y="151663"/>
                    <a:pt x="293665" y="112763"/>
                  </a:cubicBezTo>
                  <a:cubicBezTo>
                    <a:pt x="289286" y="74929"/>
                    <a:pt x="275365" y="38667"/>
                    <a:pt x="248759" y="18123"/>
                  </a:cubicBezTo>
                  <a:cubicBezTo>
                    <a:pt x="213844" y="-9046"/>
                    <a:pt x="162875" y="-3432"/>
                    <a:pt x="120214" y="19919"/>
                  </a:cubicBezTo>
                  <a:cubicBezTo>
                    <a:pt x="-17424" y="95923"/>
                    <a:pt x="-39091" y="292949"/>
                    <a:pt x="66664" y="384334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C7DF9F2-F8EA-4630-A635-8345D635B9F8}"/>
                </a:ext>
              </a:extLst>
            </p:cNvPr>
            <p:cNvSpPr/>
            <p:nvPr/>
          </p:nvSpPr>
          <p:spPr>
            <a:xfrm>
              <a:off x="5907691" y="2884486"/>
              <a:ext cx="273854" cy="261724"/>
            </a:xfrm>
            <a:custGeom>
              <a:avLst/>
              <a:gdLst>
                <a:gd name="connsiteX0" fmla="*/ 273847 w 273854"/>
                <a:gd name="connsiteY0" fmla="*/ 48387 h 261724"/>
                <a:gd name="connsiteX1" fmla="*/ 18667 w 273854"/>
                <a:gd name="connsiteY1" fmla="*/ 254843 h 261724"/>
                <a:gd name="connsiteX2" fmla="*/ 15861 w 273854"/>
                <a:gd name="connsiteY2" fmla="*/ 82740 h 261724"/>
                <a:gd name="connsiteX3" fmla="*/ 273847 w 273854"/>
                <a:gd name="connsiteY3" fmla="*/ 48387 h 2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854" h="261724">
                  <a:moveTo>
                    <a:pt x="273847" y="48387"/>
                  </a:moveTo>
                  <a:cubicBezTo>
                    <a:pt x="273847" y="48387"/>
                    <a:pt x="170675" y="306598"/>
                    <a:pt x="18667" y="254843"/>
                  </a:cubicBezTo>
                  <a:cubicBezTo>
                    <a:pt x="18667" y="254843"/>
                    <a:pt x="-21411" y="246199"/>
                    <a:pt x="15861" y="82740"/>
                  </a:cubicBezTo>
                  <a:cubicBezTo>
                    <a:pt x="53133" y="-80719"/>
                    <a:pt x="273847" y="48387"/>
                    <a:pt x="273847" y="48387"/>
                  </a:cubicBezTo>
                  <a:close/>
                </a:path>
              </a:pathLst>
            </a:custGeom>
            <a:solidFill>
              <a:srgbClr val="010101">
                <a:alpha val="26000"/>
              </a:srgbClr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322A486-1F74-42AD-B7EE-DC8BEAB19463}"/>
                </a:ext>
              </a:extLst>
            </p:cNvPr>
            <p:cNvSpPr/>
            <p:nvPr/>
          </p:nvSpPr>
          <p:spPr>
            <a:xfrm>
              <a:off x="5746312" y="2304452"/>
              <a:ext cx="578432" cy="709699"/>
            </a:xfrm>
            <a:custGeom>
              <a:avLst/>
              <a:gdLst>
                <a:gd name="connsiteX0" fmla="*/ 4350 w 578432"/>
                <a:gd name="connsiteY0" fmla="*/ 427576 h 709699"/>
                <a:gd name="connsiteX1" fmla="*/ 151306 w 578432"/>
                <a:gd name="connsiteY1" fmla="*/ 682307 h 709699"/>
                <a:gd name="connsiteX2" fmla="*/ 421529 w 578432"/>
                <a:gd name="connsiteY2" fmla="*/ 668723 h 709699"/>
                <a:gd name="connsiteX3" fmla="*/ 510781 w 578432"/>
                <a:gd name="connsiteY3" fmla="*/ 595526 h 709699"/>
                <a:gd name="connsiteX4" fmla="*/ 553666 w 578432"/>
                <a:gd name="connsiteY4" fmla="*/ 494487 h 709699"/>
                <a:gd name="connsiteX5" fmla="*/ 577130 w 578432"/>
                <a:gd name="connsiteY5" fmla="*/ 308126 h 709699"/>
                <a:gd name="connsiteX6" fmla="*/ 214826 w 578432"/>
                <a:gd name="connsiteY6" fmla="*/ 1135 h 709699"/>
                <a:gd name="connsiteX7" fmla="*/ 114258 w 578432"/>
                <a:gd name="connsiteY7" fmla="*/ 25440 h 709699"/>
                <a:gd name="connsiteX8" fmla="*/ 8167 w 578432"/>
                <a:gd name="connsiteY8" fmla="*/ 173294 h 709699"/>
                <a:gd name="connsiteX9" fmla="*/ 4350 w 578432"/>
                <a:gd name="connsiteY9" fmla="*/ 427576 h 70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8432" h="709699">
                  <a:moveTo>
                    <a:pt x="4350" y="427576"/>
                  </a:moveTo>
                  <a:cubicBezTo>
                    <a:pt x="16138" y="529289"/>
                    <a:pt x="62055" y="634370"/>
                    <a:pt x="151306" y="682307"/>
                  </a:cubicBezTo>
                  <a:cubicBezTo>
                    <a:pt x="234046" y="727214"/>
                    <a:pt x="338228" y="712731"/>
                    <a:pt x="421529" y="668723"/>
                  </a:cubicBezTo>
                  <a:cubicBezTo>
                    <a:pt x="456557" y="651580"/>
                    <a:pt x="487115" y="626522"/>
                    <a:pt x="510781" y="595526"/>
                  </a:cubicBezTo>
                  <a:cubicBezTo>
                    <a:pt x="530921" y="564642"/>
                    <a:pt x="545437" y="530434"/>
                    <a:pt x="553666" y="494487"/>
                  </a:cubicBezTo>
                  <a:cubicBezTo>
                    <a:pt x="570394" y="433751"/>
                    <a:pt x="582519" y="370994"/>
                    <a:pt x="577130" y="308126"/>
                  </a:cubicBezTo>
                  <a:cubicBezTo>
                    <a:pt x="561862" y="123302"/>
                    <a:pt x="399649" y="-14144"/>
                    <a:pt x="214826" y="1135"/>
                  </a:cubicBezTo>
                  <a:cubicBezTo>
                    <a:pt x="180248" y="3986"/>
                    <a:pt x="146321" y="12193"/>
                    <a:pt x="114258" y="25440"/>
                  </a:cubicBezTo>
                  <a:cubicBezTo>
                    <a:pt x="43643" y="54405"/>
                    <a:pt x="11760" y="98526"/>
                    <a:pt x="8167" y="173294"/>
                  </a:cubicBezTo>
                  <a:cubicBezTo>
                    <a:pt x="4126" y="257943"/>
                    <a:pt x="-5641" y="342928"/>
                    <a:pt x="4350" y="427576"/>
                  </a:cubicBezTo>
                  <a:close/>
                </a:path>
              </a:pathLst>
            </a:custGeom>
            <a:solidFill>
              <a:srgbClr val="E5C6D6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401D9D1-089F-4B7E-8FA1-9D110585F1C3}"/>
                </a:ext>
              </a:extLst>
            </p:cNvPr>
            <p:cNvSpPr/>
            <p:nvPr/>
          </p:nvSpPr>
          <p:spPr>
            <a:xfrm>
              <a:off x="5661184" y="2115860"/>
              <a:ext cx="742595" cy="588127"/>
            </a:xfrm>
            <a:custGeom>
              <a:avLst/>
              <a:gdLst>
                <a:gd name="connsiteX0" fmla="*/ 47604 w 742595"/>
                <a:gd name="connsiteY0" fmla="*/ 375135 h 588127"/>
                <a:gd name="connsiteX1" fmla="*/ 44685 w 742595"/>
                <a:gd name="connsiteY1" fmla="*/ 280046 h 588127"/>
                <a:gd name="connsiteX2" fmla="*/ 8086 w 742595"/>
                <a:gd name="connsiteY2" fmla="*/ 199102 h 588127"/>
                <a:gd name="connsiteX3" fmla="*/ 37051 w 742595"/>
                <a:gd name="connsiteY3" fmla="*/ 55065 h 588127"/>
                <a:gd name="connsiteX4" fmla="*/ 113728 w 742595"/>
                <a:gd name="connsiteY4" fmla="*/ 9148 h 588127"/>
                <a:gd name="connsiteX5" fmla="*/ 228127 w 742595"/>
                <a:gd name="connsiteY5" fmla="*/ 6342 h 588127"/>
                <a:gd name="connsiteX6" fmla="*/ 298068 w 742595"/>
                <a:gd name="connsiteY6" fmla="*/ 27335 h 588127"/>
                <a:gd name="connsiteX7" fmla="*/ 401690 w 742595"/>
                <a:gd name="connsiteY7" fmla="*/ 31602 h 588127"/>
                <a:gd name="connsiteX8" fmla="*/ 562454 w 742595"/>
                <a:gd name="connsiteY8" fmla="*/ 60678 h 588127"/>
                <a:gd name="connsiteX9" fmla="*/ 669219 w 742595"/>
                <a:gd name="connsiteY9" fmla="*/ 179119 h 588127"/>
                <a:gd name="connsiteX10" fmla="*/ 682803 w 742595"/>
                <a:gd name="connsiteY10" fmla="*/ 221555 h 588127"/>
                <a:gd name="connsiteX11" fmla="*/ 711992 w 742595"/>
                <a:gd name="connsiteY11" fmla="*/ 252541 h 588127"/>
                <a:gd name="connsiteX12" fmla="*/ 740508 w 742595"/>
                <a:gd name="connsiteY12" fmla="*/ 348079 h 588127"/>
                <a:gd name="connsiteX13" fmla="*/ 735792 w 742595"/>
                <a:gd name="connsiteY13" fmla="*/ 427787 h 588127"/>
                <a:gd name="connsiteX14" fmla="*/ 697173 w 742595"/>
                <a:gd name="connsiteY14" fmla="*/ 493126 h 588127"/>
                <a:gd name="connsiteX15" fmla="*/ 658441 w 742595"/>
                <a:gd name="connsiteY15" fmla="*/ 588103 h 588127"/>
                <a:gd name="connsiteX16" fmla="*/ 652716 w 742595"/>
                <a:gd name="connsiteY16" fmla="*/ 546565 h 588127"/>
                <a:gd name="connsiteX17" fmla="*/ 628579 w 742595"/>
                <a:gd name="connsiteY17" fmla="*/ 516590 h 588127"/>
                <a:gd name="connsiteX18" fmla="*/ 604554 w 742595"/>
                <a:gd name="connsiteY18" fmla="*/ 536461 h 588127"/>
                <a:gd name="connsiteX19" fmla="*/ 591419 w 742595"/>
                <a:gd name="connsiteY19" fmla="*/ 566772 h 588127"/>
                <a:gd name="connsiteX20" fmla="*/ 580192 w 742595"/>
                <a:gd name="connsiteY20" fmla="*/ 572386 h 588127"/>
                <a:gd name="connsiteX21" fmla="*/ 573344 w 742595"/>
                <a:gd name="connsiteY21" fmla="*/ 563292 h 588127"/>
                <a:gd name="connsiteX22" fmla="*/ 576375 w 742595"/>
                <a:gd name="connsiteY22" fmla="*/ 458211 h 588127"/>
                <a:gd name="connsiteX23" fmla="*/ 519344 w 742595"/>
                <a:gd name="connsiteY23" fmla="*/ 316083 h 588127"/>
                <a:gd name="connsiteX24" fmla="*/ 385186 w 742595"/>
                <a:gd name="connsiteY24" fmla="*/ 255459 h 588127"/>
                <a:gd name="connsiteX25" fmla="*/ 235873 w 742595"/>
                <a:gd name="connsiteY25" fmla="*/ 255459 h 588127"/>
                <a:gd name="connsiteX26" fmla="*/ 152347 w 742595"/>
                <a:gd name="connsiteY26" fmla="*/ 277913 h 588127"/>
                <a:gd name="connsiteX27" fmla="*/ 102838 w 742595"/>
                <a:gd name="connsiteY27" fmla="*/ 360203 h 588127"/>
                <a:gd name="connsiteX28" fmla="*/ 80385 w 742595"/>
                <a:gd name="connsiteY28" fmla="*/ 455292 h 588127"/>
                <a:gd name="connsiteX29" fmla="*/ 47604 w 742595"/>
                <a:gd name="connsiteY29" fmla="*/ 375135 h 58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2595" h="588127">
                  <a:moveTo>
                    <a:pt x="47604" y="375135"/>
                  </a:moveTo>
                  <a:cubicBezTo>
                    <a:pt x="47604" y="343251"/>
                    <a:pt x="52768" y="310806"/>
                    <a:pt x="44685" y="280046"/>
                  </a:cubicBezTo>
                  <a:cubicBezTo>
                    <a:pt x="37051" y="251418"/>
                    <a:pt x="18190" y="226944"/>
                    <a:pt x="8086" y="199102"/>
                  </a:cubicBezTo>
                  <a:cubicBezTo>
                    <a:pt x="-9315" y="149402"/>
                    <a:pt x="1799" y="94174"/>
                    <a:pt x="37051" y="55065"/>
                  </a:cubicBezTo>
                  <a:cubicBezTo>
                    <a:pt x="58055" y="33193"/>
                    <a:pt x="84528" y="17339"/>
                    <a:pt x="113728" y="9148"/>
                  </a:cubicBezTo>
                  <a:cubicBezTo>
                    <a:pt x="150922" y="-2043"/>
                    <a:pt x="190439" y="-3013"/>
                    <a:pt x="228127" y="6342"/>
                  </a:cubicBezTo>
                  <a:cubicBezTo>
                    <a:pt x="251815" y="12292"/>
                    <a:pt x="274268" y="22171"/>
                    <a:pt x="298068" y="27335"/>
                  </a:cubicBezTo>
                  <a:cubicBezTo>
                    <a:pt x="331748" y="34520"/>
                    <a:pt x="367112" y="31826"/>
                    <a:pt x="401690" y="31602"/>
                  </a:cubicBezTo>
                  <a:cubicBezTo>
                    <a:pt x="456588" y="31602"/>
                    <a:pt x="512720" y="37439"/>
                    <a:pt x="562454" y="60678"/>
                  </a:cubicBezTo>
                  <a:cubicBezTo>
                    <a:pt x="612188" y="83917"/>
                    <a:pt x="655073" y="126017"/>
                    <a:pt x="669219" y="179119"/>
                  </a:cubicBezTo>
                  <a:cubicBezTo>
                    <a:pt x="671588" y="193870"/>
                    <a:pt x="676168" y="208173"/>
                    <a:pt x="682803" y="221555"/>
                  </a:cubicBezTo>
                  <a:cubicBezTo>
                    <a:pt x="691706" y="232636"/>
                    <a:pt x="701462" y="242998"/>
                    <a:pt x="711992" y="252541"/>
                  </a:cubicBezTo>
                  <a:cubicBezTo>
                    <a:pt x="734445" y="278025"/>
                    <a:pt x="737925" y="314399"/>
                    <a:pt x="740508" y="348079"/>
                  </a:cubicBezTo>
                  <a:cubicBezTo>
                    <a:pt x="744414" y="374686"/>
                    <a:pt x="742809" y="401820"/>
                    <a:pt x="735792" y="427787"/>
                  </a:cubicBezTo>
                  <a:cubicBezTo>
                    <a:pt x="727485" y="451812"/>
                    <a:pt x="710308" y="471459"/>
                    <a:pt x="697173" y="493126"/>
                  </a:cubicBezTo>
                  <a:cubicBezTo>
                    <a:pt x="680546" y="523135"/>
                    <a:pt x="667546" y="555018"/>
                    <a:pt x="658441" y="588103"/>
                  </a:cubicBezTo>
                  <a:cubicBezTo>
                    <a:pt x="652042" y="575529"/>
                    <a:pt x="654175" y="560598"/>
                    <a:pt x="652716" y="546565"/>
                  </a:cubicBezTo>
                  <a:cubicBezTo>
                    <a:pt x="651256" y="532531"/>
                    <a:pt x="642724" y="516590"/>
                    <a:pt x="628579" y="516590"/>
                  </a:cubicBezTo>
                  <a:cubicBezTo>
                    <a:pt x="617408" y="518026"/>
                    <a:pt x="608056" y="525762"/>
                    <a:pt x="604554" y="536461"/>
                  </a:cubicBezTo>
                  <a:cubicBezTo>
                    <a:pt x="601365" y="547036"/>
                    <a:pt x="596953" y="557207"/>
                    <a:pt x="591419" y="566772"/>
                  </a:cubicBezTo>
                  <a:cubicBezTo>
                    <a:pt x="589173" y="570758"/>
                    <a:pt x="584728" y="572981"/>
                    <a:pt x="580192" y="572386"/>
                  </a:cubicBezTo>
                  <a:cubicBezTo>
                    <a:pt x="576375" y="571263"/>
                    <a:pt x="574579" y="566997"/>
                    <a:pt x="573344" y="563292"/>
                  </a:cubicBezTo>
                  <a:cubicBezTo>
                    <a:pt x="563352" y="529612"/>
                    <a:pt x="574803" y="493463"/>
                    <a:pt x="576375" y="458211"/>
                  </a:cubicBezTo>
                  <a:cubicBezTo>
                    <a:pt x="578429" y="404885"/>
                    <a:pt x="557694" y="353198"/>
                    <a:pt x="519344" y="316083"/>
                  </a:cubicBezTo>
                  <a:cubicBezTo>
                    <a:pt x="481881" y="282628"/>
                    <a:pt x="435055" y="261466"/>
                    <a:pt x="385186" y="255459"/>
                  </a:cubicBezTo>
                  <a:cubicBezTo>
                    <a:pt x="335588" y="249678"/>
                    <a:pt x="285472" y="249678"/>
                    <a:pt x="235873" y="255459"/>
                  </a:cubicBezTo>
                  <a:cubicBezTo>
                    <a:pt x="206796" y="257929"/>
                    <a:pt x="176372" y="261297"/>
                    <a:pt x="152347" y="277913"/>
                  </a:cubicBezTo>
                  <a:cubicBezTo>
                    <a:pt x="125291" y="296436"/>
                    <a:pt x="110697" y="328432"/>
                    <a:pt x="102838" y="360203"/>
                  </a:cubicBezTo>
                  <a:cubicBezTo>
                    <a:pt x="96664" y="385575"/>
                    <a:pt x="98572" y="437218"/>
                    <a:pt x="80385" y="455292"/>
                  </a:cubicBezTo>
                  <a:cubicBezTo>
                    <a:pt x="54452" y="440361"/>
                    <a:pt x="48053" y="401293"/>
                    <a:pt x="47604" y="375135"/>
                  </a:cubicBezTo>
                  <a:close/>
                </a:path>
              </a:pathLst>
            </a:custGeom>
            <a:solidFill>
              <a:srgbClr val="E08142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00F38CC-893B-4F4F-B6D2-E8F05EA6D426}"/>
                </a:ext>
              </a:extLst>
            </p:cNvPr>
            <p:cNvSpPr/>
            <p:nvPr/>
          </p:nvSpPr>
          <p:spPr>
            <a:xfrm>
              <a:off x="3698564" y="3288106"/>
              <a:ext cx="371599" cy="377886"/>
            </a:xfrm>
            <a:custGeom>
              <a:avLst/>
              <a:gdLst>
                <a:gd name="connsiteX0" fmla="*/ 15261 w 371599"/>
                <a:gd name="connsiteY0" fmla="*/ 207667 h 377886"/>
                <a:gd name="connsiteX1" fmla="*/ -7 w 371599"/>
                <a:gd name="connsiteY1" fmla="*/ 268851 h 377886"/>
                <a:gd name="connsiteX2" fmla="*/ 88683 w 371599"/>
                <a:gd name="connsiteY2" fmla="*/ 377861 h 377886"/>
                <a:gd name="connsiteX3" fmla="*/ 149868 w 371599"/>
                <a:gd name="connsiteY3" fmla="*/ 363491 h 377886"/>
                <a:gd name="connsiteX4" fmla="*/ 279871 w 371599"/>
                <a:gd name="connsiteY4" fmla="*/ 209575 h 377886"/>
                <a:gd name="connsiteX5" fmla="*/ 371592 w 371599"/>
                <a:gd name="connsiteY5" fmla="*/ 128407 h 377886"/>
                <a:gd name="connsiteX6" fmla="*/ 274146 w 371599"/>
                <a:gd name="connsiteY6" fmla="*/ 27368 h 377886"/>
                <a:gd name="connsiteX7" fmla="*/ 227443 w 371599"/>
                <a:gd name="connsiteY7" fmla="*/ -25 h 377886"/>
                <a:gd name="connsiteX8" fmla="*/ 15261 w 371599"/>
                <a:gd name="connsiteY8" fmla="*/ 207667 h 37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599" h="377886">
                  <a:moveTo>
                    <a:pt x="15261" y="207667"/>
                  </a:moveTo>
                  <a:cubicBezTo>
                    <a:pt x="15261" y="207667"/>
                    <a:pt x="18068" y="261217"/>
                    <a:pt x="-7" y="268851"/>
                  </a:cubicBezTo>
                  <a:lnTo>
                    <a:pt x="88683" y="377861"/>
                  </a:lnTo>
                  <a:cubicBezTo>
                    <a:pt x="88683" y="377861"/>
                    <a:pt x="125955" y="349121"/>
                    <a:pt x="149868" y="363491"/>
                  </a:cubicBezTo>
                  <a:cubicBezTo>
                    <a:pt x="149868" y="363491"/>
                    <a:pt x="224412" y="261217"/>
                    <a:pt x="279871" y="209575"/>
                  </a:cubicBezTo>
                  <a:cubicBezTo>
                    <a:pt x="335331" y="157933"/>
                    <a:pt x="371592" y="128407"/>
                    <a:pt x="371592" y="128407"/>
                  </a:cubicBezTo>
                  <a:cubicBezTo>
                    <a:pt x="371592" y="128407"/>
                    <a:pt x="301875" y="44208"/>
                    <a:pt x="274146" y="27368"/>
                  </a:cubicBezTo>
                  <a:cubicBezTo>
                    <a:pt x="246416" y="10528"/>
                    <a:pt x="227443" y="-25"/>
                    <a:pt x="227443" y="-25"/>
                  </a:cubicBezTo>
                  <a:cubicBezTo>
                    <a:pt x="227443" y="-25"/>
                    <a:pt x="166258" y="6935"/>
                    <a:pt x="15261" y="207667"/>
                  </a:cubicBezTo>
                  <a:close/>
                </a:path>
              </a:pathLst>
            </a:custGeom>
            <a:solidFill>
              <a:srgbClr val="FFD200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61183F4-06C1-4FC6-A428-8C24BDF71EE8}"/>
                </a:ext>
              </a:extLst>
            </p:cNvPr>
            <p:cNvSpPr/>
            <p:nvPr/>
          </p:nvSpPr>
          <p:spPr>
            <a:xfrm>
              <a:off x="3866738" y="3475251"/>
              <a:ext cx="186084" cy="232953"/>
            </a:xfrm>
            <a:custGeom>
              <a:avLst/>
              <a:gdLst>
                <a:gd name="connsiteX0" fmla="*/ 20088 w 186084"/>
                <a:gd name="connsiteY0" fmla="*/ 199249 h 232953"/>
                <a:gd name="connsiteX1" fmla="*/ 178720 w 186084"/>
                <a:gd name="connsiteY1" fmla="*/ 426 h 232953"/>
                <a:gd name="connsiteX2" fmla="*/ 160533 w 186084"/>
                <a:gd name="connsiteY2" fmla="*/ 125715 h 232953"/>
                <a:gd name="connsiteX3" fmla="*/ 75435 w 186084"/>
                <a:gd name="connsiteY3" fmla="*/ 199249 h 232953"/>
                <a:gd name="connsiteX4" fmla="*/ -7 w 186084"/>
                <a:gd name="connsiteY4" fmla="*/ 232928 h 232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84" h="232953">
                  <a:moveTo>
                    <a:pt x="20088" y="199249"/>
                  </a:moveTo>
                  <a:cubicBezTo>
                    <a:pt x="20088" y="199249"/>
                    <a:pt x="157726" y="-11025"/>
                    <a:pt x="178720" y="426"/>
                  </a:cubicBezTo>
                  <a:cubicBezTo>
                    <a:pt x="199714" y="11877"/>
                    <a:pt x="170075" y="108426"/>
                    <a:pt x="160533" y="125715"/>
                  </a:cubicBezTo>
                  <a:cubicBezTo>
                    <a:pt x="150990" y="143004"/>
                    <a:pt x="75435" y="199249"/>
                    <a:pt x="75435" y="199249"/>
                  </a:cubicBezTo>
                  <a:lnTo>
                    <a:pt x="-7" y="232928"/>
                  </a:lnTo>
                  <a:close/>
                </a:path>
              </a:pathLst>
            </a:custGeom>
            <a:solidFill>
              <a:srgbClr val="010101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08C1AF-E351-43DC-BCE5-4BCDBA58AB79}"/>
                </a:ext>
              </a:extLst>
            </p:cNvPr>
            <p:cNvSpPr/>
            <p:nvPr/>
          </p:nvSpPr>
          <p:spPr>
            <a:xfrm>
              <a:off x="4545901" y="2222704"/>
              <a:ext cx="1318375" cy="2397097"/>
            </a:xfrm>
            <a:custGeom>
              <a:avLst/>
              <a:gdLst>
                <a:gd name="connsiteX0" fmla="*/ 1203638 w 1318375"/>
                <a:gd name="connsiteY0" fmla="*/ 2397073 h 2397097"/>
                <a:gd name="connsiteX1" fmla="*/ 913432 w 1318375"/>
                <a:gd name="connsiteY1" fmla="*/ 2394266 h 2397097"/>
                <a:gd name="connsiteX2" fmla="*/ 884130 w 1318375"/>
                <a:gd name="connsiteY2" fmla="*/ 1948235 h 2397097"/>
                <a:gd name="connsiteX3" fmla="*/ 833161 w 1318375"/>
                <a:gd name="connsiteY3" fmla="*/ 1568215 h 2397097"/>
                <a:gd name="connsiteX4" fmla="*/ 699229 w 1318375"/>
                <a:gd name="connsiteY4" fmla="*/ 1274865 h 2397097"/>
                <a:gd name="connsiteX5" fmla="*/ 75929 w 1318375"/>
                <a:gd name="connsiteY5" fmla="*/ 198348 h 2397097"/>
                <a:gd name="connsiteX6" fmla="*/ 599 w 1318375"/>
                <a:gd name="connsiteY6" fmla="*/ 62619 h 2397097"/>
                <a:gd name="connsiteX7" fmla="*/ 3855 w 1318375"/>
                <a:gd name="connsiteY7" fmla="*/ 55322 h 2397097"/>
                <a:gd name="connsiteX8" fmla="*/ 72112 w 1318375"/>
                <a:gd name="connsiteY8" fmla="*/ -25 h 2397097"/>
                <a:gd name="connsiteX9" fmla="*/ 114436 w 1318375"/>
                <a:gd name="connsiteY9" fmla="*/ 91584 h 2397097"/>
                <a:gd name="connsiteX10" fmla="*/ 886375 w 1318375"/>
                <a:gd name="connsiteY10" fmla="*/ 1085921 h 2397097"/>
                <a:gd name="connsiteX11" fmla="*/ 1138637 w 1318375"/>
                <a:gd name="connsiteY11" fmla="*/ 1536893 h 2397097"/>
                <a:gd name="connsiteX12" fmla="*/ 1318262 w 1318375"/>
                <a:gd name="connsiteY12" fmla="*/ 2370354 h 2397097"/>
                <a:gd name="connsiteX13" fmla="*/ 1203638 w 1318375"/>
                <a:gd name="connsiteY13" fmla="*/ 2397073 h 239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8375" h="2397097">
                  <a:moveTo>
                    <a:pt x="1203638" y="2397073"/>
                  </a:moveTo>
                  <a:lnTo>
                    <a:pt x="913432" y="2394266"/>
                  </a:lnTo>
                  <a:cubicBezTo>
                    <a:pt x="905685" y="2251352"/>
                    <a:pt x="891877" y="2091149"/>
                    <a:pt x="884130" y="1948235"/>
                  </a:cubicBezTo>
                  <a:cubicBezTo>
                    <a:pt x="877170" y="1820364"/>
                    <a:pt x="869872" y="1690809"/>
                    <a:pt x="833161" y="1568215"/>
                  </a:cubicBezTo>
                  <a:cubicBezTo>
                    <a:pt x="801839" y="1465155"/>
                    <a:pt x="750534" y="1369392"/>
                    <a:pt x="699229" y="1274865"/>
                  </a:cubicBezTo>
                  <a:cubicBezTo>
                    <a:pt x="499991" y="911124"/>
                    <a:pt x="292231" y="552289"/>
                    <a:pt x="75929" y="198348"/>
                  </a:cubicBezTo>
                  <a:cubicBezTo>
                    <a:pt x="61671" y="175109"/>
                    <a:pt x="-7147" y="88777"/>
                    <a:pt x="599" y="62619"/>
                  </a:cubicBezTo>
                  <a:cubicBezTo>
                    <a:pt x="1519" y="60116"/>
                    <a:pt x="2608" y="57680"/>
                    <a:pt x="3855" y="55322"/>
                  </a:cubicBezTo>
                  <a:lnTo>
                    <a:pt x="72112" y="-25"/>
                  </a:lnTo>
                  <a:lnTo>
                    <a:pt x="114436" y="91584"/>
                  </a:lnTo>
                  <a:cubicBezTo>
                    <a:pt x="114436" y="91584"/>
                    <a:pt x="733582" y="971074"/>
                    <a:pt x="886375" y="1085921"/>
                  </a:cubicBezTo>
                  <a:cubicBezTo>
                    <a:pt x="1039169" y="1200769"/>
                    <a:pt x="1146383" y="1475708"/>
                    <a:pt x="1138637" y="1536893"/>
                  </a:cubicBezTo>
                  <a:cubicBezTo>
                    <a:pt x="1131676" y="1591566"/>
                    <a:pt x="1285592" y="2228674"/>
                    <a:pt x="1318262" y="2370354"/>
                  </a:cubicBezTo>
                  <a:cubicBezTo>
                    <a:pt x="1322416" y="2387418"/>
                    <a:pt x="1203638" y="2397073"/>
                    <a:pt x="1203638" y="2397073"/>
                  </a:cubicBezTo>
                  <a:close/>
                </a:path>
              </a:pathLst>
            </a:custGeom>
            <a:solidFill>
              <a:srgbClr val="46427E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1AD4693-4B0E-4519-B72A-3FE6E6AD8BC6}"/>
                </a:ext>
              </a:extLst>
            </p:cNvPr>
            <p:cNvSpPr/>
            <p:nvPr/>
          </p:nvSpPr>
          <p:spPr>
            <a:xfrm>
              <a:off x="3874507" y="3321786"/>
              <a:ext cx="120221" cy="130677"/>
            </a:xfrm>
            <a:custGeom>
              <a:avLst/>
              <a:gdLst>
                <a:gd name="connsiteX0" fmla="*/ 107633 w 120221"/>
                <a:gd name="connsiteY0" fmla="*/ 130652 h 130677"/>
                <a:gd name="connsiteX1" fmla="*/ 96407 w 120221"/>
                <a:gd name="connsiteY1" fmla="*/ 117068 h 130677"/>
                <a:gd name="connsiteX2" fmla="*/ 44540 w 120221"/>
                <a:gd name="connsiteY2" fmla="*/ 115272 h 130677"/>
                <a:gd name="connsiteX3" fmla="*/ 57675 w 120221"/>
                <a:gd name="connsiteY3" fmla="*/ 104045 h 130677"/>
                <a:gd name="connsiteX4" fmla="*/ 87650 w 120221"/>
                <a:gd name="connsiteY4" fmla="*/ 106291 h 130677"/>
                <a:gd name="connsiteX5" fmla="*/ 57787 w 120221"/>
                <a:gd name="connsiteY5" fmla="*/ 70029 h 130677"/>
                <a:gd name="connsiteX6" fmla="*/ 7492 w 120221"/>
                <a:gd name="connsiteY6" fmla="*/ 65650 h 130677"/>
                <a:gd name="connsiteX7" fmla="*/ 13218 w 120221"/>
                <a:gd name="connsiteY7" fmla="*/ 16770 h 130677"/>
                <a:gd name="connsiteX8" fmla="*/ 13442 w 120221"/>
                <a:gd name="connsiteY8" fmla="*/ 16590 h 130677"/>
                <a:gd name="connsiteX9" fmla="*/ 5135 w 120221"/>
                <a:gd name="connsiteY9" fmla="*/ 6374 h 130677"/>
                <a:gd name="connsiteX10" fmla="*/ 13779 w 120221"/>
                <a:gd name="connsiteY10" fmla="*/ -25 h 130677"/>
                <a:gd name="connsiteX11" fmla="*/ 22311 w 120221"/>
                <a:gd name="connsiteY11" fmla="*/ 10303 h 130677"/>
                <a:gd name="connsiteX12" fmla="*/ 69463 w 120221"/>
                <a:gd name="connsiteY12" fmla="*/ 11875 h 130677"/>
                <a:gd name="connsiteX13" fmla="*/ 56440 w 120221"/>
                <a:gd name="connsiteY13" fmla="*/ 22428 h 130677"/>
                <a:gd name="connsiteX14" fmla="*/ 30619 w 120221"/>
                <a:gd name="connsiteY14" fmla="*/ 20520 h 130677"/>
                <a:gd name="connsiteX15" fmla="*/ 57675 w 120221"/>
                <a:gd name="connsiteY15" fmla="*/ 53077 h 130677"/>
                <a:gd name="connsiteX16" fmla="*/ 111450 w 120221"/>
                <a:gd name="connsiteY16" fmla="*/ 58241 h 130677"/>
                <a:gd name="connsiteX17" fmla="*/ 104827 w 120221"/>
                <a:gd name="connsiteY17" fmla="*/ 110220 h 130677"/>
                <a:gd name="connsiteX18" fmla="*/ 116053 w 120221"/>
                <a:gd name="connsiteY18" fmla="*/ 123804 h 130677"/>
                <a:gd name="connsiteX19" fmla="*/ 47459 w 120221"/>
                <a:gd name="connsiteY19" fmla="*/ 57455 h 130677"/>
                <a:gd name="connsiteX20" fmla="*/ 22311 w 120221"/>
                <a:gd name="connsiteY20" fmla="*/ 27031 h 130677"/>
                <a:gd name="connsiteX21" fmla="*/ 18653 w 120221"/>
                <a:gd name="connsiteY21" fmla="*/ 52324 h 130677"/>
                <a:gd name="connsiteX22" fmla="*/ 19729 w 120221"/>
                <a:gd name="connsiteY22" fmla="*/ 53638 h 130677"/>
                <a:gd name="connsiteX23" fmla="*/ 47459 w 120221"/>
                <a:gd name="connsiteY23" fmla="*/ 57455 h 130677"/>
                <a:gd name="connsiteX24" fmla="*/ 68789 w 120221"/>
                <a:gd name="connsiteY24" fmla="*/ 65875 h 130677"/>
                <a:gd name="connsiteX25" fmla="*/ 96744 w 120221"/>
                <a:gd name="connsiteY25" fmla="*/ 99555 h 130677"/>
                <a:gd name="connsiteX26" fmla="*/ 100905 w 120221"/>
                <a:gd name="connsiteY26" fmla="*/ 72240 h 130677"/>
                <a:gd name="connsiteX27" fmla="*/ 99438 w 120221"/>
                <a:gd name="connsiteY27" fmla="*/ 70478 h 130677"/>
                <a:gd name="connsiteX28" fmla="*/ 68340 w 120221"/>
                <a:gd name="connsiteY28" fmla="*/ 65875 h 13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0221" h="130677">
                  <a:moveTo>
                    <a:pt x="107633" y="130652"/>
                  </a:moveTo>
                  <a:lnTo>
                    <a:pt x="96407" y="117068"/>
                  </a:lnTo>
                  <a:cubicBezTo>
                    <a:pt x="81250" y="129956"/>
                    <a:pt x="58769" y="129182"/>
                    <a:pt x="44540" y="115272"/>
                  </a:cubicBezTo>
                  <a:lnTo>
                    <a:pt x="57675" y="104045"/>
                  </a:lnTo>
                  <a:cubicBezTo>
                    <a:pt x="66086" y="111309"/>
                    <a:pt x="78252" y="112218"/>
                    <a:pt x="87650" y="106291"/>
                  </a:cubicBezTo>
                  <a:lnTo>
                    <a:pt x="57787" y="70029"/>
                  </a:lnTo>
                  <a:cubicBezTo>
                    <a:pt x="32977" y="80582"/>
                    <a:pt x="18943" y="79459"/>
                    <a:pt x="7492" y="65650"/>
                  </a:cubicBezTo>
                  <a:cubicBezTo>
                    <a:pt x="-4426" y="50573"/>
                    <a:pt x="-1863" y="28681"/>
                    <a:pt x="13218" y="16770"/>
                  </a:cubicBezTo>
                  <a:cubicBezTo>
                    <a:pt x="13292" y="16703"/>
                    <a:pt x="13367" y="16646"/>
                    <a:pt x="13442" y="16590"/>
                  </a:cubicBezTo>
                  <a:lnTo>
                    <a:pt x="5135" y="6374"/>
                  </a:lnTo>
                  <a:lnTo>
                    <a:pt x="13779" y="-25"/>
                  </a:lnTo>
                  <a:lnTo>
                    <a:pt x="22311" y="10303"/>
                  </a:lnTo>
                  <a:cubicBezTo>
                    <a:pt x="36096" y="-1372"/>
                    <a:pt x="56486" y="-687"/>
                    <a:pt x="69463" y="11875"/>
                  </a:cubicBezTo>
                  <a:lnTo>
                    <a:pt x="56440" y="22428"/>
                  </a:lnTo>
                  <a:cubicBezTo>
                    <a:pt x="49104" y="16388"/>
                    <a:pt x="38763" y="15625"/>
                    <a:pt x="30619" y="20520"/>
                  </a:cubicBezTo>
                  <a:lnTo>
                    <a:pt x="57675" y="53077"/>
                  </a:lnTo>
                  <a:cubicBezTo>
                    <a:pt x="85966" y="40727"/>
                    <a:pt x="100448" y="44881"/>
                    <a:pt x="111450" y="58241"/>
                  </a:cubicBezTo>
                  <a:cubicBezTo>
                    <a:pt x="125147" y="74744"/>
                    <a:pt x="122677" y="93605"/>
                    <a:pt x="104827" y="110220"/>
                  </a:cubicBezTo>
                  <a:lnTo>
                    <a:pt x="116053" y="123804"/>
                  </a:lnTo>
                  <a:close/>
                  <a:moveTo>
                    <a:pt x="47459" y="57455"/>
                  </a:moveTo>
                  <a:lnTo>
                    <a:pt x="22311" y="27031"/>
                  </a:lnTo>
                  <a:cubicBezTo>
                    <a:pt x="14315" y="33004"/>
                    <a:pt x="12677" y="44331"/>
                    <a:pt x="18653" y="52324"/>
                  </a:cubicBezTo>
                  <a:cubicBezTo>
                    <a:pt x="18991" y="52785"/>
                    <a:pt x="19350" y="53223"/>
                    <a:pt x="19729" y="53638"/>
                  </a:cubicBezTo>
                  <a:cubicBezTo>
                    <a:pt x="25006" y="61048"/>
                    <a:pt x="32640" y="62844"/>
                    <a:pt x="47459" y="57455"/>
                  </a:cubicBezTo>
                  <a:close/>
                  <a:moveTo>
                    <a:pt x="68789" y="65875"/>
                  </a:moveTo>
                  <a:lnTo>
                    <a:pt x="96744" y="99555"/>
                  </a:lnTo>
                  <a:cubicBezTo>
                    <a:pt x="105434" y="93167"/>
                    <a:pt x="107298" y="80930"/>
                    <a:pt x="100905" y="72240"/>
                  </a:cubicBezTo>
                  <a:cubicBezTo>
                    <a:pt x="100451" y="71623"/>
                    <a:pt x="99961" y="71039"/>
                    <a:pt x="99438" y="70478"/>
                  </a:cubicBezTo>
                  <a:cubicBezTo>
                    <a:pt x="92365" y="62619"/>
                    <a:pt x="84394" y="59925"/>
                    <a:pt x="68340" y="65875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F532C9-990F-43B5-A993-953D3CEE407C}"/>
                </a:ext>
              </a:extLst>
            </p:cNvPr>
            <p:cNvSpPr/>
            <p:nvPr/>
          </p:nvSpPr>
          <p:spPr>
            <a:xfrm>
              <a:off x="3877759" y="3316734"/>
              <a:ext cx="120233" cy="131238"/>
            </a:xfrm>
            <a:custGeom>
              <a:avLst/>
              <a:gdLst>
                <a:gd name="connsiteX0" fmla="*/ 107637 w 120233"/>
                <a:gd name="connsiteY0" fmla="*/ 131214 h 131238"/>
                <a:gd name="connsiteX1" fmla="*/ 96410 w 120233"/>
                <a:gd name="connsiteY1" fmla="*/ 117629 h 131238"/>
                <a:gd name="connsiteX2" fmla="*/ 44543 w 120233"/>
                <a:gd name="connsiteY2" fmla="*/ 115945 h 131238"/>
                <a:gd name="connsiteX3" fmla="*/ 57791 w 120233"/>
                <a:gd name="connsiteY3" fmla="*/ 104719 h 131238"/>
                <a:gd name="connsiteX4" fmla="*/ 87766 w 120233"/>
                <a:gd name="connsiteY4" fmla="*/ 106852 h 131238"/>
                <a:gd name="connsiteX5" fmla="*/ 57791 w 120233"/>
                <a:gd name="connsiteY5" fmla="*/ 70702 h 131238"/>
                <a:gd name="connsiteX6" fmla="*/ 7496 w 120233"/>
                <a:gd name="connsiteY6" fmla="*/ 66212 h 131238"/>
                <a:gd name="connsiteX7" fmla="*/ 13139 w 120233"/>
                <a:gd name="connsiteY7" fmla="*/ 17477 h 131238"/>
                <a:gd name="connsiteX8" fmla="*/ 13558 w 120233"/>
                <a:gd name="connsiteY8" fmla="*/ 17152 h 131238"/>
                <a:gd name="connsiteX9" fmla="*/ 5138 w 120233"/>
                <a:gd name="connsiteY9" fmla="*/ 7048 h 131238"/>
                <a:gd name="connsiteX10" fmla="*/ 13670 w 120233"/>
                <a:gd name="connsiteY10" fmla="*/ -25 h 131238"/>
                <a:gd name="connsiteX11" fmla="*/ 22203 w 120233"/>
                <a:gd name="connsiteY11" fmla="*/ 10303 h 131238"/>
                <a:gd name="connsiteX12" fmla="*/ 69242 w 120233"/>
                <a:gd name="connsiteY12" fmla="*/ 11763 h 131238"/>
                <a:gd name="connsiteX13" fmla="*/ 56444 w 120233"/>
                <a:gd name="connsiteY13" fmla="*/ 22989 h 131238"/>
                <a:gd name="connsiteX14" fmla="*/ 30735 w 120233"/>
                <a:gd name="connsiteY14" fmla="*/ 21193 h 131238"/>
                <a:gd name="connsiteX15" fmla="*/ 57678 w 120233"/>
                <a:gd name="connsiteY15" fmla="*/ 53750 h 131238"/>
                <a:gd name="connsiteX16" fmla="*/ 111454 w 120233"/>
                <a:gd name="connsiteY16" fmla="*/ 58802 h 131238"/>
                <a:gd name="connsiteX17" fmla="*/ 104942 w 120233"/>
                <a:gd name="connsiteY17" fmla="*/ 110781 h 131238"/>
                <a:gd name="connsiteX18" fmla="*/ 116169 w 120233"/>
                <a:gd name="connsiteY18" fmla="*/ 124478 h 131238"/>
                <a:gd name="connsiteX19" fmla="*/ 47013 w 120233"/>
                <a:gd name="connsiteY19" fmla="*/ 58016 h 131238"/>
                <a:gd name="connsiteX20" fmla="*/ 21753 w 120233"/>
                <a:gd name="connsiteY20" fmla="*/ 27480 h 131238"/>
                <a:gd name="connsiteX21" fmla="*/ 18095 w 120233"/>
                <a:gd name="connsiteY21" fmla="*/ 52774 h 131238"/>
                <a:gd name="connsiteX22" fmla="*/ 19171 w 120233"/>
                <a:gd name="connsiteY22" fmla="*/ 54087 h 131238"/>
                <a:gd name="connsiteX23" fmla="*/ 47013 w 120233"/>
                <a:gd name="connsiteY23" fmla="*/ 58016 h 131238"/>
                <a:gd name="connsiteX24" fmla="*/ 68456 w 120233"/>
                <a:gd name="connsiteY24" fmla="*/ 66548 h 131238"/>
                <a:gd name="connsiteX25" fmla="*/ 96410 w 120233"/>
                <a:gd name="connsiteY25" fmla="*/ 100228 h 131238"/>
                <a:gd name="connsiteX26" fmla="*/ 100259 w 120233"/>
                <a:gd name="connsiteY26" fmla="*/ 72555 h 131238"/>
                <a:gd name="connsiteX27" fmla="*/ 98992 w 120233"/>
                <a:gd name="connsiteY27" fmla="*/ 71039 h 131238"/>
                <a:gd name="connsiteX28" fmla="*/ 68456 w 120233"/>
                <a:gd name="connsiteY28" fmla="*/ 66548 h 13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0233" h="131238">
                  <a:moveTo>
                    <a:pt x="107637" y="131214"/>
                  </a:moveTo>
                  <a:lnTo>
                    <a:pt x="96410" y="117629"/>
                  </a:lnTo>
                  <a:cubicBezTo>
                    <a:pt x="81282" y="130551"/>
                    <a:pt x="58801" y="129821"/>
                    <a:pt x="44543" y="115945"/>
                  </a:cubicBezTo>
                  <a:lnTo>
                    <a:pt x="57791" y="104719"/>
                  </a:lnTo>
                  <a:cubicBezTo>
                    <a:pt x="66226" y="111937"/>
                    <a:pt x="78392" y="112813"/>
                    <a:pt x="87766" y="106852"/>
                  </a:cubicBezTo>
                  <a:lnTo>
                    <a:pt x="57791" y="70702"/>
                  </a:lnTo>
                  <a:cubicBezTo>
                    <a:pt x="32980" y="81143"/>
                    <a:pt x="19059" y="80133"/>
                    <a:pt x="7496" y="66212"/>
                  </a:cubicBezTo>
                  <a:cubicBezTo>
                    <a:pt x="-4403" y="51191"/>
                    <a:pt x="-1876" y="29377"/>
                    <a:pt x="13139" y="17477"/>
                  </a:cubicBezTo>
                  <a:cubicBezTo>
                    <a:pt x="13279" y="17365"/>
                    <a:pt x="13418" y="17264"/>
                    <a:pt x="13558" y="17152"/>
                  </a:cubicBezTo>
                  <a:lnTo>
                    <a:pt x="5138" y="7048"/>
                  </a:lnTo>
                  <a:lnTo>
                    <a:pt x="13670" y="-25"/>
                  </a:lnTo>
                  <a:lnTo>
                    <a:pt x="22203" y="10303"/>
                  </a:lnTo>
                  <a:cubicBezTo>
                    <a:pt x="35923" y="-1383"/>
                    <a:pt x="56273" y="-755"/>
                    <a:pt x="69242" y="11763"/>
                  </a:cubicBezTo>
                  <a:lnTo>
                    <a:pt x="56444" y="22989"/>
                  </a:lnTo>
                  <a:cubicBezTo>
                    <a:pt x="49105" y="17039"/>
                    <a:pt x="38829" y="16321"/>
                    <a:pt x="30735" y="21193"/>
                  </a:cubicBezTo>
                  <a:lnTo>
                    <a:pt x="57678" y="53750"/>
                  </a:lnTo>
                  <a:cubicBezTo>
                    <a:pt x="85969" y="41401"/>
                    <a:pt x="100452" y="45443"/>
                    <a:pt x="111454" y="58802"/>
                  </a:cubicBezTo>
                  <a:cubicBezTo>
                    <a:pt x="125150" y="75418"/>
                    <a:pt x="122680" y="94278"/>
                    <a:pt x="104942" y="110781"/>
                  </a:cubicBezTo>
                  <a:lnTo>
                    <a:pt x="116169" y="124478"/>
                  </a:lnTo>
                  <a:close/>
                  <a:moveTo>
                    <a:pt x="47013" y="58016"/>
                  </a:moveTo>
                  <a:lnTo>
                    <a:pt x="21753" y="27480"/>
                  </a:lnTo>
                  <a:cubicBezTo>
                    <a:pt x="13757" y="33453"/>
                    <a:pt x="12119" y="44780"/>
                    <a:pt x="18095" y="52774"/>
                  </a:cubicBezTo>
                  <a:cubicBezTo>
                    <a:pt x="18433" y="53234"/>
                    <a:pt x="18792" y="53672"/>
                    <a:pt x="19171" y="54087"/>
                  </a:cubicBezTo>
                  <a:cubicBezTo>
                    <a:pt x="25346" y="61160"/>
                    <a:pt x="32980" y="63405"/>
                    <a:pt x="47013" y="58016"/>
                  </a:cubicBezTo>
                  <a:close/>
                  <a:moveTo>
                    <a:pt x="68456" y="66548"/>
                  </a:moveTo>
                  <a:lnTo>
                    <a:pt x="96410" y="100228"/>
                  </a:lnTo>
                  <a:cubicBezTo>
                    <a:pt x="105115" y="93649"/>
                    <a:pt x="106839" y="81255"/>
                    <a:pt x="100259" y="72555"/>
                  </a:cubicBezTo>
                  <a:cubicBezTo>
                    <a:pt x="99862" y="72027"/>
                    <a:pt x="99439" y="71522"/>
                    <a:pt x="98992" y="71039"/>
                  </a:cubicBezTo>
                  <a:cubicBezTo>
                    <a:pt x="92369" y="63293"/>
                    <a:pt x="84398" y="61160"/>
                    <a:pt x="68456" y="66548"/>
                  </a:cubicBezTo>
                  <a:close/>
                </a:path>
              </a:pathLst>
            </a:custGeom>
            <a:solidFill>
              <a:srgbClr val="6C63FF"/>
            </a:solidFill>
            <a:ln w="112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58" name="Rectangle 34">
            <a:extLst>
              <a:ext uri="{FF2B5EF4-FFF2-40B4-BE49-F238E27FC236}">
                <a16:creationId xmlns:a16="http://schemas.microsoft.com/office/drawing/2014/main" id="{507A6E26-0427-43B4-841A-BF394E7FEC22}"/>
              </a:ext>
            </a:extLst>
          </p:cNvPr>
          <p:cNvSpPr/>
          <p:nvPr/>
        </p:nvSpPr>
        <p:spPr>
          <a:xfrm>
            <a:off x="7924800" y="5128369"/>
            <a:ext cx="4267200" cy="1729631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9" name="Rectangle 34">
            <a:extLst>
              <a:ext uri="{FF2B5EF4-FFF2-40B4-BE49-F238E27FC236}">
                <a16:creationId xmlns:a16="http://schemas.microsoft.com/office/drawing/2014/main" id="{569576F5-1345-420D-8460-E5F3F011987C}"/>
              </a:ext>
            </a:extLst>
          </p:cNvPr>
          <p:cNvSpPr/>
          <p:nvPr/>
        </p:nvSpPr>
        <p:spPr>
          <a:xfrm rot="10800000">
            <a:off x="0" y="0"/>
            <a:ext cx="4882744" cy="1979130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A7BA2DA-10EB-4337-B095-1F8B63C20650}"/>
              </a:ext>
            </a:extLst>
          </p:cNvPr>
          <p:cNvSpPr/>
          <p:nvPr/>
        </p:nvSpPr>
        <p:spPr>
          <a:xfrm rot="20174009">
            <a:off x="10676494" y="5544244"/>
            <a:ext cx="808700" cy="322083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0BD9A36-87DE-4DFB-97BE-44F80CD5D0C9}"/>
              </a:ext>
            </a:extLst>
          </p:cNvPr>
          <p:cNvSpPr/>
          <p:nvPr/>
        </p:nvSpPr>
        <p:spPr>
          <a:xfrm rot="1362494">
            <a:off x="4958430" y="358517"/>
            <a:ext cx="649464" cy="304967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2" name="Rectangle 34">
            <a:extLst>
              <a:ext uri="{FF2B5EF4-FFF2-40B4-BE49-F238E27FC236}">
                <a16:creationId xmlns:a16="http://schemas.microsoft.com/office/drawing/2014/main" id="{3DB30B0C-2A79-42B8-A565-80BB8695DBA4}"/>
              </a:ext>
            </a:extLst>
          </p:cNvPr>
          <p:cNvSpPr/>
          <p:nvPr/>
        </p:nvSpPr>
        <p:spPr>
          <a:xfrm rot="16200000">
            <a:off x="10828973" y="801050"/>
            <a:ext cx="2164081" cy="561974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E0197A8-AED1-4ECD-B0DD-C79F8EB8AE3B}"/>
              </a:ext>
            </a:extLst>
          </p:cNvPr>
          <p:cNvSpPr/>
          <p:nvPr/>
        </p:nvSpPr>
        <p:spPr>
          <a:xfrm rot="19333278">
            <a:off x="10903619" y="-30398"/>
            <a:ext cx="354450" cy="778433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B2D7A7D2-1621-478B-8D3A-D3FB2456628A}"/>
              </a:ext>
            </a:extLst>
          </p:cNvPr>
          <p:cNvSpPr/>
          <p:nvPr/>
        </p:nvSpPr>
        <p:spPr>
          <a:xfrm rot="19333278">
            <a:off x="5422465" y="5288928"/>
            <a:ext cx="792636" cy="259748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C01ECC6-E341-409B-A43F-476D732296AD}"/>
              </a:ext>
            </a:extLst>
          </p:cNvPr>
          <p:cNvSpPr/>
          <p:nvPr/>
        </p:nvSpPr>
        <p:spPr>
          <a:xfrm rot="743197">
            <a:off x="4670130" y="544454"/>
            <a:ext cx="244454" cy="300128"/>
          </a:xfrm>
          <a:prstGeom prst="ellipse">
            <a:avLst/>
          </a:prstGeom>
          <a:solidFill>
            <a:srgbClr val="CBD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AB56350-4F3C-4B65-8C53-912CCE46B476}"/>
              </a:ext>
            </a:extLst>
          </p:cNvPr>
          <p:cNvSpPr/>
          <p:nvPr/>
        </p:nvSpPr>
        <p:spPr>
          <a:xfrm rot="19333278">
            <a:off x="665426" y="2548803"/>
            <a:ext cx="602561" cy="343787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B04118B-EF1D-4C62-A967-BA544733ACBB}"/>
              </a:ext>
            </a:extLst>
          </p:cNvPr>
          <p:cNvGrpSpPr/>
          <p:nvPr/>
        </p:nvGrpSpPr>
        <p:grpSpPr>
          <a:xfrm>
            <a:off x="6769822" y="2422731"/>
            <a:ext cx="5436197" cy="2237001"/>
            <a:chOff x="8104221" y="2671952"/>
            <a:chExt cx="4101798" cy="1987780"/>
          </a:xfrm>
        </p:grpSpPr>
        <p:sp>
          <p:nvSpPr>
            <p:cNvPr id="247" name="Rectangle 34">
              <a:extLst>
                <a:ext uri="{FF2B5EF4-FFF2-40B4-BE49-F238E27FC236}">
                  <a16:creationId xmlns:a16="http://schemas.microsoft.com/office/drawing/2014/main" id="{2B93C8D8-642C-4E9E-887F-BDD5C97C6D64}"/>
                </a:ext>
              </a:extLst>
            </p:cNvPr>
            <p:cNvSpPr/>
            <p:nvPr/>
          </p:nvSpPr>
          <p:spPr>
            <a:xfrm>
              <a:off x="8104221" y="2671952"/>
              <a:ext cx="4101797" cy="995351"/>
            </a:xfrm>
            <a:custGeom>
              <a:avLst/>
              <a:gdLst>
                <a:gd name="connsiteX0" fmla="*/ 0 w 4267200"/>
                <a:gd name="connsiteY0" fmla="*/ 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0 w 4267200"/>
                <a:gd name="connsiteY4" fmla="*/ 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729631">
                  <a:moveTo>
                    <a:pt x="10160" y="1696720"/>
                  </a:moveTo>
                  <a:cubicBezTo>
                    <a:pt x="47413" y="223520"/>
                    <a:pt x="3264747" y="2062480"/>
                    <a:pt x="4267200" y="0"/>
                  </a:cubicBezTo>
                  <a:lnTo>
                    <a:pt x="4267200" y="1729631"/>
                  </a:lnTo>
                  <a:lnTo>
                    <a:pt x="0" y="1729631"/>
                  </a:lnTo>
                  <a:lnTo>
                    <a:pt x="10160" y="1696720"/>
                  </a:lnTo>
                  <a:close/>
                </a:path>
              </a:pathLst>
            </a:custGeom>
            <a:solidFill>
              <a:srgbClr val="ACA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8" name="Rectangle 34">
              <a:extLst>
                <a:ext uri="{FF2B5EF4-FFF2-40B4-BE49-F238E27FC236}">
                  <a16:creationId xmlns:a16="http://schemas.microsoft.com/office/drawing/2014/main" id="{7838117F-D7D7-417F-AA84-3585704F1B29}"/>
                </a:ext>
              </a:extLst>
            </p:cNvPr>
            <p:cNvSpPr/>
            <p:nvPr/>
          </p:nvSpPr>
          <p:spPr>
            <a:xfrm flipV="1">
              <a:off x="8104221" y="3664381"/>
              <a:ext cx="4101798" cy="995351"/>
            </a:xfrm>
            <a:custGeom>
              <a:avLst/>
              <a:gdLst>
                <a:gd name="connsiteX0" fmla="*/ 0 w 4267200"/>
                <a:gd name="connsiteY0" fmla="*/ 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0 w 4267200"/>
                <a:gd name="connsiteY4" fmla="*/ 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729631">
                  <a:moveTo>
                    <a:pt x="10160" y="1696720"/>
                  </a:moveTo>
                  <a:cubicBezTo>
                    <a:pt x="47413" y="223520"/>
                    <a:pt x="3264747" y="2062480"/>
                    <a:pt x="4267200" y="0"/>
                  </a:cubicBezTo>
                  <a:lnTo>
                    <a:pt x="4267200" y="1729631"/>
                  </a:lnTo>
                  <a:lnTo>
                    <a:pt x="0" y="1729631"/>
                  </a:lnTo>
                  <a:lnTo>
                    <a:pt x="10160" y="1696720"/>
                  </a:lnTo>
                  <a:close/>
                </a:path>
              </a:pathLst>
            </a:custGeom>
            <a:solidFill>
              <a:srgbClr val="ACA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2DBDCA7-5E0A-47A3-AA64-6FDD117B6192}"/>
              </a:ext>
            </a:extLst>
          </p:cNvPr>
          <p:cNvGrpSpPr/>
          <p:nvPr/>
        </p:nvGrpSpPr>
        <p:grpSpPr>
          <a:xfrm>
            <a:off x="7344194" y="3220782"/>
            <a:ext cx="5220157" cy="1922381"/>
            <a:chOff x="8778353" y="3369216"/>
            <a:chExt cx="3692725" cy="1728142"/>
          </a:xfrm>
        </p:grpSpPr>
        <p:sp>
          <p:nvSpPr>
            <p:cNvPr id="245" name="Rectangle 34">
              <a:extLst>
                <a:ext uri="{FF2B5EF4-FFF2-40B4-BE49-F238E27FC236}">
                  <a16:creationId xmlns:a16="http://schemas.microsoft.com/office/drawing/2014/main" id="{5E0148BF-0B98-4196-A06B-9111104250EF}"/>
                </a:ext>
              </a:extLst>
            </p:cNvPr>
            <p:cNvSpPr/>
            <p:nvPr/>
          </p:nvSpPr>
          <p:spPr>
            <a:xfrm>
              <a:off x="9043413" y="3385506"/>
              <a:ext cx="3162605" cy="861347"/>
            </a:xfrm>
            <a:custGeom>
              <a:avLst/>
              <a:gdLst>
                <a:gd name="connsiteX0" fmla="*/ 0 w 4267200"/>
                <a:gd name="connsiteY0" fmla="*/ 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0 w 4267200"/>
                <a:gd name="connsiteY4" fmla="*/ 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729631">
                  <a:moveTo>
                    <a:pt x="10160" y="1696720"/>
                  </a:moveTo>
                  <a:cubicBezTo>
                    <a:pt x="47413" y="223520"/>
                    <a:pt x="3264747" y="2062480"/>
                    <a:pt x="4267200" y="0"/>
                  </a:cubicBezTo>
                  <a:lnTo>
                    <a:pt x="4267200" y="1729631"/>
                  </a:lnTo>
                  <a:lnTo>
                    <a:pt x="0" y="1729631"/>
                  </a:lnTo>
                  <a:lnTo>
                    <a:pt x="10160" y="1696720"/>
                  </a:lnTo>
                  <a:close/>
                </a:path>
              </a:pathLst>
            </a:custGeom>
            <a:solidFill>
              <a:srgbClr val="ACA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2A066230-4C1C-4DB3-BADF-53D03C89796E}"/>
                </a:ext>
              </a:extLst>
            </p:cNvPr>
            <p:cNvGrpSpPr/>
            <p:nvPr/>
          </p:nvGrpSpPr>
          <p:grpSpPr>
            <a:xfrm>
              <a:off x="8778353" y="3369216"/>
              <a:ext cx="3692725" cy="1728142"/>
              <a:chOff x="8778353" y="3377531"/>
              <a:chExt cx="3692725" cy="1728142"/>
            </a:xfrm>
          </p:grpSpPr>
          <p:sp>
            <p:nvSpPr>
              <p:cNvPr id="246" name="Rectangle 34">
                <a:extLst>
                  <a:ext uri="{FF2B5EF4-FFF2-40B4-BE49-F238E27FC236}">
                    <a16:creationId xmlns:a16="http://schemas.microsoft.com/office/drawing/2014/main" id="{5071DFE7-6F37-4815-B081-27A261ECE91F}"/>
                  </a:ext>
                </a:extLst>
              </p:cNvPr>
              <p:cNvSpPr/>
              <p:nvPr/>
            </p:nvSpPr>
            <p:spPr>
              <a:xfrm flipV="1">
                <a:off x="9043413" y="4244326"/>
                <a:ext cx="3162605" cy="861347"/>
              </a:xfrm>
              <a:custGeom>
                <a:avLst/>
                <a:gdLst>
                  <a:gd name="connsiteX0" fmla="*/ 0 w 4267200"/>
                  <a:gd name="connsiteY0" fmla="*/ 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0 w 4267200"/>
                  <a:gd name="connsiteY4" fmla="*/ 0 h 1191151"/>
                  <a:gd name="connsiteX0" fmla="*/ 10160 w 4267200"/>
                  <a:gd name="connsiteY0" fmla="*/ 115824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10160 w 4267200"/>
                  <a:gd name="connsiteY4" fmla="*/ 1158240 h 1191151"/>
                  <a:gd name="connsiteX0" fmla="*/ 10160 w 4267200"/>
                  <a:gd name="connsiteY0" fmla="*/ 115824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10160 w 4267200"/>
                  <a:gd name="connsiteY4" fmla="*/ 1158240 h 1191151"/>
                  <a:gd name="connsiteX0" fmla="*/ 10160 w 4267200"/>
                  <a:gd name="connsiteY0" fmla="*/ 1696720 h 1729631"/>
                  <a:gd name="connsiteX1" fmla="*/ 4267200 w 4267200"/>
                  <a:gd name="connsiteY1" fmla="*/ 0 h 1729631"/>
                  <a:gd name="connsiteX2" fmla="*/ 4267200 w 4267200"/>
                  <a:gd name="connsiteY2" fmla="*/ 1729631 h 1729631"/>
                  <a:gd name="connsiteX3" fmla="*/ 0 w 4267200"/>
                  <a:gd name="connsiteY3" fmla="*/ 1729631 h 1729631"/>
                  <a:gd name="connsiteX4" fmla="*/ 10160 w 4267200"/>
                  <a:gd name="connsiteY4" fmla="*/ 1696720 h 1729631"/>
                  <a:gd name="connsiteX0" fmla="*/ 10160 w 4267200"/>
                  <a:gd name="connsiteY0" fmla="*/ 1696720 h 1729631"/>
                  <a:gd name="connsiteX1" fmla="*/ 4267200 w 4267200"/>
                  <a:gd name="connsiteY1" fmla="*/ 0 h 1729631"/>
                  <a:gd name="connsiteX2" fmla="*/ 4267200 w 4267200"/>
                  <a:gd name="connsiteY2" fmla="*/ 1729631 h 1729631"/>
                  <a:gd name="connsiteX3" fmla="*/ 0 w 4267200"/>
                  <a:gd name="connsiteY3" fmla="*/ 1729631 h 1729631"/>
                  <a:gd name="connsiteX4" fmla="*/ 10160 w 4267200"/>
                  <a:gd name="connsiteY4" fmla="*/ 1696720 h 172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7200" h="1729631">
                    <a:moveTo>
                      <a:pt x="10160" y="1696720"/>
                    </a:moveTo>
                    <a:cubicBezTo>
                      <a:pt x="47413" y="223520"/>
                      <a:pt x="3264747" y="2062480"/>
                      <a:pt x="4267200" y="0"/>
                    </a:cubicBezTo>
                    <a:lnTo>
                      <a:pt x="4267200" y="1729631"/>
                    </a:lnTo>
                    <a:lnTo>
                      <a:pt x="0" y="1729631"/>
                    </a:lnTo>
                    <a:lnTo>
                      <a:pt x="10160" y="1696720"/>
                    </a:lnTo>
                    <a:close/>
                  </a:path>
                </a:pathLst>
              </a:custGeom>
              <a:solidFill>
                <a:srgbClr val="ACA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9046332-44DE-49E2-BF9A-5A88211547A1}"/>
                  </a:ext>
                </a:extLst>
              </p:cNvPr>
              <p:cNvSpPr txBox="1"/>
              <p:nvPr/>
            </p:nvSpPr>
            <p:spPr>
              <a:xfrm>
                <a:off x="8778353" y="3377531"/>
                <a:ext cx="3692725" cy="996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cs typeface="Arial" pitchFamily="34" charset="0"/>
                  </a:rPr>
                  <a:t>Thank You</a:t>
                </a:r>
                <a:endParaRPr lang="ko-KR" altLang="en-US" sz="66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54" name="Rectangle 34">
            <a:extLst>
              <a:ext uri="{FF2B5EF4-FFF2-40B4-BE49-F238E27FC236}">
                <a16:creationId xmlns:a16="http://schemas.microsoft.com/office/drawing/2014/main" id="{50B706C6-AC2A-4BAC-B71D-3367C1C92796}"/>
              </a:ext>
            </a:extLst>
          </p:cNvPr>
          <p:cNvSpPr/>
          <p:nvPr/>
        </p:nvSpPr>
        <p:spPr>
          <a:xfrm rot="10800000" flipV="1">
            <a:off x="5447" y="5235511"/>
            <a:ext cx="4034389" cy="1622490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32C4B79-5419-4BD6-A350-1930BD86EE67}"/>
              </a:ext>
            </a:extLst>
          </p:cNvPr>
          <p:cNvSpPr/>
          <p:nvPr/>
        </p:nvSpPr>
        <p:spPr>
          <a:xfrm rot="20237506" flipV="1">
            <a:off x="3763786" y="6103988"/>
            <a:ext cx="536623" cy="251981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464D405E-18E9-420C-8D71-215C28D22200}"/>
              </a:ext>
            </a:extLst>
          </p:cNvPr>
          <p:cNvSpPr/>
          <p:nvPr/>
        </p:nvSpPr>
        <p:spPr>
          <a:xfrm rot="20856803" flipV="1">
            <a:off x="3532002" y="6048096"/>
            <a:ext cx="201981" cy="247982"/>
          </a:xfrm>
          <a:prstGeom prst="ellipse">
            <a:avLst/>
          </a:prstGeom>
          <a:solidFill>
            <a:srgbClr val="A4A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46427E"/>
              </a:solidFill>
            </a:endParaRP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845CBF60-E1F8-4E69-A910-C5E395674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06" y="171431"/>
            <a:ext cx="2699146" cy="26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A7590E3-0A0D-427A-B9D9-D242989944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3625657"/>
              </p:ext>
            </p:extLst>
          </p:nvPr>
        </p:nvGraphicFramePr>
        <p:xfrm>
          <a:off x="633900" y="472016"/>
          <a:ext cx="10924199" cy="5913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6292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8760AC8-7DE8-4B62-AAE0-A4EDF97B09CE}"/>
              </a:ext>
            </a:extLst>
          </p:cNvPr>
          <p:cNvGrpSpPr/>
          <p:nvPr/>
        </p:nvGrpSpPr>
        <p:grpSpPr>
          <a:xfrm>
            <a:off x="158400" y="5005390"/>
            <a:ext cx="11701470" cy="371475"/>
            <a:chOff x="374650" y="5019678"/>
            <a:chExt cx="12269796" cy="371475"/>
          </a:xfrm>
        </p:grpSpPr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4AD89AD-3966-4F2D-95B6-E6A5A968B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650" y="5075240"/>
              <a:ext cx="12161846" cy="0"/>
            </a:xfrm>
            <a:prstGeom prst="line">
              <a:avLst/>
            </a:pr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99D1D6F-006A-4C94-BA69-C2F053F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1571" y="5019678"/>
              <a:ext cx="142875" cy="111125"/>
            </a:xfrm>
            <a:custGeom>
              <a:avLst/>
              <a:gdLst>
                <a:gd name="T0" fmla="*/ 90 w 90"/>
                <a:gd name="T1" fmla="*/ 35 h 70"/>
                <a:gd name="T2" fmla="*/ 0 w 90"/>
                <a:gd name="T3" fmla="*/ 70 h 70"/>
                <a:gd name="T4" fmla="*/ 22 w 90"/>
                <a:gd name="T5" fmla="*/ 35 h 70"/>
                <a:gd name="T6" fmla="*/ 0 w 90"/>
                <a:gd name="T7" fmla="*/ 0 h 70"/>
                <a:gd name="T8" fmla="*/ 90 w 9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0">
                  <a:moveTo>
                    <a:pt x="90" y="35"/>
                  </a:moveTo>
                  <a:lnTo>
                    <a:pt x="0" y="70"/>
                  </a:lnTo>
                  <a:lnTo>
                    <a:pt x="22" y="35"/>
                  </a:lnTo>
                  <a:lnTo>
                    <a:pt x="0" y="0"/>
                  </a:lnTo>
                  <a:lnTo>
                    <a:pt x="90" y="35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E57EBC34-4460-449A-A339-5044BA55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5470" y="5137153"/>
              <a:ext cx="200025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BBFDA39-3D31-45A1-9A34-249ECE880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8" y="5137153"/>
              <a:ext cx="3921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 dirty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ime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Line 24">
            <a:extLst>
              <a:ext uri="{FF2B5EF4-FFF2-40B4-BE49-F238E27FC236}">
                <a16:creationId xmlns:a16="http://schemas.microsoft.com/office/drawing/2014/main" id="{2E78AB00-8CDC-4471-825D-14ECB4926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227A4548-169A-4046-87B3-1B5351298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FB74F3A4-8795-43BD-A4DF-E528ECDE3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89FE3834-A082-45A6-9FF2-ACAC7FED0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ED1B77-B902-4C07-B177-2FB39B7459A3}"/>
              </a:ext>
            </a:extLst>
          </p:cNvPr>
          <p:cNvGrpSpPr/>
          <p:nvPr/>
        </p:nvGrpSpPr>
        <p:grpSpPr>
          <a:xfrm>
            <a:off x="1116000" y="2051052"/>
            <a:ext cx="9920291" cy="2678113"/>
            <a:chOff x="1116000" y="2051052"/>
            <a:chExt cx="9920291" cy="2678113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46DB724-60BA-42C3-A4D1-995AFF757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000" y="3705227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1615478-8D97-4E7A-BC1D-CD038023D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14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004B7BD-6306-473E-B517-F3E4556BC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14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0345194-4C7E-4BAC-BCDF-37CCDD64B1D9}"/>
                </a:ext>
              </a:extLst>
            </p:cNvPr>
            <p:cNvGrpSpPr/>
            <p:nvPr/>
          </p:nvGrpSpPr>
          <p:grpSpPr>
            <a:xfrm flipH="1" flipV="1">
              <a:off x="3365489" y="2425702"/>
              <a:ext cx="134938" cy="460375"/>
              <a:chOff x="2247901" y="2530477"/>
              <a:chExt cx="134938" cy="460375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FECEE12F-6757-4F08-9481-87AC39421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464" y="2614614"/>
                <a:ext cx="79375" cy="376238"/>
              </a:xfrm>
              <a:custGeom>
                <a:avLst/>
                <a:gdLst>
                  <a:gd name="T0" fmla="*/ 50 w 50"/>
                  <a:gd name="T1" fmla="*/ 237 h 237"/>
                  <a:gd name="T2" fmla="*/ 0 w 50"/>
                  <a:gd name="T3" fmla="*/ 237 h 237"/>
                  <a:gd name="T4" fmla="*/ 0 w 50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237">
                    <a:moveTo>
                      <a:pt x="50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A854D05-6D85-4C2F-8EBE-1EBB2223F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901" y="2530477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BB3784-AD70-454D-846A-5D9967113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688" y="2874964"/>
              <a:ext cx="1635126" cy="1069975"/>
            </a:xfrm>
            <a:custGeom>
              <a:avLst/>
              <a:gdLst>
                <a:gd name="T0" fmla="*/ 363 w 4141"/>
                <a:gd name="T1" fmla="*/ 0 h 2707"/>
                <a:gd name="T2" fmla="*/ 3667 w 4141"/>
                <a:gd name="T3" fmla="*/ 0 h 2707"/>
                <a:gd name="T4" fmla="*/ 4141 w 4141"/>
                <a:gd name="T5" fmla="*/ 384 h 2707"/>
                <a:gd name="T6" fmla="*/ 4141 w 4141"/>
                <a:gd name="T7" fmla="*/ 2278 h 2707"/>
                <a:gd name="T8" fmla="*/ 3771 w 4141"/>
                <a:gd name="T9" fmla="*/ 2705 h 2707"/>
                <a:gd name="T10" fmla="*/ 363 w 4141"/>
                <a:gd name="T11" fmla="*/ 2707 h 2707"/>
                <a:gd name="T12" fmla="*/ 0 w 4141"/>
                <a:gd name="T13" fmla="*/ 2301 h 2707"/>
                <a:gd name="T14" fmla="*/ 0 w 4141"/>
                <a:gd name="T15" fmla="*/ 406 h 2707"/>
                <a:gd name="T16" fmla="*/ 363 w 4141"/>
                <a:gd name="T17" fmla="*/ 0 h 2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1" h="2707">
                  <a:moveTo>
                    <a:pt x="363" y="0"/>
                  </a:moveTo>
                  <a:cubicBezTo>
                    <a:pt x="3667" y="0"/>
                    <a:pt x="3667" y="0"/>
                    <a:pt x="3667" y="0"/>
                  </a:cubicBezTo>
                  <a:cubicBezTo>
                    <a:pt x="4141" y="17"/>
                    <a:pt x="4141" y="384"/>
                    <a:pt x="4141" y="384"/>
                  </a:cubicBezTo>
                  <a:cubicBezTo>
                    <a:pt x="4141" y="2278"/>
                    <a:pt x="4141" y="2278"/>
                    <a:pt x="4141" y="2278"/>
                  </a:cubicBezTo>
                  <a:cubicBezTo>
                    <a:pt x="4141" y="2503"/>
                    <a:pt x="3972" y="2705"/>
                    <a:pt x="3771" y="2705"/>
                  </a:cubicBezTo>
                  <a:cubicBezTo>
                    <a:pt x="363" y="2707"/>
                    <a:pt x="363" y="2707"/>
                    <a:pt x="363" y="2707"/>
                  </a:cubicBezTo>
                  <a:cubicBezTo>
                    <a:pt x="162" y="2707"/>
                    <a:pt x="0" y="2525"/>
                    <a:pt x="0" y="2301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82"/>
                    <a:pt x="162" y="0"/>
                    <a:pt x="363" y="0"/>
                  </a:cubicBezTo>
                  <a:close/>
                </a:path>
              </a:pathLst>
            </a:custGeom>
            <a:solidFill>
              <a:srgbClr val="047368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103FC71-91B8-43AB-BCB1-E8FCD94A4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1501" y="2066927"/>
                  <a:ext cx="477838" cy="477838"/>
                </a:xfrm>
                <a:custGeom>
                  <a:avLst/>
                  <a:gdLst>
                    <a:gd name="T0" fmla="*/ 604 w 1209"/>
                    <a:gd name="T1" fmla="*/ 0 h 1209"/>
                    <a:gd name="T2" fmla="*/ 1209 w 1209"/>
                    <a:gd name="T3" fmla="*/ 604 h 1209"/>
                    <a:gd name="T4" fmla="*/ 604 w 1209"/>
                    <a:gd name="T5" fmla="*/ 1209 h 1209"/>
                    <a:gd name="T6" fmla="*/ 0 w 1209"/>
                    <a:gd name="T7" fmla="*/ 604 h 1209"/>
                    <a:gd name="T8" fmla="*/ 604 w 1209"/>
                    <a:gd name="T9" fmla="*/ 0 h 1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9" h="1209">
                      <a:moveTo>
                        <a:pt x="604" y="0"/>
                      </a:moveTo>
                      <a:cubicBezTo>
                        <a:pt x="938" y="0"/>
                        <a:pt x="1209" y="271"/>
                        <a:pt x="1209" y="604"/>
                      </a:cubicBezTo>
                      <a:cubicBezTo>
                        <a:pt x="1209" y="939"/>
                        <a:pt x="938" y="1209"/>
                        <a:pt x="604" y="1209"/>
                      </a:cubicBezTo>
                      <a:cubicBezTo>
                        <a:pt x="270" y="1209"/>
                        <a:pt x="0" y="939"/>
                        <a:pt x="0" y="604"/>
                      </a:cubicBezTo>
                      <a:cubicBezTo>
                        <a:pt x="0" y="271"/>
                        <a:pt x="270" y="0"/>
                        <a:pt x="604" y="0"/>
                      </a:cubicBezTo>
                      <a:close/>
                    </a:path>
                  </a:pathLst>
                </a:custGeom>
                <a:solidFill>
                  <a:srgbClr val="FBF49C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103FC71-91B8-43AB-BCB1-E8FCD94A4E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11501" y="2066927"/>
                  <a:ext cx="477838" cy="477838"/>
                </a:xfrm>
                <a:custGeom>
                  <a:avLst/>
                  <a:gdLst>
                    <a:gd name="T0" fmla="*/ 604 w 1209"/>
                    <a:gd name="T1" fmla="*/ 0 h 1209"/>
                    <a:gd name="T2" fmla="*/ 1209 w 1209"/>
                    <a:gd name="T3" fmla="*/ 604 h 1209"/>
                    <a:gd name="T4" fmla="*/ 604 w 1209"/>
                    <a:gd name="T5" fmla="*/ 1209 h 1209"/>
                    <a:gd name="T6" fmla="*/ 0 w 1209"/>
                    <a:gd name="T7" fmla="*/ 604 h 1209"/>
                    <a:gd name="T8" fmla="*/ 604 w 1209"/>
                    <a:gd name="T9" fmla="*/ 0 h 1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9" h="1209">
                      <a:moveTo>
                        <a:pt x="604" y="0"/>
                      </a:moveTo>
                      <a:cubicBezTo>
                        <a:pt x="938" y="0"/>
                        <a:pt x="1209" y="271"/>
                        <a:pt x="1209" y="604"/>
                      </a:cubicBezTo>
                      <a:cubicBezTo>
                        <a:pt x="1209" y="939"/>
                        <a:pt x="938" y="1209"/>
                        <a:pt x="604" y="1209"/>
                      </a:cubicBezTo>
                      <a:cubicBezTo>
                        <a:pt x="270" y="1209"/>
                        <a:pt x="0" y="939"/>
                        <a:pt x="0" y="604"/>
                      </a:cubicBezTo>
                      <a:cubicBezTo>
                        <a:pt x="0" y="271"/>
                        <a:pt x="270" y="0"/>
                        <a:pt x="604" y="0"/>
                      </a:cubicBez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AAE153D-4C2A-4A9A-A136-54D555110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888" y="4027490"/>
              <a:ext cx="17463" cy="206375"/>
            </a:xfrm>
            <a:custGeom>
              <a:avLst/>
              <a:gdLst>
                <a:gd name="T0" fmla="*/ 0 w 11"/>
                <a:gd name="T1" fmla="*/ 130 h 130"/>
                <a:gd name="T2" fmla="*/ 10 w 11"/>
                <a:gd name="T3" fmla="*/ 130 h 130"/>
                <a:gd name="T4" fmla="*/ 11 w 11"/>
                <a:gd name="T5" fmla="*/ 0 h 130"/>
                <a:gd name="T6" fmla="*/ 0 w 11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0">
                  <a:moveTo>
                    <a:pt x="0" y="130"/>
                  </a:moveTo>
                  <a:lnTo>
                    <a:pt x="10" y="130"/>
                  </a:lnTo>
                  <a:lnTo>
                    <a:pt x="11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E98C220-A57E-4985-997D-B63F8E010372}"/>
                </a:ext>
              </a:extLst>
            </p:cNvPr>
            <p:cNvGrpSpPr/>
            <p:nvPr/>
          </p:nvGrpSpPr>
          <p:grpSpPr>
            <a:xfrm flipV="1">
              <a:off x="2082788" y="3944940"/>
              <a:ext cx="111125" cy="288925"/>
              <a:chOff x="2082788" y="3944940"/>
              <a:chExt cx="111125" cy="288925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45A7AB20-9163-4315-A57A-2F41271A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0888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79471145-41DC-4BB4-80A0-5EF28EA6E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788" y="394494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18">
                  <a:extLst>
                    <a:ext uri="{FF2B5EF4-FFF2-40B4-BE49-F238E27FC236}">
                      <a16:creationId xmlns:a16="http://schemas.microsoft.com/office/drawing/2014/main" id="{FBFBDD5B-E9C2-410F-8F01-0BC0A5E50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1176" y="4251327"/>
                  <a:ext cx="477838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1" name="Oval 18">
                  <a:extLst>
                    <a:ext uri="{FF2B5EF4-FFF2-40B4-BE49-F238E27FC236}">
                      <a16:creationId xmlns:a16="http://schemas.microsoft.com/office/drawing/2014/main" id="{FBFBDD5B-E9C2-410F-8F01-0BC0A5E50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1176" y="4251327"/>
                  <a:ext cx="477838" cy="47783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4701530E-50D5-44D8-AD85-0D88A4DD3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088" y="3197227"/>
              <a:ext cx="122396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30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LSTM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0A414DA-D956-49C6-86AC-8EFB094D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463" y="3052764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BA770-FAB2-4B0B-82DD-4718ABCE6AC2}"/>
                </a:ext>
              </a:extLst>
            </p:cNvPr>
            <p:cNvGrpSpPr/>
            <p:nvPr/>
          </p:nvGrpSpPr>
          <p:grpSpPr>
            <a:xfrm flipH="1">
              <a:off x="1116000" y="2995614"/>
              <a:ext cx="819151" cy="765176"/>
              <a:chOff x="1116000" y="2995614"/>
              <a:chExt cx="819151" cy="765176"/>
            </a:xfrm>
          </p:grpSpPr>
          <p:sp>
            <p:nvSpPr>
              <p:cNvPr id="35" name="Line 32">
                <a:extLst>
                  <a:ext uri="{FF2B5EF4-FFF2-40B4-BE49-F238E27FC236}">
                    <a16:creationId xmlns:a16="http://schemas.microsoft.com/office/drawing/2014/main" id="{7692F278-475D-4688-BDA4-D37A5E849C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6000" y="3705227"/>
                <a:ext cx="717550" cy="0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29">
                <a:extLst>
                  <a:ext uri="{FF2B5EF4-FFF2-40B4-BE49-F238E27FC236}">
                    <a16:creationId xmlns:a16="http://schemas.microsoft.com/office/drawing/2014/main" id="{0B78208C-370A-4410-AC39-651F1253A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3463" y="3052764"/>
                <a:ext cx="717550" cy="0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52778F4B-C3BA-41E6-89FD-245E9B0DA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438" y="2995614"/>
                <a:ext cx="112713" cy="112713"/>
              </a:xfrm>
              <a:custGeom>
                <a:avLst/>
                <a:gdLst>
                  <a:gd name="T0" fmla="*/ 71 w 71"/>
                  <a:gd name="T1" fmla="*/ 36 h 71"/>
                  <a:gd name="T2" fmla="*/ 0 w 71"/>
                  <a:gd name="T3" fmla="*/ 71 h 71"/>
                  <a:gd name="T4" fmla="*/ 18 w 71"/>
                  <a:gd name="T5" fmla="*/ 36 h 71"/>
                  <a:gd name="T6" fmla="*/ 0 w 71"/>
                  <a:gd name="T7" fmla="*/ 0 h 71"/>
                  <a:gd name="T8" fmla="*/ 71 w 71"/>
                  <a:gd name="T9" fmla="*/ 3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71" y="36"/>
                    </a:moveTo>
                    <a:lnTo>
                      <a:pt x="0" y="71"/>
                    </a:lnTo>
                    <a:lnTo>
                      <a:pt x="18" y="36"/>
                    </a:lnTo>
                    <a:lnTo>
                      <a:pt x="0" y="0"/>
                    </a:lnTo>
                    <a:lnTo>
                      <a:pt x="71" y="36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33">
                <a:extLst>
                  <a:ext uri="{FF2B5EF4-FFF2-40B4-BE49-F238E27FC236}">
                    <a16:creationId xmlns:a16="http://schemas.microsoft.com/office/drawing/2014/main" id="{C94A4D05-D53D-462E-8CC2-9E212DA26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6563" y="364966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7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7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7ECC91-97ED-420C-8ED3-8C1745B8FC65}"/>
                </a:ext>
              </a:extLst>
            </p:cNvPr>
            <p:cNvGrpSpPr/>
            <p:nvPr/>
          </p:nvGrpSpPr>
          <p:grpSpPr>
            <a:xfrm flipH="1">
              <a:off x="3552814" y="3002759"/>
              <a:ext cx="636592" cy="755651"/>
              <a:chOff x="3552814" y="3002759"/>
              <a:chExt cx="636592" cy="755651"/>
            </a:xfrm>
          </p:grpSpPr>
          <p:sp>
            <p:nvSpPr>
              <p:cNvPr id="11" name="Line 8">
                <a:extLst>
                  <a:ext uri="{FF2B5EF4-FFF2-40B4-BE49-F238E27FC236}">
                    <a16:creationId xmlns:a16="http://schemas.microsoft.com/office/drawing/2014/main" id="{A787BE6A-3F50-477D-B1CD-B6287C22C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814" y="305276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25F636A-7813-45DC-B704-39155C0E8D4C}"/>
                  </a:ext>
                </a:extLst>
              </p:cNvPr>
              <p:cNvGrpSpPr/>
              <p:nvPr/>
            </p:nvGrpSpPr>
            <p:grpSpPr>
              <a:xfrm>
                <a:off x="3552814" y="3002759"/>
                <a:ext cx="636592" cy="755651"/>
                <a:chOff x="3552814" y="3002759"/>
                <a:chExt cx="636592" cy="755651"/>
              </a:xfrm>
            </p:grpSpPr>
            <p:sp>
              <p:nvSpPr>
                <p:cNvPr id="14" name="Line 11">
                  <a:extLst>
                    <a:ext uri="{FF2B5EF4-FFF2-40B4-BE49-F238E27FC236}">
                      <a16:creationId xmlns:a16="http://schemas.microsoft.com/office/drawing/2014/main" id="{FEDEC217-E0DD-48A0-BA51-0BB88373C1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2814" y="3697290"/>
                  <a:ext cx="565150" cy="7938"/>
                </a:xfrm>
                <a:prstGeom prst="line">
                  <a:avLst/>
                </a:prstGeom>
                <a:noFill/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3" name="Freeform 9">
                  <a:extLst>
                    <a:ext uri="{FF2B5EF4-FFF2-40B4-BE49-F238E27FC236}">
                      <a16:creationId xmlns:a16="http://schemas.microsoft.com/office/drawing/2014/main" id="{A588CB95-040C-46CF-85E6-2ACBB6EC9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9915" y="3002759"/>
                  <a:ext cx="109491" cy="111125"/>
                </a:xfrm>
                <a:custGeom>
                  <a:avLst/>
                  <a:gdLst>
                    <a:gd name="T0" fmla="*/ 70 w 70"/>
                    <a:gd name="T1" fmla="*/ 35 h 70"/>
                    <a:gd name="T2" fmla="*/ 0 w 70"/>
                    <a:gd name="T3" fmla="*/ 70 h 70"/>
                    <a:gd name="T4" fmla="*/ 18 w 70"/>
                    <a:gd name="T5" fmla="*/ 35 h 70"/>
                    <a:gd name="T6" fmla="*/ 0 w 70"/>
                    <a:gd name="T7" fmla="*/ 0 h 70"/>
                    <a:gd name="T8" fmla="*/ 70 w 70"/>
                    <a:gd name="T9" fmla="*/ 3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70" y="35"/>
                      </a:moveTo>
                      <a:lnTo>
                        <a:pt x="0" y="70"/>
                      </a:lnTo>
                      <a:lnTo>
                        <a:pt x="18" y="35"/>
                      </a:lnTo>
                      <a:lnTo>
                        <a:pt x="0" y="0"/>
                      </a:lnTo>
                      <a:lnTo>
                        <a:pt x="7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5" name="Freeform 12">
                  <a:extLst>
                    <a:ext uri="{FF2B5EF4-FFF2-40B4-BE49-F238E27FC236}">
                      <a16:creationId xmlns:a16="http://schemas.microsoft.com/office/drawing/2014/main" id="{974D4ECC-E6FB-455E-BEC7-DFE0FA31C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8281" y="3647285"/>
                  <a:ext cx="111125" cy="111125"/>
                </a:xfrm>
                <a:custGeom>
                  <a:avLst/>
                  <a:gdLst>
                    <a:gd name="T0" fmla="*/ 70 w 70"/>
                    <a:gd name="T1" fmla="*/ 35 h 70"/>
                    <a:gd name="T2" fmla="*/ 0 w 70"/>
                    <a:gd name="T3" fmla="*/ 70 h 70"/>
                    <a:gd name="T4" fmla="*/ 18 w 70"/>
                    <a:gd name="T5" fmla="*/ 35 h 70"/>
                    <a:gd name="T6" fmla="*/ 0 w 70"/>
                    <a:gd name="T7" fmla="*/ 0 h 70"/>
                    <a:gd name="T8" fmla="*/ 70 w 70"/>
                    <a:gd name="T9" fmla="*/ 3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70" y="35"/>
                      </a:moveTo>
                      <a:lnTo>
                        <a:pt x="0" y="70"/>
                      </a:lnTo>
                      <a:lnTo>
                        <a:pt x="18" y="35"/>
                      </a:lnTo>
                      <a:lnTo>
                        <a:pt x="0" y="0"/>
                      </a:lnTo>
                      <a:lnTo>
                        <a:pt x="7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9498FC0-0134-4EDB-A6B4-A7E1F29E3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41" y="304641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AF208CF-2609-47D3-9EA2-EAF96958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41" y="3692527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2BFF757-B6D3-40C9-911A-6AD5BEF6BE61}"/>
                </a:ext>
              </a:extLst>
            </p:cNvPr>
            <p:cNvGrpSpPr/>
            <p:nvPr/>
          </p:nvGrpSpPr>
          <p:grpSpPr>
            <a:xfrm flipH="1" flipV="1">
              <a:off x="5635616" y="2420939"/>
              <a:ext cx="136525" cy="458788"/>
              <a:chOff x="5664191" y="2525714"/>
              <a:chExt cx="136525" cy="458788"/>
            </a:xfrm>
          </p:grpSpPr>
          <p:sp>
            <p:nvSpPr>
              <p:cNvPr id="37" name="Freeform 34">
                <a:extLst>
                  <a:ext uri="{FF2B5EF4-FFF2-40B4-BE49-F238E27FC236}">
                    <a16:creationId xmlns:a16="http://schemas.microsoft.com/office/drawing/2014/main" id="{A7B52A9C-28D7-4571-83A6-DF3C05D8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53" y="260826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5">
                <a:extLst>
                  <a:ext uri="{FF2B5EF4-FFF2-40B4-BE49-F238E27FC236}">
                    <a16:creationId xmlns:a16="http://schemas.microsoft.com/office/drawing/2014/main" id="{F33EFFC7-5630-4073-A3DB-814E06AFB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191" y="2525714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902A2A8E-1068-40A0-B3D8-2E645FA52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15" y="2870202"/>
              <a:ext cx="1635126" cy="1068388"/>
            </a:xfrm>
            <a:custGeom>
              <a:avLst/>
              <a:gdLst>
                <a:gd name="T0" fmla="*/ 363 w 4141"/>
                <a:gd name="T1" fmla="*/ 0 h 2706"/>
                <a:gd name="T2" fmla="*/ 3667 w 4141"/>
                <a:gd name="T3" fmla="*/ 0 h 2706"/>
                <a:gd name="T4" fmla="*/ 4141 w 4141"/>
                <a:gd name="T5" fmla="*/ 383 h 2706"/>
                <a:gd name="T6" fmla="*/ 4141 w 4141"/>
                <a:gd name="T7" fmla="*/ 2278 h 2706"/>
                <a:gd name="T8" fmla="*/ 3771 w 4141"/>
                <a:gd name="T9" fmla="*/ 2704 h 2706"/>
                <a:gd name="T10" fmla="*/ 363 w 4141"/>
                <a:gd name="T11" fmla="*/ 2706 h 2706"/>
                <a:gd name="T12" fmla="*/ 0 w 4141"/>
                <a:gd name="T13" fmla="*/ 2300 h 2706"/>
                <a:gd name="T14" fmla="*/ 0 w 4141"/>
                <a:gd name="T15" fmla="*/ 406 h 2706"/>
                <a:gd name="T16" fmla="*/ 363 w 4141"/>
                <a:gd name="T17" fmla="*/ 0 h 2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1" h="2706">
                  <a:moveTo>
                    <a:pt x="363" y="0"/>
                  </a:moveTo>
                  <a:cubicBezTo>
                    <a:pt x="3667" y="0"/>
                    <a:pt x="3667" y="0"/>
                    <a:pt x="3667" y="0"/>
                  </a:cubicBezTo>
                  <a:cubicBezTo>
                    <a:pt x="4141" y="16"/>
                    <a:pt x="4141" y="383"/>
                    <a:pt x="4141" y="383"/>
                  </a:cubicBezTo>
                  <a:cubicBezTo>
                    <a:pt x="4141" y="2278"/>
                    <a:pt x="4141" y="2278"/>
                    <a:pt x="4141" y="2278"/>
                  </a:cubicBezTo>
                  <a:cubicBezTo>
                    <a:pt x="4141" y="2502"/>
                    <a:pt x="3972" y="2704"/>
                    <a:pt x="3771" y="2704"/>
                  </a:cubicBezTo>
                  <a:cubicBezTo>
                    <a:pt x="363" y="2706"/>
                    <a:pt x="363" y="2706"/>
                    <a:pt x="363" y="2706"/>
                  </a:cubicBezTo>
                  <a:cubicBezTo>
                    <a:pt x="162" y="2706"/>
                    <a:pt x="0" y="2524"/>
                    <a:pt x="0" y="230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81"/>
                    <a:pt x="162" y="0"/>
                    <a:pt x="363" y="0"/>
                  </a:cubicBezTo>
                  <a:close/>
                </a:path>
              </a:pathLst>
            </a:custGeom>
            <a:solidFill>
              <a:srgbClr val="047368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3">
                  <a:extLst>
                    <a:ext uri="{FF2B5EF4-FFF2-40B4-BE49-F238E27FC236}">
                      <a16:creationId xmlns:a16="http://schemas.microsoft.com/office/drawing/2014/main" id="{1272CC0B-B1A0-4FD0-94D7-68346CAC3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1628" y="2062164"/>
                  <a:ext cx="477838" cy="477838"/>
                </a:xfrm>
                <a:prstGeom prst="ellipse">
                  <a:avLst/>
                </a:prstGeom>
                <a:solidFill>
                  <a:srgbClr val="FBF49C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46" name="Oval 43">
                  <a:extLst>
                    <a:ext uri="{FF2B5EF4-FFF2-40B4-BE49-F238E27FC236}">
                      <a16:creationId xmlns:a16="http://schemas.microsoft.com/office/drawing/2014/main" id="{1272CC0B-B1A0-4FD0-94D7-68346CAC34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81628" y="2062164"/>
                  <a:ext cx="477838" cy="47783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F5E25C0A-FA9D-4878-B722-903353212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15" y="4022727"/>
              <a:ext cx="17463" cy="204788"/>
            </a:xfrm>
            <a:custGeom>
              <a:avLst/>
              <a:gdLst>
                <a:gd name="T0" fmla="*/ 0 w 11"/>
                <a:gd name="T1" fmla="*/ 129 h 129"/>
                <a:gd name="T2" fmla="*/ 10 w 11"/>
                <a:gd name="T3" fmla="*/ 129 h 129"/>
                <a:gd name="T4" fmla="*/ 11 w 11"/>
                <a:gd name="T5" fmla="*/ 0 h 129"/>
                <a:gd name="T6" fmla="*/ 0 w 11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29">
                  <a:moveTo>
                    <a:pt x="0" y="129"/>
                  </a:moveTo>
                  <a:lnTo>
                    <a:pt x="10" y="129"/>
                  </a:lnTo>
                  <a:lnTo>
                    <a:pt x="11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ACDB292-AF12-4CED-88AD-5889119E4DCF}"/>
                </a:ext>
              </a:extLst>
            </p:cNvPr>
            <p:cNvGrpSpPr/>
            <p:nvPr/>
          </p:nvGrpSpPr>
          <p:grpSpPr>
            <a:xfrm flipV="1">
              <a:off x="4352915" y="3938590"/>
              <a:ext cx="111125" cy="288925"/>
              <a:chOff x="4352915" y="3938590"/>
              <a:chExt cx="111125" cy="288925"/>
            </a:xfrm>
          </p:grpSpPr>
          <p:sp>
            <p:nvSpPr>
              <p:cNvPr id="48" name="Freeform 45">
                <a:extLst>
                  <a:ext uri="{FF2B5EF4-FFF2-40B4-BE49-F238E27FC236}">
                    <a16:creationId xmlns:a16="http://schemas.microsoft.com/office/drawing/2014/main" id="{AD5E6E0B-0D48-444E-988A-F51A93F06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1015" y="4022727"/>
                <a:ext cx="17463" cy="204788"/>
              </a:xfrm>
              <a:custGeom>
                <a:avLst/>
                <a:gdLst>
                  <a:gd name="T0" fmla="*/ 0 w 11"/>
                  <a:gd name="T1" fmla="*/ 129 h 129"/>
                  <a:gd name="T2" fmla="*/ 10 w 11"/>
                  <a:gd name="T3" fmla="*/ 129 h 129"/>
                  <a:gd name="T4" fmla="*/ 11 w 11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46">
                <a:extLst>
                  <a:ext uri="{FF2B5EF4-FFF2-40B4-BE49-F238E27FC236}">
                    <a16:creationId xmlns:a16="http://schemas.microsoft.com/office/drawing/2014/main" id="{B52E9846-1B55-451F-B297-21DD2143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2915" y="393859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7">
                  <a:extLst>
                    <a:ext uri="{FF2B5EF4-FFF2-40B4-BE49-F238E27FC236}">
                      <a16:creationId xmlns:a16="http://schemas.microsoft.com/office/drawing/2014/main" id="{7C0E1D44-5ADB-4CF3-B8DF-FFF5188F4B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2890" y="4244977"/>
                  <a:ext cx="476250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50" name="Oval 47">
                  <a:extLst>
                    <a:ext uri="{FF2B5EF4-FFF2-40B4-BE49-F238E27FC236}">
                      <a16:creationId xmlns:a16="http://schemas.microsoft.com/office/drawing/2014/main" id="{7C0E1D44-5ADB-4CF3-B8DF-FFF5188F4B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52890" y="4244977"/>
                  <a:ext cx="476250" cy="47783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235820BF-274B-4695-B5C7-BBF04FB64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040" y="3192465"/>
              <a:ext cx="122396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30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LSTM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907D34-C77B-48B3-84D2-1A886D2C4B93}"/>
                </a:ext>
              </a:extLst>
            </p:cNvPr>
            <p:cNvGrpSpPr/>
            <p:nvPr/>
          </p:nvGrpSpPr>
          <p:grpSpPr>
            <a:xfrm flipH="1">
              <a:off x="5822941" y="3002733"/>
              <a:ext cx="658464" cy="755651"/>
              <a:chOff x="5822941" y="3002733"/>
              <a:chExt cx="658464" cy="755651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C604E9B8-D69A-465D-A50E-91886E02FC07}"/>
                  </a:ext>
                </a:extLst>
              </p:cNvPr>
              <p:cNvGrpSpPr/>
              <p:nvPr/>
            </p:nvGrpSpPr>
            <p:grpSpPr>
              <a:xfrm>
                <a:off x="5822941" y="3002733"/>
                <a:ext cx="658464" cy="111125"/>
                <a:chOff x="4676778" y="3002733"/>
                <a:chExt cx="658464" cy="111125"/>
              </a:xfrm>
            </p:grpSpPr>
            <p:sp>
              <p:nvSpPr>
                <p:cNvPr id="40" name="Line 37">
                  <a:extLst>
                    <a:ext uri="{FF2B5EF4-FFF2-40B4-BE49-F238E27FC236}">
                      <a16:creationId xmlns:a16="http://schemas.microsoft.com/office/drawing/2014/main" id="{416BFC77-F838-44AA-82BC-CF58D33B97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76778" y="3046414"/>
                  <a:ext cx="565150" cy="7938"/>
                </a:xfrm>
                <a:prstGeom prst="line">
                  <a:avLst/>
                </a:prstGeom>
                <a:noFill/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7" name="Freeform 9">
                  <a:extLst>
                    <a:ext uri="{FF2B5EF4-FFF2-40B4-BE49-F238E27FC236}">
                      <a16:creationId xmlns:a16="http://schemas.microsoft.com/office/drawing/2014/main" id="{C22BA9DE-F1C2-40E1-B3BA-58695B84E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117" y="3002733"/>
                  <a:ext cx="111125" cy="111125"/>
                </a:xfrm>
                <a:custGeom>
                  <a:avLst/>
                  <a:gdLst>
                    <a:gd name="T0" fmla="*/ 70 w 70"/>
                    <a:gd name="T1" fmla="*/ 35 h 70"/>
                    <a:gd name="T2" fmla="*/ 0 w 70"/>
                    <a:gd name="T3" fmla="*/ 70 h 70"/>
                    <a:gd name="T4" fmla="*/ 18 w 70"/>
                    <a:gd name="T5" fmla="*/ 35 h 70"/>
                    <a:gd name="T6" fmla="*/ 0 w 70"/>
                    <a:gd name="T7" fmla="*/ 0 h 70"/>
                    <a:gd name="T8" fmla="*/ 70 w 70"/>
                    <a:gd name="T9" fmla="*/ 3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70" y="35"/>
                      </a:moveTo>
                      <a:lnTo>
                        <a:pt x="0" y="70"/>
                      </a:lnTo>
                      <a:lnTo>
                        <a:pt x="18" y="35"/>
                      </a:lnTo>
                      <a:lnTo>
                        <a:pt x="0" y="0"/>
                      </a:lnTo>
                      <a:lnTo>
                        <a:pt x="7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E40870D-A33B-469F-AE42-9091757BF2BD}"/>
                  </a:ext>
                </a:extLst>
              </p:cNvPr>
              <p:cNvGrpSpPr/>
              <p:nvPr/>
            </p:nvGrpSpPr>
            <p:grpSpPr>
              <a:xfrm>
                <a:off x="5822941" y="3647259"/>
                <a:ext cx="658464" cy="111125"/>
                <a:chOff x="4676778" y="3647259"/>
                <a:chExt cx="658464" cy="111125"/>
              </a:xfrm>
            </p:grpSpPr>
            <p:sp>
              <p:nvSpPr>
                <p:cNvPr id="43" name="Line 40">
                  <a:extLst>
                    <a:ext uri="{FF2B5EF4-FFF2-40B4-BE49-F238E27FC236}">
                      <a16:creationId xmlns:a16="http://schemas.microsoft.com/office/drawing/2014/main" id="{9A7E8BEC-4955-414B-83B8-CCB75CC176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76778" y="3692527"/>
                  <a:ext cx="565150" cy="7938"/>
                </a:xfrm>
                <a:prstGeom prst="line">
                  <a:avLst/>
                </a:prstGeom>
                <a:noFill/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9" name="Freeform 12">
                  <a:extLst>
                    <a:ext uri="{FF2B5EF4-FFF2-40B4-BE49-F238E27FC236}">
                      <a16:creationId xmlns:a16="http://schemas.microsoft.com/office/drawing/2014/main" id="{25926D74-585E-4E54-BB01-04AEE3CA67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117" y="3647259"/>
                  <a:ext cx="111125" cy="111125"/>
                </a:xfrm>
                <a:custGeom>
                  <a:avLst/>
                  <a:gdLst>
                    <a:gd name="T0" fmla="*/ 70 w 70"/>
                    <a:gd name="T1" fmla="*/ 35 h 70"/>
                    <a:gd name="T2" fmla="*/ 0 w 70"/>
                    <a:gd name="T3" fmla="*/ 70 h 70"/>
                    <a:gd name="T4" fmla="*/ 18 w 70"/>
                    <a:gd name="T5" fmla="*/ 35 h 70"/>
                    <a:gd name="T6" fmla="*/ 0 w 70"/>
                    <a:gd name="T7" fmla="*/ 0 h 70"/>
                    <a:gd name="T8" fmla="*/ 70 w 70"/>
                    <a:gd name="T9" fmla="*/ 3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70" y="35"/>
                      </a:moveTo>
                      <a:lnTo>
                        <a:pt x="0" y="70"/>
                      </a:lnTo>
                      <a:lnTo>
                        <a:pt x="18" y="35"/>
                      </a:lnTo>
                      <a:lnTo>
                        <a:pt x="0" y="0"/>
                      </a:lnTo>
                      <a:lnTo>
                        <a:pt x="7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B0812133-922B-4762-B91F-6A9896BC8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0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2B538D10-1B2E-44AC-A8D7-B8E20EB3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0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7">
                  <a:extLst>
                    <a:ext uri="{FF2B5EF4-FFF2-40B4-BE49-F238E27FC236}">
                      <a16:creationId xmlns:a16="http://schemas.microsoft.com/office/drawing/2014/main" id="{04C5F06F-14FD-43B2-9258-08FA49EFFE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46829" y="4251327"/>
                  <a:ext cx="476250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80" name="Oval 77">
                  <a:extLst>
                    <a:ext uri="{FF2B5EF4-FFF2-40B4-BE49-F238E27FC236}">
                      <a16:creationId xmlns:a16="http://schemas.microsoft.com/office/drawing/2014/main" id="{04C5F06F-14FD-43B2-9258-08FA49EFF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46829" y="4251327"/>
                  <a:ext cx="476250" cy="47783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E16E0D8-5F58-4286-B806-D1A0BC67B4CA}"/>
                </a:ext>
              </a:extLst>
            </p:cNvPr>
            <p:cNvGrpSpPr/>
            <p:nvPr/>
          </p:nvGrpSpPr>
          <p:grpSpPr>
            <a:xfrm flipH="1" flipV="1">
              <a:off x="7929555" y="2425702"/>
              <a:ext cx="136525" cy="460375"/>
              <a:chOff x="7958130" y="2530477"/>
              <a:chExt cx="136525" cy="460375"/>
            </a:xfrm>
          </p:grpSpPr>
          <p:sp>
            <p:nvSpPr>
              <p:cNvPr id="67" name="Freeform 64">
                <a:extLst>
                  <a:ext uri="{FF2B5EF4-FFF2-40B4-BE49-F238E27FC236}">
                    <a16:creationId xmlns:a16="http://schemas.microsoft.com/office/drawing/2014/main" id="{245A3780-C1DC-4E88-A01F-4D2D4BB70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3692" y="261461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65">
                <a:extLst>
                  <a:ext uri="{FF2B5EF4-FFF2-40B4-BE49-F238E27FC236}">
                    <a16:creationId xmlns:a16="http://schemas.microsoft.com/office/drawing/2014/main" id="{21AC07EC-68A5-4B48-B417-1A842501F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8130" y="2530477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D45E987D-091D-4DD9-B8E0-39F8DEEEF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54" y="2874964"/>
              <a:ext cx="1635126" cy="1069975"/>
            </a:xfrm>
            <a:custGeom>
              <a:avLst/>
              <a:gdLst>
                <a:gd name="T0" fmla="*/ 363 w 4141"/>
                <a:gd name="T1" fmla="*/ 0 h 2707"/>
                <a:gd name="T2" fmla="*/ 3667 w 4141"/>
                <a:gd name="T3" fmla="*/ 0 h 2707"/>
                <a:gd name="T4" fmla="*/ 4141 w 4141"/>
                <a:gd name="T5" fmla="*/ 384 h 2707"/>
                <a:gd name="T6" fmla="*/ 4141 w 4141"/>
                <a:gd name="T7" fmla="*/ 2278 h 2707"/>
                <a:gd name="T8" fmla="*/ 3771 w 4141"/>
                <a:gd name="T9" fmla="*/ 2705 h 2707"/>
                <a:gd name="T10" fmla="*/ 363 w 4141"/>
                <a:gd name="T11" fmla="*/ 2707 h 2707"/>
                <a:gd name="T12" fmla="*/ 0 w 4141"/>
                <a:gd name="T13" fmla="*/ 2301 h 2707"/>
                <a:gd name="T14" fmla="*/ 0 w 4141"/>
                <a:gd name="T15" fmla="*/ 406 h 2707"/>
                <a:gd name="T16" fmla="*/ 363 w 4141"/>
                <a:gd name="T17" fmla="*/ 0 h 2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1" h="2707">
                  <a:moveTo>
                    <a:pt x="363" y="0"/>
                  </a:moveTo>
                  <a:cubicBezTo>
                    <a:pt x="3667" y="0"/>
                    <a:pt x="3667" y="0"/>
                    <a:pt x="3667" y="0"/>
                  </a:cubicBezTo>
                  <a:cubicBezTo>
                    <a:pt x="4141" y="17"/>
                    <a:pt x="4141" y="384"/>
                    <a:pt x="4141" y="384"/>
                  </a:cubicBezTo>
                  <a:cubicBezTo>
                    <a:pt x="4141" y="2278"/>
                    <a:pt x="4141" y="2278"/>
                    <a:pt x="4141" y="2278"/>
                  </a:cubicBezTo>
                  <a:cubicBezTo>
                    <a:pt x="4141" y="2503"/>
                    <a:pt x="3972" y="2705"/>
                    <a:pt x="3771" y="2705"/>
                  </a:cubicBezTo>
                  <a:cubicBezTo>
                    <a:pt x="363" y="2707"/>
                    <a:pt x="363" y="2707"/>
                    <a:pt x="363" y="2707"/>
                  </a:cubicBezTo>
                  <a:cubicBezTo>
                    <a:pt x="162" y="2707"/>
                    <a:pt x="0" y="2525"/>
                    <a:pt x="0" y="2301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82"/>
                    <a:pt x="162" y="0"/>
                    <a:pt x="363" y="0"/>
                  </a:cubicBezTo>
                  <a:close/>
                </a:path>
              </a:pathLst>
            </a:custGeom>
            <a:solidFill>
              <a:srgbClr val="047368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Freeform 73">
                  <a:extLst>
                    <a:ext uri="{FF2B5EF4-FFF2-40B4-BE49-F238E27FC236}">
                      <a16:creationId xmlns:a16="http://schemas.microsoft.com/office/drawing/2014/main" id="{4EB2AC02-FE5C-4225-9455-DBAD06E84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5567" y="2066927"/>
                  <a:ext cx="477838" cy="477838"/>
                </a:xfrm>
                <a:custGeom>
                  <a:avLst/>
                  <a:gdLst>
                    <a:gd name="T0" fmla="*/ 604 w 1209"/>
                    <a:gd name="T1" fmla="*/ 0 h 1209"/>
                    <a:gd name="T2" fmla="*/ 1209 w 1209"/>
                    <a:gd name="T3" fmla="*/ 604 h 1209"/>
                    <a:gd name="T4" fmla="*/ 604 w 1209"/>
                    <a:gd name="T5" fmla="*/ 1209 h 1209"/>
                    <a:gd name="T6" fmla="*/ 0 w 1209"/>
                    <a:gd name="T7" fmla="*/ 604 h 1209"/>
                    <a:gd name="T8" fmla="*/ 604 w 1209"/>
                    <a:gd name="T9" fmla="*/ 0 h 1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9" h="1209">
                      <a:moveTo>
                        <a:pt x="604" y="0"/>
                      </a:moveTo>
                      <a:cubicBezTo>
                        <a:pt x="938" y="0"/>
                        <a:pt x="1209" y="271"/>
                        <a:pt x="1209" y="604"/>
                      </a:cubicBezTo>
                      <a:cubicBezTo>
                        <a:pt x="1209" y="939"/>
                        <a:pt x="938" y="1209"/>
                        <a:pt x="604" y="1209"/>
                      </a:cubicBezTo>
                      <a:cubicBezTo>
                        <a:pt x="270" y="1209"/>
                        <a:pt x="0" y="939"/>
                        <a:pt x="0" y="604"/>
                      </a:cubicBezTo>
                      <a:cubicBezTo>
                        <a:pt x="0" y="271"/>
                        <a:pt x="270" y="0"/>
                        <a:pt x="604" y="0"/>
                      </a:cubicBezTo>
                      <a:close/>
                    </a:path>
                  </a:pathLst>
                </a:custGeom>
                <a:solidFill>
                  <a:srgbClr val="FBF49C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76" name="Freeform 73">
                  <a:extLst>
                    <a:ext uri="{FF2B5EF4-FFF2-40B4-BE49-F238E27FC236}">
                      <a16:creationId xmlns:a16="http://schemas.microsoft.com/office/drawing/2014/main" id="{4EB2AC02-FE5C-4225-9455-DBAD06E84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75567" y="2066927"/>
                  <a:ext cx="477838" cy="477838"/>
                </a:xfrm>
                <a:custGeom>
                  <a:avLst/>
                  <a:gdLst>
                    <a:gd name="T0" fmla="*/ 604 w 1209"/>
                    <a:gd name="T1" fmla="*/ 0 h 1209"/>
                    <a:gd name="T2" fmla="*/ 1209 w 1209"/>
                    <a:gd name="T3" fmla="*/ 604 h 1209"/>
                    <a:gd name="T4" fmla="*/ 604 w 1209"/>
                    <a:gd name="T5" fmla="*/ 1209 h 1209"/>
                    <a:gd name="T6" fmla="*/ 0 w 1209"/>
                    <a:gd name="T7" fmla="*/ 604 h 1209"/>
                    <a:gd name="T8" fmla="*/ 604 w 1209"/>
                    <a:gd name="T9" fmla="*/ 0 h 1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9" h="1209">
                      <a:moveTo>
                        <a:pt x="604" y="0"/>
                      </a:moveTo>
                      <a:cubicBezTo>
                        <a:pt x="938" y="0"/>
                        <a:pt x="1209" y="271"/>
                        <a:pt x="1209" y="604"/>
                      </a:cubicBezTo>
                      <a:cubicBezTo>
                        <a:pt x="1209" y="939"/>
                        <a:pt x="938" y="1209"/>
                        <a:pt x="604" y="1209"/>
                      </a:cubicBezTo>
                      <a:cubicBezTo>
                        <a:pt x="270" y="1209"/>
                        <a:pt x="0" y="939"/>
                        <a:pt x="0" y="604"/>
                      </a:cubicBezTo>
                      <a:cubicBezTo>
                        <a:pt x="0" y="271"/>
                        <a:pt x="270" y="0"/>
                        <a:pt x="604" y="0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FBBAEF6C-2E17-470F-B30E-96025EA8E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54" y="4027490"/>
              <a:ext cx="17463" cy="206375"/>
            </a:xfrm>
            <a:custGeom>
              <a:avLst/>
              <a:gdLst>
                <a:gd name="T0" fmla="*/ 0 w 11"/>
                <a:gd name="T1" fmla="*/ 130 h 130"/>
                <a:gd name="T2" fmla="*/ 10 w 11"/>
                <a:gd name="T3" fmla="*/ 130 h 130"/>
                <a:gd name="T4" fmla="*/ 11 w 11"/>
                <a:gd name="T5" fmla="*/ 0 h 130"/>
                <a:gd name="T6" fmla="*/ 0 w 11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0">
                  <a:moveTo>
                    <a:pt x="0" y="130"/>
                  </a:moveTo>
                  <a:lnTo>
                    <a:pt x="10" y="130"/>
                  </a:lnTo>
                  <a:lnTo>
                    <a:pt x="11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B63C26-1DD3-4ABD-8F1C-C12E135A7DDC}"/>
                </a:ext>
              </a:extLst>
            </p:cNvPr>
            <p:cNvGrpSpPr/>
            <p:nvPr/>
          </p:nvGrpSpPr>
          <p:grpSpPr>
            <a:xfrm flipV="1">
              <a:off x="6646854" y="3944940"/>
              <a:ext cx="112713" cy="288925"/>
              <a:chOff x="6646854" y="3944940"/>
              <a:chExt cx="112713" cy="288925"/>
            </a:xfrm>
          </p:grpSpPr>
          <p:sp>
            <p:nvSpPr>
              <p:cNvPr id="78" name="Freeform 75">
                <a:extLst>
                  <a:ext uri="{FF2B5EF4-FFF2-40B4-BE49-F238E27FC236}">
                    <a16:creationId xmlns:a16="http://schemas.microsoft.com/office/drawing/2014/main" id="{31F471E0-1A3B-4661-B44B-5E46B86E5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54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76">
                <a:extLst>
                  <a:ext uri="{FF2B5EF4-FFF2-40B4-BE49-F238E27FC236}">
                    <a16:creationId xmlns:a16="http://schemas.microsoft.com/office/drawing/2014/main" id="{DBA9B7D7-EADC-4A70-8415-B37D4F42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6854" y="3944940"/>
                <a:ext cx="112713" cy="111125"/>
              </a:xfrm>
              <a:custGeom>
                <a:avLst/>
                <a:gdLst>
                  <a:gd name="T0" fmla="*/ 35 w 71"/>
                  <a:gd name="T1" fmla="*/ 0 h 70"/>
                  <a:gd name="T2" fmla="*/ 71 w 71"/>
                  <a:gd name="T3" fmla="*/ 70 h 70"/>
                  <a:gd name="T4" fmla="*/ 35 w 71"/>
                  <a:gd name="T5" fmla="*/ 52 h 70"/>
                  <a:gd name="T6" fmla="*/ 0 w 71"/>
                  <a:gd name="T7" fmla="*/ 70 h 70"/>
                  <a:gd name="T8" fmla="*/ 35 w 71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0">
                    <a:moveTo>
                      <a:pt x="35" y="0"/>
                    </a:moveTo>
                    <a:lnTo>
                      <a:pt x="71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88A97156-AAB5-4BBA-A92B-CE7F4870A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7979" y="3197227"/>
              <a:ext cx="122396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30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LSTM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75B522-B8C9-4B2E-8BF8-10CCB54651DC}"/>
                </a:ext>
              </a:extLst>
            </p:cNvPr>
            <p:cNvGrpSpPr/>
            <p:nvPr/>
          </p:nvGrpSpPr>
          <p:grpSpPr>
            <a:xfrm flipH="1">
              <a:off x="8116880" y="3005139"/>
              <a:ext cx="647700" cy="755651"/>
              <a:chOff x="8116880" y="3005139"/>
              <a:chExt cx="647700" cy="755651"/>
            </a:xfrm>
          </p:grpSpPr>
          <p:sp>
            <p:nvSpPr>
              <p:cNvPr id="70" name="Line 67">
                <a:extLst>
                  <a:ext uri="{FF2B5EF4-FFF2-40B4-BE49-F238E27FC236}">
                    <a16:creationId xmlns:a16="http://schemas.microsoft.com/office/drawing/2014/main" id="{60D654CF-2399-4EDF-9C6A-1D9CF2400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16880" y="305276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Line 70">
                <a:extLst>
                  <a:ext uri="{FF2B5EF4-FFF2-40B4-BE49-F238E27FC236}">
                    <a16:creationId xmlns:a16="http://schemas.microsoft.com/office/drawing/2014/main" id="{8B9AD5C5-424C-4E3E-8E81-D7549DF1D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16880" y="3697290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68">
                <a:extLst>
                  <a:ext uri="{FF2B5EF4-FFF2-40B4-BE49-F238E27FC236}">
                    <a16:creationId xmlns:a16="http://schemas.microsoft.com/office/drawing/2014/main" id="{FC8E6212-C158-4BCD-AE0F-61671909B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455" y="300513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71">
                <a:extLst>
                  <a:ext uri="{FF2B5EF4-FFF2-40B4-BE49-F238E27FC236}">
                    <a16:creationId xmlns:a16="http://schemas.microsoft.com/office/drawing/2014/main" id="{85FE7FAB-B0C1-467E-BA32-D8E9217EB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455" y="364966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AD51779E-05B9-4997-B0C5-05528FDF4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7006" y="3035302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923C90E8-5DA2-482E-B597-E1509690B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7006" y="3681415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912410-E69E-427F-8A69-42E67FE740C4}"/>
                </a:ext>
              </a:extLst>
            </p:cNvPr>
            <p:cNvGrpSpPr/>
            <p:nvPr/>
          </p:nvGrpSpPr>
          <p:grpSpPr>
            <a:xfrm flipH="1" flipV="1">
              <a:off x="10201269" y="2409827"/>
              <a:ext cx="134937" cy="460375"/>
              <a:chOff x="10229844" y="2514602"/>
              <a:chExt cx="134937" cy="460375"/>
            </a:xfrm>
          </p:grpSpPr>
          <p:sp>
            <p:nvSpPr>
              <p:cNvPr id="129" name="Freeform 49">
                <a:extLst>
                  <a:ext uri="{FF2B5EF4-FFF2-40B4-BE49-F238E27FC236}">
                    <a16:creationId xmlns:a16="http://schemas.microsoft.com/office/drawing/2014/main" id="{6E446032-9E15-4226-8625-11116E591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5406" y="2597152"/>
                <a:ext cx="79375" cy="377825"/>
              </a:xfrm>
              <a:custGeom>
                <a:avLst/>
                <a:gdLst>
                  <a:gd name="T0" fmla="*/ 50 w 50"/>
                  <a:gd name="T1" fmla="*/ 238 h 238"/>
                  <a:gd name="T2" fmla="*/ 0 w 50"/>
                  <a:gd name="T3" fmla="*/ 238 h 238"/>
                  <a:gd name="T4" fmla="*/ 0 w 50"/>
                  <a:gd name="T5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238">
                    <a:moveTo>
                      <a:pt x="50" y="238"/>
                    </a:moveTo>
                    <a:lnTo>
                      <a:pt x="0" y="238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50">
                <a:extLst>
                  <a:ext uri="{FF2B5EF4-FFF2-40B4-BE49-F238E27FC236}">
                    <a16:creationId xmlns:a16="http://schemas.microsoft.com/office/drawing/2014/main" id="{976FD9AE-7233-44F6-8964-D6BC761EF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9844" y="2514602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1D70D6F3-8C18-4BA3-9FFB-3B09B5CE4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1880" y="2859089"/>
              <a:ext cx="1635126" cy="1068388"/>
            </a:xfrm>
            <a:custGeom>
              <a:avLst/>
              <a:gdLst>
                <a:gd name="T0" fmla="*/ 363 w 4141"/>
                <a:gd name="T1" fmla="*/ 0 h 2706"/>
                <a:gd name="T2" fmla="*/ 3667 w 4141"/>
                <a:gd name="T3" fmla="*/ 0 h 2706"/>
                <a:gd name="T4" fmla="*/ 4141 w 4141"/>
                <a:gd name="T5" fmla="*/ 383 h 2706"/>
                <a:gd name="T6" fmla="*/ 4141 w 4141"/>
                <a:gd name="T7" fmla="*/ 2278 h 2706"/>
                <a:gd name="T8" fmla="*/ 3771 w 4141"/>
                <a:gd name="T9" fmla="*/ 2704 h 2706"/>
                <a:gd name="T10" fmla="*/ 363 w 4141"/>
                <a:gd name="T11" fmla="*/ 2706 h 2706"/>
                <a:gd name="T12" fmla="*/ 0 w 4141"/>
                <a:gd name="T13" fmla="*/ 2300 h 2706"/>
                <a:gd name="T14" fmla="*/ 0 w 4141"/>
                <a:gd name="T15" fmla="*/ 406 h 2706"/>
                <a:gd name="T16" fmla="*/ 363 w 4141"/>
                <a:gd name="T17" fmla="*/ 0 h 2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1" h="2706">
                  <a:moveTo>
                    <a:pt x="363" y="0"/>
                  </a:moveTo>
                  <a:cubicBezTo>
                    <a:pt x="3667" y="0"/>
                    <a:pt x="3667" y="0"/>
                    <a:pt x="3667" y="0"/>
                  </a:cubicBezTo>
                  <a:cubicBezTo>
                    <a:pt x="4141" y="16"/>
                    <a:pt x="4141" y="383"/>
                    <a:pt x="4141" y="383"/>
                  </a:cubicBezTo>
                  <a:cubicBezTo>
                    <a:pt x="4141" y="2278"/>
                    <a:pt x="4141" y="2278"/>
                    <a:pt x="4141" y="2278"/>
                  </a:cubicBezTo>
                  <a:cubicBezTo>
                    <a:pt x="4141" y="2502"/>
                    <a:pt x="3972" y="2704"/>
                    <a:pt x="3771" y="2704"/>
                  </a:cubicBezTo>
                  <a:cubicBezTo>
                    <a:pt x="363" y="2706"/>
                    <a:pt x="363" y="2706"/>
                    <a:pt x="363" y="2706"/>
                  </a:cubicBezTo>
                  <a:cubicBezTo>
                    <a:pt x="162" y="2706"/>
                    <a:pt x="0" y="2525"/>
                    <a:pt x="0" y="230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81"/>
                    <a:pt x="162" y="0"/>
                    <a:pt x="363" y="0"/>
                  </a:cubicBezTo>
                  <a:close/>
                </a:path>
              </a:pathLst>
            </a:custGeom>
            <a:solidFill>
              <a:srgbClr val="047368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Oval 58">
                  <a:extLst>
                    <a:ext uri="{FF2B5EF4-FFF2-40B4-BE49-F238E27FC236}">
                      <a16:creationId xmlns:a16="http://schemas.microsoft.com/office/drawing/2014/main" id="{8E6DE9CB-DED1-4FFE-A3F8-9F3C8D650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5694" y="2051052"/>
                  <a:ext cx="477838" cy="477838"/>
                </a:xfrm>
                <a:prstGeom prst="ellipse">
                  <a:avLst/>
                </a:prstGeom>
                <a:solidFill>
                  <a:srgbClr val="FBF49C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32" name="Oval 58">
                  <a:extLst>
                    <a:ext uri="{FF2B5EF4-FFF2-40B4-BE49-F238E27FC236}">
                      <a16:creationId xmlns:a16="http://schemas.microsoft.com/office/drawing/2014/main" id="{8E6DE9CB-DED1-4FFE-A3F8-9F3C8D6500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045694" y="2051052"/>
                  <a:ext cx="477838" cy="47783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Freeform 59">
              <a:extLst>
                <a:ext uri="{FF2B5EF4-FFF2-40B4-BE49-F238E27FC236}">
                  <a16:creationId xmlns:a16="http://schemas.microsoft.com/office/drawing/2014/main" id="{8EB16779-0A76-463B-9219-F3C68E6FA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80" y="4011615"/>
              <a:ext cx="19050" cy="204788"/>
            </a:xfrm>
            <a:custGeom>
              <a:avLst/>
              <a:gdLst>
                <a:gd name="T0" fmla="*/ 0 w 12"/>
                <a:gd name="T1" fmla="*/ 129 h 129"/>
                <a:gd name="T2" fmla="*/ 10 w 12"/>
                <a:gd name="T3" fmla="*/ 129 h 129"/>
                <a:gd name="T4" fmla="*/ 12 w 12"/>
                <a:gd name="T5" fmla="*/ 0 h 129"/>
                <a:gd name="T6" fmla="*/ 0 w 12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9">
                  <a:moveTo>
                    <a:pt x="0" y="129"/>
                  </a:moveTo>
                  <a:lnTo>
                    <a:pt x="10" y="129"/>
                  </a:lnTo>
                  <a:lnTo>
                    <a:pt x="12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507070D-F5DF-46A8-83F6-EBA692BAB67B}"/>
                </a:ext>
              </a:extLst>
            </p:cNvPr>
            <p:cNvGrpSpPr/>
            <p:nvPr/>
          </p:nvGrpSpPr>
          <p:grpSpPr>
            <a:xfrm flipV="1">
              <a:off x="8916980" y="3927477"/>
              <a:ext cx="112713" cy="288926"/>
              <a:chOff x="8916980" y="3927477"/>
              <a:chExt cx="112713" cy="288926"/>
            </a:xfrm>
          </p:grpSpPr>
          <p:sp>
            <p:nvSpPr>
              <p:cNvPr id="134" name="Freeform 60">
                <a:extLst>
                  <a:ext uri="{FF2B5EF4-FFF2-40B4-BE49-F238E27FC236}">
                    <a16:creationId xmlns:a16="http://schemas.microsoft.com/office/drawing/2014/main" id="{3E4E3DE6-E543-4AB4-A76B-9A82CF521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5080" y="4011615"/>
                <a:ext cx="19050" cy="204788"/>
              </a:xfrm>
              <a:custGeom>
                <a:avLst/>
                <a:gdLst>
                  <a:gd name="T0" fmla="*/ 0 w 12"/>
                  <a:gd name="T1" fmla="*/ 129 h 129"/>
                  <a:gd name="T2" fmla="*/ 10 w 12"/>
                  <a:gd name="T3" fmla="*/ 129 h 129"/>
                  <a:gd name="T4" fmla="*/ 12 w 12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2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8E420580-D8E2-4CA5-A859-52FE76440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6980" y="3927477"/>
                <a:ext cx="112713" cy="112713"/>
              </a:xfrm>
              <a:custGeom>
                <a:avLst/>
                <a:gdLst>
                  <a:gd name="T0" fmla="*/ 36 w 71"/>
                  <a:gd name="T1" fmla="*/ 0 h 71"/>
                  <a:gd name="T2" fmla="*/ 71 w 71"/>
                  <a:gd name="T3" fmla="*/ 71 h 71"/>
                  <a:gd name="T4" fmla="*/ 36 w 71"/>
                  <a:gd name="T5" fmla="*/ 53 h 71"/>
                  <a:gd name="T6" fmla="*/ 0 w 71"/>
                  <a:gd name="T7" fmla="*/ 71 h 71"/>
                  <a:gd name="T8" fmla="*/ 36 w 71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71" y="71"/>
                    </a:lnTo>
                    <a:lnTo>
                      <a:pt x="36" y="53"/>
                    </a:lnTo>
                    <a:lnTo>
                      <a:pt x="0" y="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Oval 62">
                  <a:extLst>
                    <a:ext uri="{FF2B5EF4-FFF2-40B4-BE49-F238E27FC236}">
                      <a16:creationId xmlns:a16="http://schemas.microsoft.com/office/drawing/2014/main" id="{3F0C1013-725A-4AD7-89E8-37874C20FF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6955" y="4233865"/>
                  <a:ext cx="477838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36" name="Oval 62">
                  <a:extLst>
                    <a:ext uri="{FF2B5EF4-FFF2-40B4-BE49-F238E27FC236}">
                      <a16:creationId xmlns:a16="http://schemas.microsoft.com/office/drawing/2014/main" id="{3F0C1013-725A-4AD7-89E8-37874C20FF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16955" y="4233865"/>
                  <a:ext cx="477838" cy="47783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63">
              <a:extLst>
                <a:ext uri="{FF2B5EF4-FFF2-40B4-BE49-F238E27FC236}">
                  <a16:creationId xmlns:a16="http://schemas.microsoft.com/office/drawing/2014/main" id="{9D534A41-036A-4229-83D4-90BE572AF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9693" y="3181352"/>
              <a:ext cx="1222376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30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LSTM</a:t>
              </a:r>
              <a:endPara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FAAF1F0-4E3E-4870-9334-8E10C346F8C8}"/>
                </a:ext>
              </a:extLst>
            </p:cNvPr>
            <p:cNvGrpSpPr/>
            <p:nvPr/>
          </p:nvGrpSpPr>
          <p:grpSpPr>
            <a:xfrm flipH="1">
              <a:off x="10387006" y="2985295"/>
              <a:ext cx="649285" cy="755651"/>
              <a:chOff x="10387006" y="2985295"/>
              <a:chExt cx="649285" cy="755651"/>
            </a:xfrm>
          </p:grpSpPr>
          <p:sp>
            <p:nvSpPr>
              <p:cNvPr id="125" name="Line 52">
                <a:extLst>
                  <a:ext uri="{FF2B5EF4-FFF2-40B4-BE49-F238E27FC236}">
                    <a16:creationId xmlns:a16="http://schemas.microsoft.com/office/drawing/2014/main" id="{10E7727D-41AB-4FD1-8DC5-28D76BD3E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7006" y="3035302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Line 55">
                <a:extLst>
                  <a:ext uri="{FF2B5EF4-FFF2-40B4-BE49-F238E27FC236}">
                    <a16:creationId xmlns:a16="http://schemas.microsoft.com/office/drawing/2014/main" id="{D5EA17DD-5D13-45BE-9165-0FF5FD4E4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7006" y="3681415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9">
                <a:extLst>
                  <a:ext uri="{FF2B5EF4-FFF2-40B4-BE49-F238E27FC236}">
                    <a16:creationId xmlns:a16="http://schemas.microsoft.com/office/drawing/2014/main" id="{FFF11AF8-A6F6-4583-99F1-4796D9809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5166" y="298529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12">
                <a:extLst>
                  <a:ext uri="{FF2B5EF4-FFF2-40B4-BE49-F238E27FC236}">
                    <a16:creationId xmlns:a16="http://schemas.microsoft.com/office/drawing/2014/main" id="{3F706644-B9B7-4A60-89CF-3B3905270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5166" y="3629821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035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8760AC8-7DE8-4B62-AAE0-A4EDF97B09CE}"/>
              </a:ext>
            </a:extLst>
          </p:cNvPr>
          <p:cNvGrpSpPr/>
          <p:nvPr/>
        </p:nvGrpSpPr>
        <p:grpSpPr>
          <a:xfrm>
            <a:off x="158400" y="5005390"/>
            <a:ext cx="11701470" cy="371475"/>
            <a:chOff x="374650" y="5019678"/>
            <a:chExt cx="12269796" cy="371475"/>
          </a:xfrm>
        </p:grpSpPr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4AD89AD-3966-4F2D-95B6-E6A5A968B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650" y="5075240"/>
              <a:ext cx="12161846" cy="0"/>
            </a:xfrm>
            <a:prstGeom prst="line">
              <a:avLst/>
            </a:pr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99D1D6F-006A-4C94-BA69-C2F053F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1571" y="5019678"/>
              <a:ext cx="142875" cy="111125"/>
            </a:xfrm>
            <a:custGeom>
              <a:avLst/>
              <a:gdLst>
                <a:gd name="T0" fmla="*/ 90 w 90"/>
                <a:gd name="T1" fmla="*/ 35 h 70"/>
                <a:gd name="T2" fmla="*/ 0 w 90"/>
                <a:gd name="T3" fmla="*/ 70 h 70"/>
                <a:gd name="T4" fmla="*/ 22 w 90"/>
                <a:gd name="T5" fmla="*/ 35 h 70"/>
                <a:gd name="T6" fmla="*/ 0 w 90"/>
                <a:gd name="T7" fmla="*/ 0 h 70"/>
                <a:gd name="T8" fmla="*/ 90 w 9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0">
                  <a:moveTo>
                    <a:pt x="90" y="35"/>
                  </a:moveTo>
                  <a:lnTo>
                    <a:pt x="0" y="70"/>
                  </a:lnTo>
                  <a:lnTo>
                    <a:pt x="22" y="35"/>
                  </a:lnTo>
                  <a:lnTo>
                    <a:pt x="0" y="0"/>
                  </a:lnTo>
                  <a:lnTo>
                    <a:pt x="90" y="35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E57EBC34-4460-449A-A339-5044BA55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5470" y="5137153"/>
              <a:ext cx="200025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BBFDA39-3D31-45A1-9A34-249ECE880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8" y="5137153"/>
              <a:ext cx="3921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 dirty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ime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Line 24">
            <a:extLst>
              <a:ext uri="{FF2B5EF4-FFF2-40B4-BE49-F238E27FC236}">
                <a16:creationId xmlns:a16="http://schemas.microsoft.com/office/drawing/2014/main" id="{2E78AB00-8CDC-4471-825D-14ECB4926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227A4548-169A-4046-87B3-1B5351298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FB74F3A4-8795-43BD-A4DF-E528ECDE3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89FE3834-A082-45A6-9FF2-ACAC7FED0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446DB724-60BA-42C3-A4D1-995AFF7574DA}"/>
              </a:ext>
            </a:extLst>
          </p:cNvPr>
          <p:cNvSpPr>
            <a:spLocks/>
          </p:cNvSpPr>
          <p:nvPr/>
        </p:nvSpPr>
        <p:spPr bwMode="auto">
          <a:xfrm>
            <a:off x="1116000" y="3705227"/>
            <a:ext cx="717550" cy="0"/>
          </a:xfrm>
          <a:custGeom>
            <a:avLst/>
            <a:gdLst>
              <a:gd name="T0" fmla="*/ 0 w 452"/>
              <a:gd name="T1" fmla="*/ 452 w 452"/>
              <a:gd name="T2" fmla="*/ 0 w 4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52">
                <a:moveTo>
                  <a:pt x="0" y="0"/>
                </a:moveTo>
                <a:lnTo>
                  <a:pt x="45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1615478-8D97-4E7A-BC1D-CD038023D2AA}"/>
              </a:ext>
            </a:extLst>
          </p:cNvPr>
          <p:cNvSpPr>
            <a:spLocks/>
          </p:cNvSpPr>
          <p:nvPr/>
        </p:nvSpPr>
        <p:spPr bwMode="auto">
          <a:xfrm>
            <a:off x="3552814" y="305276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E004B7BD-6306-473E-B517-F3E4556BCB17}"/>
              </a:ext>
            </a:extLst>
          </p:cNvPr>
          <p:cNvSpPr>
            <a:spLocks/>
          </p:cNvSpPr>
          <p:nvPr/>
        </p:nvSpPr>
        <p:spPr bwMode="auto">
          <a:xfrm>
            <a:off x="3552814" y="3697290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0345194-4C7E-4BAC-BCDF-37CCDD64B1D9}"/>
              </a:ext>
            </a:extLst>
          </p:cNvPr>
          <p:cNvGrpSpPr/>
          <p:nvPr/>
        </p:nvGrpSpPr>
        <p:grpSpPr>
          <a:xfrm flipH="1" flipV="1">
            <a:off x="3365489" y="2425702"/>
            <a:ext cx="134938" cy="460375"/>
            <a:chOff x="2247901" y="2530477"/>
            <a:chExt cx="134938" cy="46037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ECEE12F-6757-4F08-9481-87AC39421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464" y="2614614"/>
              <a:ext cx="79375" cy="376238"/>
            </a:xfrm>
            <a:custGeom>
              <a:avLst/>
              <a:gdLst>
                <a:gd name="T0" fmla="*/ 50 w 50"/>
                <a:gd name="T1" fmla="*/ 237 h 237"/>
                <a:gd name="T2" fmla="*/ 0 w 50"/>
                <a:gd name="T3" fmla="*/ 237 h 237"/>
                <a:gd name="T4" fmla="*/ 0 w 50"/>
                <a:gd name="T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37">
                  <a:moveTo>
                    <a:pt x="50" y="237"/>
                  </a:moveTo>
                  <a:lnTo>
                    <a:pt x="0" y="237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A854D05-6D85-4C2F-8EBE-1EBB2223F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901" y="2530477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3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3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Freeform 13">
            <a:extLst>
              <a:ext uri="{FF2B5EF4-FFF2-40B4-BE49-F238E27FC236}">
                <a16:creationId xmlns:a16="http://schemas.microsoft.com/office/drawing/2014/main" id="{7CBB3784-AD70-454D-846A-5D99671131A4}"/>
              </a:ext>
            </a:extLst>
          </p:cNvPr>
          <p:cNvSpPr>
            <a:spLocks/>
          </p:cNvSpPr>
          <p:nvPr/>
        </p:nvSpPr>
        <p:spPr bwMode="auto">
          <a:xfrm>
            <a:off x="1917688" y="2874964"/>
            <a:ext cx="1635126" cy="1069975"/>
          </a:xfrm>
          <a:custGeom>
            <a:avLst/>
            <a:gdLst>
              <a:gd name="T0" fmla="*/ 363 w 4141"/>
              <a:gd name="T1" fmla="*/ 0 h 2707"/>
              <a:gd name="T2" fmla="*/ 3667 w 4141"/>
              <a:gd name="T3" fmla="*/ 0 h 2707"/>
              <a:gd name="T4" fmla="*/ 4141 w 4141"/>
              <a:gd name="T5" fmla="*/ 384 h 2707"/>
              <a:gd name="T6" fmla="*/ 4141 w 4141"/>
              <a:gd name="T7" fmla="*/ 2278 h 2707"/>
              <a:gd name="T8" fmla="*/ 3771 w 4141"/>
              <a:gd name="T9" fmla="*/ 2705 h 2707"/>
              <a:gd name="T10" fmla="*/ 363 w 4141"/>
              <a:gd name="T11" fmla="*/ 2707 h 2707"/>
              <a:gd name="T12" fmla="*/ 0 w 4141"/>
              <a:gd name="T13" fmla="*/ 2301 h 2707"/>
              <a:gd name="T14" fmla="*/ 0 w 4141"/>
              <a:gd name="T15" fmla="*/ 406 h 2707"/>
              <a:gd name="T16" fmla="*/ 363 w 4141"/>
              <a:gd name="T17" fmla="*/ 0 h 2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7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7"/>
                  <a:pt x="4141" y="384"/>
                  <a:pt x="4141" y="384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3"/>
                  <a:pt x="3972" y="2705"/>
                  <a:pt x="3771" y="2705"/>
                </a:cubicBezTo>
                <a:cubicBezTo>
                  <a:pt x="363" y="2707"/>
                  <a:pt x="363" y="2707"/>
                  <a:pt x="363" y="2707"/>
                </a:cubicBezTo>
                <a:cubicBezTo>
                  <a:pt x="162" y="2707"/>
                  <a:pt x="0" y="2525"/>
                  <a:pt x="0" y="2301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2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E103FC71-91B8-43AB-BCB1-E8FCD94A4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501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E103FC71-91B8-43AB-BCB1-E8FCD94A4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1501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15">
            <a:extLst>
              <a:ext uri="{FF2B5EF4-FFF2-40B4-BE49-F238E27FC236}">
                <a16:creationId xmlns:a16="http://schemas.microsoft.com/office/drawing/2014/main" id="{2AAE153D-4C2A-4A9A-A136-54D5551102F8}"/>
              </a:ext>
            </a:extLst>
          </p:cNvPr>
          <p:cNvSpPr>
            <a:spLocks/>
          </p:cNvSpPr>
          <p:nvPr/>
        </p:nvSpPr>
        <p:spPr bwMode="auto">
          <a:xfrm>
            <a:off x="2120888" y="4027490"/>
            <a:ext cx="17463" cy="206375"/>
          </a:xfrm>
          <a:custGeom>
            <a:avLst/>
            <a:gdLst>
              <a:gd name="T0" fmla="*/ 0 w 11"/>
              <a:gd name="T1" fmla="*/ 130 h 130"/>
              <a:gd name="T2" fmla="*/ 10 w 11"/>
              <a:gd name="T3" fmla="*/ 130 h 130"/>
              <a:gd name="T4" fmla="*/ 11 w 11"/>
              <a:gd name="T5" fmla="*/ 0 h 130"/>
              <a:gd name="T6" fmla="*/ 0 w 11"/>
              <a:gd name="T7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30">
                <a:moveTo>
                  <a:pt x="0" y="130"/>
                </a:moveTo>
                <a:lnTo>
                  <a:pt x="10" y="130"/>
                </a:lnTo>
                <a:lnTo>
                  <a:pt x="11" y="0"/>
                </a:lnTo>
                <a:lnTo>
                  <a:pt x="0" y="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98C220-A57E-4985-997D-B63F8E010372}"/>
              </a:ext>
            </a:extLst>
          </p:cNvPr>
          <p:cNvGrpSpPr/>
          <p:nvPr/>
        </p:nvGrpSpPr>
        <p:grpSpPr>
          <a:xfrm flipV="1">
            <a:off x="2082788" y="3944940"/>
            <a:ext cx="111125" cy="288925"/>
            <a:chOff x="2082788" y="3944940"/>
            <a:chExt cx="111125" cy="288925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45A7AB20-9163-4315-A57A-2F41271AF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888" y="4027490"/>
              <a:ext cx="17463" cy="206375"/>
            </a:xfrm>
            <a:custGeom>
              <a:avLst/>
              <a:gdLst>
                <a:gd name="T0" fmla="*/ 0 w 11"/>
                <a:gd name="T1" fmla="*/ 130 h 130"/>
                <a:gd name="T2" fmla="*/ 10 w 11"/>
                <a:gd name="T3" fmla="*/ 130 h 130"/>
                <a:gd name="T4" fmla="*/ 11 w 11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0">
                  <a:moveTo>
                    <a:pt x="0" y="130"/>
                  </a:moveTo>
                  <a:lnTo>
                    <a:pt x="10" y="130"/>
                  </a:lnTo>
                  <a:lnTo>
                    <a:pt x="11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9471145-41DC-4BB4-80A0-5EF28EA6E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788" y="3944940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2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18">
                <a:extLst>
                  <a:ext uri="{FF2B5EF4-FFF2-40B4-BE49-F238E27FC236}">
                    <a16:creationId xmlns:a16="http://schemas.microsoft.com/office/drawing/2014/main" id="{FBFBDD5B-E9C2-410F-8F01-0BC0A5E50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1176" y="4251327"/>
                <a:ext cx="477838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1" name="Oval 18">
                <a:extLst>
                  <a:ext uri="{FF2B5EF4-FFF2-40B4-BE49-F238E27FC236}">
                    <a16:creationId xmlns:a16="http://schemas.microsoft.com/office/drawing/2014/main" id="{FBFBDD5B-E9C2-410F-8F01-0BC0A5E50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176" y="4251327"/>
                <a:ext cx="477838" cy="477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19">
            <a:extLst>
              <a:ext uri="{FF2B5EF4-FFF2-40B4-BE49-F238E27FC236}">
                <a16:creationId xmlns:a16="http://schemas.microsoft.com/office/drawing/2014/main" id="{4701530E-50D5-44D8-AD85-0D88A4DD3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088" y="3197227"/>
            <a:ext cx="1223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A0A414DA-D956-49C6-86AC-8EFB094D0ECE}"/>
              </a:ext>
            </a:extLst>
          </p:cNvPr>
          <p:cNvSpPr>
            <a:spLocks/>
          </p:cNvSpPr>
          <p:nvPr/>
        </p:nvSpPr>
        <p:spPr bwMode="auto">
          <a:xfrm>
            <a:off x="1133463" y="3052764"/>
            <a:ext cx="717550" cy="0"/>
          </a:xfrm>
          <a:custGeom>
            <a:avLst/>
            <a:gdLst>
              <a:gd name="T0" fmla="*/ 0 w 452"/>
              <a:gd name="T1" fmla="*/ 452 w 452"/>
              <a:gd name="T2" fmla="*/ 0 w 4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52">
                <a:moveTo>
                  <a:pt x="0" y="0"/>
                </a:moveTo>
                <a:lnTo>
                  <a:pt x="45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0BA770-FAB2-4B0B-82DD-4718ABCE6AC2}"/>
              </a:ext>
            </a:extLst>
          </p:cNvPr>
          <p:cNvGrpSpPr/>
          <p:nvPr/>
        </p:nvGrpSpPr>
        <p:grpSpPr>
          <a:xfrm flipH="1">
            <a:off x="1116000" y="2995614"/>
            <a:ext cx="819151" cy="765176"/>
            <a:chOff x="1116000" y="2995614"/>
            <a:chExt cx="819151" cy="765176"/>
          </a:xfrm>
        </p:grpSpPr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7692F278-475D-4688-BDA4-D37A5E849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6000" y="3705227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0B78208C-370A-4410-AC39-651F1253A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463" y="3052764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2778F4B-C3BA-41E6-89FD-245E9B0DA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438" y="2995614"/>
              <a:ext cx="112713" cy="112713"/>
            </a:xfrm>
            <a:custGeom>
              <a:avLst/>
              <a:gdLst>
                <a:gd name="T0" fmla="*/ 71 w 71"/>
                <a:gd name="T1" fmla="*/ 36 h 71"/>
                <a:gd name="T2" fmla="*/ 0 w 71"/>
                <a:gd name="T3" fmla="*/ 71 h 71"/>
                <a:gd name="T4" fmla="*/ 18 w 71"/>
                <a:gd name="T5" fmla="*/ 36 h 71"/>
                <a:gd name="T6" fmla="*/ 0 w 71"/>
                <a:gd name="T7" fmla="*/ 0 h 71"/>
                <a:gd name="T8" fmla="*/ 71 w 71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71" y="36"/>
                  </a:moveTo>
                  <a:lnTo>
                    <a:pt x="0" y="71"/>
                  </a:lnTo>
                  <a:lnTo>
                    <a:pt x="18" y="36"/>
                  </a:lnTo>
                  <a:lnTo>
                    <a:pt x="0" y="0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94A4D05-D53D-462E-8CC2-9E212DA26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563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7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7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7ECC91-97ED-420C-8ED3-8C1745B8FC65}"/>
              </a:ext>
            </a:extLst>
          </p:cNvPr>
          <p:cNvGrpSpPr/>
          <p:nvPr/>
        </p:nvGrpSpPr>
        <p:grpSpPr>
          <a:xfrm flipH="1">
            <a:off x="3552814" y="3002759"/>
            <a:ext cx="636592" cy="755651"/>
            <a:chOff x="3552814" y="3002759"/>
            <a:chExt cx="636592" cy="755651"/>
          </a:xfrm>
        </p:grpSpPr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A787BE6A-3F50-477D-B1CD-B6287C22C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814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5F636A-7813-45DC-B704-39155C0E8D4C}"/>
                </a:ext>
              </a:extLst>
            </p:cNvPr>
            <p:cNvGrpSpPr/>
            <p:nvPr/>
          </p:nvGrpSpPr>
          <p:grpSpPr>
            <a:xfrm>
              <a:off x="3552814" y="3002759"/>
              <a:ext cx="636592" cy="755651"/>
              <a:chOff x="3552814" y="3002759"/>
              <a:chExt cx="636592" cy="75565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FEDEC217-E0DD-48A0-BA51-0BB88373C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814" y="3697290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A588CB95-040C-46CF-85E6-2ACBB6EC9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915" y="3002759"/>
                <a:ext cx="109491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974D4ECC-E6FB-455E-BEC7-DFE0FA31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281" y="364728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9" name="Freeform 36">
            <a:extLst>
              <a:ext uri="{FF2B5EF4-FFF2-40B4-BE49-F238E27FC236}">
                <a16:creationId xmlns:a16="http://schemas.microsoft.com/office/drawing/2014/main" id="{19498FC0-0134-4EDB-A6B4-A7E1F29E3C64}"/>
              </a:ext>
            </a:extLst>
          </p:cNvPr>
          <p:cNvSpPr>
            <a:spLocks/>
          </p:cNvSpPr>
          <p:nvPr/>
        </p:nvSpPr>
        <p:spPr bwMode="auto">
          <a:xfrm>
            <a:off x="5822941" y="304641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39">
            <a:extLst>
              <a:ext uri="{FF2B5EF4-FFF2-40B4-BE49-F238E27FC236}">
                <a16:creationId xmlns:a16="http://schemas.microsoft.com/office/drawing/2014/main" id="{9AF208CF-2609-47D3-9EA2-EAF969589200}"/>
              </a:ext>
            </a:extLst>
          </p:cNvPr>
          <p:cNvSpPr>
            <a:spLocks/>
          </p:cNvSpPr>
          <p:nvPr/>
        </p:nvSpPr>
        <p:spPr bwMode="auto">
          <a:xfrm>
            <a:off x="5822941" y="3692527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2BFF757-B6D3-40C9-911A-6AD5BEF6BE61}"/>
              </a:ext>
            </a:extLst>
          </p:cNvPr>
          <p:cNvGrpSpPr/>
          <p:nvPr/>
        </p:nvGrpSpPr>
        <p:grpSpPr>
          <a:xfrm flipH="1" flipV="1">
            <a:off x="5635616" y="2420939"/>
            <a:ext cx="136525" cy="458788"/>
            <a:chOff x="5664191" y="2525714"/>
            <a:chExt cx="136525" cy="458788"/>
          </a:xfrm>
        </p:grpSpPr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A7B52A9C-28D7-4571-83A6-DF3C05D8D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53" y="2608264"/>
              <a:ext cx="80963" cy="376238"/>
            </a:xfrm>
            <a:custGeom>
              <a:avLst/>
              <a:gdLst>
                <a:gd name="T0" fmla="*/ 51 w 51"/>
                <a:gd name="T1" fmla="*/ 237 h 237"/>
                <a:gd name="T2" fmla="*/ 0 w 51"/>
                <a:gd name="T3" fmla="*/ 237 h 237"/>
                <a:gd name="T4" fmla="*/ 0 w 51"/>
                <a:gd name="T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237">
                  <a:moveTo>
                    <a:pt x="51" y="237"/>
                  </a:moveTo>
                  <a:lnTo>
                    <a:pt x="0" y="237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F33EFFC7-5630-4073-A3DB-814E06AFB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191" y="2525714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2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" name="Freeform 42">
            <a:extLst>
              <a:ext uri="{FF2B5EF4-FFF2-40B4-BE49-F238E27FC236}">
                <a16:creationId xmlns:a16="http://schemas.microsoft.com/office/drawing/2014/main" id="{902A2A8E-1068-40A0-B3D8-2E645FA52500}"/>
              </a:ext>
            </a:extLst>
          </p:cNvPr>
          <p:cNvSpPr>
            <a:spLocks/>
          </p:cNvSpPr>
          <p:nvPr/>
        </p:nvSpPr>
        <p:spPr bwMode="auto">
          <a:xfrm>
            <a:off x="4187815" y="2870202"/>
            <a:ext cx="1635126" cy="1068388"/>
          </a:xfrm>
          <a:custGeom>
            <a:avLst/>
            <a:gdLst>
              <a:gd name="T0" fmla="*/ 363 w 4141"/>
              <a:gd name="T1" fmla="*/ 0 h 2706"/>
              <a:gd name="T2" fmla="*/ 3667 w 4141"/>
              <a:gd name="T3" fmla="*/ 0 h 2706"/>
              <a:gd name="T4" fmla="*/ 4141 w 4141"/>
              <a:gd name="T5" fmla="*/ 383 h 2706"/>
              <a:gd name="T6" fmla="*/ 4141 w 4141"/>
              <a:gd name="T7" fmla="*/ 2278 h 2706"/>
              <a:gd name="T8" fmla="*/ 3771 w 4141"/>
              <a:gd name="T9" fmla="*/ 2704 h 2706"/>
              <a:gd name="T10" fmla="*/ 363 w 4141"/>
              <a:gd name="T11" fmla="*/ 2706 h 2706"/>
              <a:gd name="T12" fmla="*/ 0 w 4141"/>
              <a:gd name="T13" fmla="*/ 2300 h 2706"/>
              <a:gd name="T14" fmla="*/ 0 w 4141"/>
              <a:gd name="T15" fmla="*/ 406 h 2706"/>
              <a:gd name="T16" fmla="*/ 363 w 4141"/>
              <a:gd name="T17" fmla="*/ 0 h 2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6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6"/>
                  <a:pt x="4141" y="383"/>
                  <a:pt x="4141" y="383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2"/>
                  <a:pt x="3972" y="2704"/>
                  <a:pt x="3771" y="2704"/>
                </a:cubicBezTo>
                <a:cubicBezTo>
                  <a:pt x="363" y="2706"/>
                  <a:pt x="363" y="2706"/>
                  <a:pt x="363" y="2706"/>
                </a:cubicBezTo>
                <a:cubicBezTo>
                  <a:pt x="162" y="2706"/>
                  <a:pt x="0" y="2524"/>
                  <a:pt x="0" y="2300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1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3">
                <a:extLst>
                  <a:ext uri="{FF2B5EF4-FFF2-40B4-BE49-F238E27FC236}">
                    <a16:creationId xmlns:a16="http://schemas.microsoft.com/office/drawing/2014/main" id="{1272CC0B-B1A0-4FD0-94D7-68346CAC3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1628" y="2062164"/>
                <a:ext cx="477838" cy="477838"/>
              </a:xfrm>
              <a:prstGeom prst="ellipse">
                <a:avLst/>
              </a:pr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46" name="Oval 43">
                <a:extLst>
                  <a:ext uri="{FF2B5EF4-FFF2-40B4-BE49-F238E27FC236}">
                    <a16:creationId xmlns:a16="http://schemas.microsoft.com/office/drawing/2014/main" id="{1272CC0B-B1A0-4FD0-94D7-68346CAC3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1628" y="2062164"/>
                <a:ext cx="477838" cy="47783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4">
            <a:extLst>
              <a:ext uri="{FF2B5EF4-FFF2-40B4-BE49-F238E27FC236}">
                <a16:creationId xmlns:a16="http://schemas.microsoft.com/office/drawing/2014/main" id="{F5E25C0A-FA9D-4878-B722-903353212B40}"/>
              </a:ext>
            </a:extLst>
          </p:cNvPr>
          <p:cNvSpPr>
            <a:spLocks/>
          </p:cNvSpPr>
          <p:nvPr/>
        </p:nvSpPr>
        <p:spPr bwMode="auto">
          <a:xfrm>
            <a:off x="4391015" y="4022727"/>
            <a:ext cx="17463" cy="204788"/>
          </a:xfrm>
          <a:custGeom>
            <a:avLst/>
            <a:gdLst>
              <a:gd name="T0" fmla="*/ 0 w 11"/>
              <a:gd name="T1" fmla="*/ 129 h 129"/>
              <a:gd name="T2" fmla="*/ 10 w 11"/>
              <a:gd name="T3" fmla="*/ 129 h 129"/>
              <a:gd name="T4" fmla="*/ 11 w 11"/>
              <a:gd name="T5" fmla="*/ 0 h 129"/>
              <a:gd name="T6" fmla="*/ 0 w 11"/>
              <a:gd name="T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29">
                <a:moveTo>
                  <a:pt x="0" y="129"/>
                </a:moveTo>
                <a:lnTo>
                  <a:pt x="10" y="129"/>
                </a:lnTo>
                <a:lnTo>
                  <a:pt x="11" y="0"/>
                </a:lnTo>
                <a:lnTo>
                  <a:pt x="0" y="1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CDB292-AF12-4CED-88AD-5889119E4DCF}"/>
              </a:ext>
            </a:extLst>
          </p:cNvPr>
          <p:cNvGrpSpPr/>
          <p:nvPr/>
        </p:nvGrpSpPr>
        <p:grpSpPr>
          <a:xfrm flipV="1">
            <a:off x="4352915" y="3938590"/>
            <a:ext cx="111125" cy="288925"/>
            <a:chOff x="4352915" y="3938590"/>
            <a:chExt cx="111125" cy="288925"/>
          </a:xfrm>
        </p:grpSpPr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AD5E6E0B-0D48-444E-988A-F51A93F06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15" y="4022727"/>
              <a:ext cx="17463" cy="204788"/>
            </a:xfrm>
            <a:custGeom>
              <a:avLst/>
              <a:gdLst>
                <a:gd name="T0" fmla="*/ 0 w 11"/>
                <a:gd name="T1" fmla="*/ 129 h 129"/>
                <a:gd name="T2" fmla="*/ 10 w 11"/>
                <a:gd name="T3" fmla="*/ 129 h 129"/>
                <a:gd name="T4" fmla="*/ 11 w 11"/>
                <a:gd name="T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9">
                  <a:moveTo>
                    <a:pt x="0" y="129"/>
                  </a:moveTo>
                  <a:lnTo>
                    <a:pt x="10" y="129"/>
                  </a:lnTo>
                  <a:lnTo>
                    <a:pt x="11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52E9846-1B55-451F-B297-21DD2143A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15" y="3938590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3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3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7">
                <a:extLst>
                  <a:ext uri="{FF2B5EF4-FFF2-40B4-BE49-F238E27FC236}">
                    <a16:creationId xmlns:a16="http://schemas.microsoft.com/office/drawing/2014/main" id="{7C0E1D44-5ADB-4CF3-B8DF-FFF5188F4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2890" y="4244977"/>
                <a:ext cx="476250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50" name="Oval 47">
                <a:extLst>
                  <a:ext uri="{FF2B5EF4-FFF2-40B4-BE49-F238E27FC236}">
                    <a16:creationId xmlns:a16="http://schemas.microsoft.com/office/drawing/2014/main" id="{7C0E1D44-5ADB-4CF3-B8DF-FFF5188F4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2890" y="4244977"/>
                <a:ext cx="476250" cy="47783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48">
            <a:extLst>
              <a:ext uri="{FF2B5EF4-FFF2-40B4-BE49-F238E27FC236}">
                <a16:creationId xmlns:a16="http://schemas.microsoft.com/office/drawing/2014/main" id="{235820BF-274B-4695-B5C7-BBF04FB64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40" y="3192465"/>
            <a:ext cx="1223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07D34-C77B-48B3-84D2-1A886D2C4B93}"/>
              </a:ext>
            </a:extLst>
          </p:cNvPr>
          <p:cNvGrpSpPr/>
          <p:nvPr/>
        </p:nvGrpSpPr>
        <p:grpSpPr>
          <a:xfrm flipH="1">
            <a:off x="5822941" y="3002733"/>
            <a:ext cx="658464" cy="755651"/>
            <a:chOff x="5822941" y="3002733"/>
            <a:chExt cx="658464" cy="755651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604E9B8-D69A-465D-A50E-91886E02FC07}"/>
                </a:ext>
              </a:extLst>
            </p:cNvPr>
            <p:cNvGrpSpPr/>
            <p:nvPr/>
          </p:nvGrpSpPr>
          <p:grpSpPr>
            <a:xfrm>
              <a:off x="5822941" y="3002733"/>
              <a:ext cx="658464" cy="111125"/>
              <a:chOff x="4676778" y="3002733"/>
              <a:chExt cx="658464" cy="111125"/>
            </a:xfrm>
          </p:grpSpPr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416BFC77-F838-44AA-82BC-CF58D33B9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04641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C22BA9DE-F1C2-40E1-B3BA-58695B84E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002733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E40870D-A33B-469F-AE42-9091757BF2BD}"/>
                </a:ext>
              </a:extLst>
            </p:cNvPr>
            <p:cNvGrpSpPr/>
            <p:nvPr/>
          </p:nvGrpSpPr>
          <p:grpSpPr>
            <a:xfrm>
              <a:off x="5822941" y="3647259"/>
              <a:ext cx="658464" cy="111125"/>
              <a:chOff x="4676778" y="3647259"/>
              <a:chExt cx="658464" cy="111125"/>
            </a:xfrm>
          </p:grpSpPr>
          <p:sp>
            <p:nvSpPr>
              <p:cNvPr id="43" name="Line 40">
                <a:extLst>
                  <a:ext uri="{FF2B5EF4-FFF2-40B4-BE49-F238E27FC236}">
                    <a16:creationId xmlns:a16="http://schemas.microsoft.com/office/drawing/2014/main" id="{9A7E8BEC-4955-414B-83B8-CCB75CC17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692527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25926D74-585E-4E54-BB01-04AEE3CA6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6472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69" name="Freeform 66">
            <a:extLst>
              <a:ext uri="{FF2B5EF4-FFF2-40B4-BE49-F238E27FC236}">
                <a16:creationId xmlns:a16="http://schemas.microsoft.com/office/drawing/2014/main" id="{B0812133-922B-4762-B91F-6A9896BC8451}"/>
              </a:ext>
            </a:extLst>
          </p:cNvPr>
          <p:cNvSpPr>
            <a:spLocks/>
          </p:cNvSpPr>
          <p:nvPr/>
        </p:nvSpPr>
        <p:spPr bwMode="auto">
          <a:xfrm>
            <a:off x="8116880" y="305276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69">
            <a:extLst>
              <a:ext uri="{FF2B5EF4-FFF2-40B4-BE49-F238E27FC236}">
                <a16:creationId xmlns:a16="http://schemas.microsoft.com/office/drawing/2014/main" id="{2B538D10-1B2E-44AC-A8D7-B8E20EB38EFF}"/>
              </a:ext>
            </a:extLst>
          </p:cNvPr>
          <p:cNvSpPr>
            <a:spLocks/>
          </p:cNvSpPr>
          <p:nvPr/>
        </p:nvSpPr>
        <p:spPr bwMode="auto">
          <a:xfrm>
            <a:off x="8116880" y="3697290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7">
                <a:extLst>
                  <a:ext uri="{FF2B5EF4-FFF2-40B4-BE49-F238E27FC236}">
                    <a16:creationId xmlns:a16="http://schemas.microsoft.com/office/drawing/2014/main" id="{04C5F06F-14FD-43B2-9258-08FA49EFF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6829" y="4251327"/>
                <a:ext cx="476250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80" name="Oval 77">
                <a:extLst>
                  <a:ext uri="{FF2B5EF4-FFF2-40B4-BE49-F238E27FC236}">
                    <a16:creationId xmlns:a16="http://schemas.microsoft.com/office/drawing/2014/main" id="{04C5F06F-14FD-43B2-9258-08FA49EFF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6829" y="4251327"/>
                <a:ext cx="476250" cy="47783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E16E0D8-5F58-4286-B806-D1A0BC67B4CA}"/>
              </a:ext>
            </a:extLst>
          </p:cNvPr>
          <p:cNvGrpSpPr/>
          <p:nvPr/>
        </p:nvGrpSpPr>
        <p:grpSpPr>
          <a:xfrm flipH="1" flipV="1">
            <a:off x="7929555" y="2425702"/>
            <a:ext cx="136525" cy="460375"/>
            <a:chOff x="7958130" y="2530477"/>
            <a:chExt cx="136525" cy="460375"/>
          </a:xfrm>
        </p:grpSpPr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245A3780-C1DC-4E88-A01F-4D2D4BB7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3692" y="2614614"/>
              <a:ext cx="80963" cy="376238"/>
            </a:xfrm>
            <a:custGeom>
              <a:avLst/>
              <a:gdLst>
                <a:gd name="T0" fmla="*/ 51 w 51"/>
                <a:gd name="T1" fmla="*/ 237 h 237"/>
                <a:gd name="T2" fmla="*/ 0 w 51"/>
                <a:gd name="T3" fmla="*/ 237 h 237"/>
                <a:gd name="T4" fmla="*/ 0 w 51"/>
                <a:gd name="T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237">
                  <a:moveTo>
                    <a:pt x="51" y="237"/>
                  </a:moveTo>
                  <a:lnTo>
                    <a:pt x="0" y="237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21AC07EC-68A5-4B48-B417-1A842501F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0" y="2530477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3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3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5" name="Freeform 72">
            <a:extLst>
              <a:ext uri="{FF2B5EF4-FFF2-40B4-BE49-F238E27FC236}">
                <a16:creationId xmlns:a16="http://schemas.microsoft.com/office/drawing/2014/main" id="{D45E987D-091D-4DD9-B8E0-39F8DEEEF070}"/>
              </a:ext>
            </a:extLst>
          </p:cNvPr>
          <p:cNvSpPr>
            <a:spLocks/>
          </p:cNvSpPr>
          <p:nvPr/>
        </p:nvSpPr>
        <p:spPr bwMode="auto">
          <a:xfrm>
            <a:off x="6481754" y="2874964"/>
            <a:ext cx="1635126" cy="1069975"/>
          </a:xfrm>
          <a:custGeom>
            <a:avLst/>
            <a:gdLst>
              <a:gd name="T0" fmla="*/ 363 w 4141"/>
              <a:gd name="T1" fmla="*/ 0 h 2707"/>
              <a:gd name="T2" fmla="*/ 3667 w 4141"/>
              <a:gd name="T3" fmla="*/ 0 h 2707"/>
              <a:gd name="T4" fmla="*/ 4141 w 4141"/>
              <a:gd name="T5" fmla="*/ 384 h 2707"/>
              <a:gd name="T6" fmla="*/ 4141 w 4141"/>
              <a:gd name="T7" fmla="*/ 2278 h 2707"/>
              <a:gd name="T8" fmla="*/ 3771 w 4141"/>
              <a:gd name="T9" fmla="*/ 2705 h 2707"/>
              <a:gd name="T10" fmla="*/ 363 w 4141"/>
              <a:gd name="T11" fmla="*/ 2707 h 2707"/>
              <a:gd name="T12" fmla="*/ 0 w 4141"/>
              <a:gd name="T13" fmla="*/ 2301 h 2707"/>
              <a:gd name="T14" fmla="*/ 0 w 4141"/>
              <a:gd name="T15" fmla="*/ 406 h 2707"/>
              <a:gd name="T16" fmla="*/ 363 w 4141"/>
              <a:gd name="T17" fmla="*/ 0 h 2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7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7"/>
                  <a:pt x="4141" y="384"/>
                  <a:pt x="4141" y="384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3"/>
                  <a:pt x="3972" y="2705"/>
                  <a:pt x="3771" y="2705"/>
                </a:cubicBezTo>
                <a:cubicBezTo>
                  <a:pt x="363" y="2707"/>
                  <a:pt x="363" y="2707"/>
                  <a:pt x="363" y="2707"/>
                </a:cubicBezTo>
                <a:cubicBezTo>
                  <a:pt x="162" y="2707"/>
                  <a:pt x="0" y="2525"/>
                  <a:pt x="0" y="2301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2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Freeform 73">
                <a:extLst>
                  <a:ext uri="{FF2B5EF4-FFF2-40B4-BE49-F238E27FC236}">
                    <a16:creationId xmlns:a16="http://schemas.microsoft.com/office/drawing/2014/main" id="{4EB2AC02-FE5C-4225-9455-DBAD06E8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5567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76" name="Freeform 73">
                <a:extLst>
                  <a:ext uri="{FF2B5EF4-FFF2-40B4-BE49-F238E27FC236}">
                    <a16:creationId xmlns:a16="http://schemas.microsoft.com/office/drawing/2014/main" id="{4EB2AC02-FE5C-4225-9455-DBAD06E84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75567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Freeform 74">
            <a:extLst>
              <a:ext uri="{FF2B5EF4-FFF2-40B4-BE49-F238E27FC236}">
                <a16:creationId xmlns:a16="http://schemas.microsoft.com/office/drawing/2014/main" id="{FBBAEF6C-2E17-470F-B30E-96025EA8EB04}"/>
              </a:ext>
            </a:extLst>
          </p:cNvPr>
          <p:cNvSpPr>
            <a:spLocks/>
          </p:cNvSpPr>
          <p:nvPr/>
        </p:nvSpPr>
        <p:spPr bwMode="auto">
          <a:xfrm>
            <a:off x="6684954" y="4027490"/>
            <a:ext cx="17463" cy="206375"/>
          </a:xfrm>
          <a:custGeom>
            <a:avLst/>
            <a:gdLst>
              <a:gd name="T0" fmla="*/ 0 w 11"/>
              <a:gd name="T1" fmla="*/ 130 h 130"/>
              <a:gd name="T2" fmla="*/ 10 w 11"/>
              <a:gd name="T3" fmla="*/ 130 h 130"/>
              <a:gd name="T4" fmla="*/ 11 w 11"/>
              <a:gd name="T5" fmla="*/ 0 h 130"/>
              <a:gd name="T6" fmla="*/ 0 w 11"/>
              <a:gd name="T7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30">
                <a:moveTo>
                  <a:pt x="0" y="130"/>
                </a:moveTo>
                <a:lnTo>
                  <a:pt x="10" y="130"/>
                </a:lnTo>
                <a:lnTo>
                  <a:pt x="11" y="0"/>
                </a:lnTo>
                <a:lnTo>
                  <a:pt x="0" y="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B63C26-1DD3-4ABD-8F1C-C12E135A7DDC}"/>
              </a:ext>
            </a:extLst>
          </p:cNvPr>
          <p:cNvGrpSpPr/>
          <p:nvPr/>
        </p:nvGrpSpPr>
        <p:grpSpPr>
          <a:xfrm flipV="1">
            <a:off x="6646854" y="3944940"/>
            <a:ext cx="112713" cy="288925"/>
            <a:chOff x="6646854" y="3944940"/>
            <a:chExt cx="112713" cy="288925"/>
          </a:xfrm>
        </p:grpSpPr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31F471E0-1A3B-4661-B44B-5E46B86E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54" y="4027490"/>
              <a:ext cx="17463" cy="206375"/>
            </a:xfrm>
            <a:custGeom>
              <a:avLst/>
              <a:gdLst>
                <a:gd name="T0" fmla="*/ 0 w 11"/>
                <a:gd name="T1" fmla="*/ 130 h 130"/>
                <a:gd name="T2" fmla="*/ 10 w 11"/>
                <a:gd name="T3" fmla="*/ 130 h 130"/>
                <a:gd name="T4" fmla="*/ 11 w 11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0">
                  <a:moveTo>
                    <a:pt x="0" y="130"/>
                  </a:moveTo>
                  <a:lnTo>
                    <a:pt x="10" y="130"/>
                  </a:lnTo>
                  <a:lnTo>
                    <a:pt x="11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DBA9B7D7-EADC-4A70-8415-B37D4F42A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854" y="3944940"/>
              <a:ext cx="112713" cy="111125"/>
            </a:xfrm>
            <a:custGeom>
              <a:avLst/>
              <a:gdLst>
                <a:gd name="T0" fmla="*/ 35 w 71"/>
                <a:gd name="T1" fmla="*/ 0 h 70"/>
                <a:gd name="T2" fmla="*/ 71 w 71"/>
                <a:gd name="T3" fmla="*/ 70 h 70"/>
                <a:gd name="T4" fmla="*/ 35 w 71"/>
                <a:gd name="T5" fmla="*/ 52 h 70"/>
                <a:gd name="T6" fmla="*/ 0 w 71"/>
                <a:gd name="T7" fmla="*/ 70 h 70"/>
                <a:gd name="T8" fmla="*/ 35 w 7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0">
                  <a:moveTo>
                    <a:pt x="35" y="0"/>
                  </a:moveTo>
                  <a:lnTo>
                    <a:pt x="71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1" name="Rectangle 78">
            <a:extLst>
              <a:ext uri="{FF2B5EF4-FFF2-40B4-BE49-F238E27FC236}">
                <a16:creationId xmlns:a16="http://schemas.microsoft.com/office/drawing/2014/main" id="{88A97156-AAB5-4BBA-A92B-CE7F4870A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979" y="3197227"/>
            <a:ext cx="1223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5B522-B8C9-4B2E-8BF8-10CCB54651DC}"/>
              </a:ext>
            </a:extLst>
          </p:cNvPr>
          <p:cNvGrpSpPr/>
          <p:nvPr/>
        </p:nvGrpSpPr>
        <p:grpSpPr>
          <a:xfrm flipH="1">
            <a:off x="8116880" y="3005139"/>
            <a:ext cx="647700" cy="755651"/>
            <a:chOff x="8116880" y="3005139"/>
            <a:chExt cx="647700" cy="755651"/>
          </a:xfrm>
        </p:grpSpPr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0D654CF-2399-4EDF-9C6A-1D9CF2400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880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Line 70">
              <a:extLst>
                <a:ext uri="{FF2B5EF4-FFF2-40B4-BE49-F238E27FC236}">
                  <a16:creationId xmlns:a16="http://schemas.microsoft.com/office/drawing/2014/main" id="{8B9AD5C5-424C-4E3E-8E81-D7549DF1D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880" y="369729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FC8E6212-C158-4BCD-AE0F-61671909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55" y="3005139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85FE7FAB-B0C1-467E-BA32-D8E9217EB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55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" name="Freeform 51">
            <a:extLst>
              <a:ext uri="{FF2B5EF4-FFF2-40B4-BE49-F238E27FC236}">
                <a16:creationId xmlns:a16="http://schemas.microsoft.com/office/drawing/2014/main" id="{AD51779E-05B9-4997-B0C5-05528FDF400F}"/>
              </a:ext>
            </a:extLst>
          </p:cNvPr>
          <p:cNvSpPr>
            <a:spLocks/>
          </p:cNvSpPr>
          <p:nvPr/>
        </p:nvSpPr>
        <p:spPr bwMode="auto">
          <a:xfrm>
            <a:off x="10387006" y="3035302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6" name="Freeform 54">
            <a:extLst>
              <a:ext uri="{FF2B5EF4-FFF2-40B4-BE49-F238E27FC236}">
                <a16:creationId xmlns:a16="http://schemas.microsoft.com/office/drawing/2014/main" id="{923C90E8-5DA2-482E-B597-E1509690B1D1}"/>
              </a:ext>
            </a:extLst>
          </p:cNvPr>
          <p:cNvSpPr>
            <a:spLocks/>
          </p:cNvSpPr>
          <p:nvPr/>
        </p:nvSpPr>
        <p:spPr bwMode="auto">
          <a:xfrm>
            <a:off x="10387006" y="3681415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AAF1F0-4E3E-4870-9334-8E10C346F8C8}"/>
              </a:ext>
            </a:extLst>
          </p:cNvPr>
          <p:cNvGrpSpPr/>
          <p:nvPr/>
        </p:nvGrpSpPr>
        <p:grpSpPr>
          <a:xfrm flipH="1">
            <a:off x="10471141" y="2985295"/>
            <a:ext cx="565150" cy="755651"/>
            <a:chOff x="10387006" y="2985295"/>
            <a:chExt cx="565150" cy="755651"/>
          </a:xfrm>
        </p:grpSpPr>
        <p:sp>
          <p:nvSpPr>
            <p:cNvPr id="125" name="Line 52">
              <a:extLst>
                <a:ext uri="{FF2B5EF4-FFF2-40B4-BE49-F238E27FC236}">
                  <a16:creationId xmlns:a16="http://schemas.microsoft.com/office/drawing/2014/main" id="{10E7727D-41AB-4FD1-8DC5-28D76BD3E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7006" y="3035302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Line 55">
              <a:extLst>
                <a:ext uri="{FF2B5EF4-FFF2-40B4-BE49-F238E27FC236}">
                  <a16:creationId xmlns:a16="http://schemas.microsoft.com/office/drawing/2014/main" id="{D5EA17DD-5D13-45BE-9165-0FF5FD4E4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7006" y="3681415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FFF11AF8-A6F6-4583-99F1-4796D9809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2766" y="298529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3F706644-B9B7-4A60-89CF-3B390527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2766" y="3629821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00C8D3-1FB8-4677-93AD-3FB6DAD688FC}"/>
              </a:ext>
            </a:extLst>
          </p:cNvPr>
          <p:cNvGrpSpPr>
            <a:grpSpLocks noChangeAspect="1"/>
          </p:cNvGrpSpPr>
          <p:nvPr/>
        </p:nvGrpSpPr>
        <p:grpSpPr>
          <a:xfrm>
            <a:off x="8511862" y="1784158"/>
            <a:ext cx="2200277" cy="3240476"/>
            <a:chOff x="8716955" y="2051052"/>
            <a:chExt cx="1806577" cy="266065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912410-E69E-427F-8A69-42E67FE740C4}"/>
                </a:ext>
              </a:extLst>
            </p:cNvPr>
            <p:cNvGrpSpPr/>
            <p:nvPr/>
          </p:nvGrpSpPr>
          <p:grpSpPr>
            <a:xfrm flipH="1" flipV="1">
              <a:off x="10201269" y="2409827"/>
              <a:ext cx="134937" cy="460375"/>
              <a:chOff x="10229844" y="2514602"/>
              <a:chExt cx="134937" cy="460375"/>
            </a:xfrm>
          </p:grpSpPr>
          <p:sp>
            <p:nvSpPr>
              <p:cNvPr id="129" name="Freeform 49">
                <a:extLst>
                  <a:ext uri="{FF2B5EF4-FFF2-40B4-BE49-F238E27FC236}">
                    <a16:creationId xmlns:a16="http://schemas.microsoft.com/office/drawing/2014/main" id="{6E446032-9E15-4226-8625-11116E591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5406" y="2597152"/>
                <a:ext cx="79375" cy="377825"/>
              </a:xfrm>
              <a:custGeom>
                <a:avLst/>
                <a:gdLst>
                  <a:gd name="T0" fmla="*/ 50 w 50"/>
                  <a:gd name="T1" fmla="*/ 238 h 238"/>
                  <a:gd name="T2" fmla="*/ 0 w 50"/>
                  <a:gd name="T3" fmla="*/ 238 h 238"/>
                  <a:gd name="T4" fmla="*/ 0 w 50"/>
                  <a:gd name="T5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238">
                    <a:moveTo>
                      <a:pt x="50" y="238"/>
                    </a:moveTo>
                    <a:lnTo>
                      <a:pt x="0" y="238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50">
                <a:extLst>
                  <a:ext uri="{FF2B5EF4-FFF2-40B4-BE49-F238E27FC236}">
                    <a16:creationId xmlns:a16="http://schemas.microsoft.com/office/drawing/2014/main" id="{976FD9AE-7233-44F6-8964-D6BC761EF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9844" y="2514602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1D70D6F3-8C18-4BA3-9FFB-3B09B5CE4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1880" y="2859089"/>
              <a:ext cx="1635126" cy="1068388"/>
            </a:xfrm>
            <a:custGeom>
              <a:avLst/>
              <a:gdLst>
                <a:gd name="T0" fmla="*/ 363 w 4141"/>
                <a:gd name="T1" fmla="*/ 0 h 2706"/>
                <a:gd name="T2" fmla="*/ 3667 w 4141"/>
                <a:gd name="T3" fmla="*/ 0 h 2706"/>
                <a:gd name="T4" fmla="*/ 4141 w 4141"/>
                <a:gd name="T5" fmla="*/ 383 h 2706"/>
                <a:gd name="T6" fmla="*/ 4141 w 4141"/>
                <a:gd name="T7" fmla="*/ 2278 h 2706"/>
                <a:gd name="T8" fmla="*/ 3771 w 4141"/>
                <a:gd name="T9" fmla="*/ 2704 h 2706"/>
                <a:gd name="T10" fmla="*/ 363 w 4141"/>
                <a:gd name="T11" fmla="*/ 2706 h 2706"/>
                <a:gd name="T12" fmla="*/ 0 w 4141"/>
                <a:gd name="T13" fmla="*/ 2300 h 2706"/>
                <a:gd name="T14" fmla="*/ 0 w 4141"/>
                <a:gd name="T15" fmla="*/ 406 h 2706"/>
                <a:gd name="T16" fmla="*/ 363 w 4141"/>
                <a:gd name="T17" fmla="*/ 0 h 2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1" h="2706">
                  <a:moveTo>
                    <a:pt x="363" y="0"/>
                  </a:moveTo>
                  <a:cubicBezTo>
                    <a:pt x="3667" y="0"/>
                    <a:pt x="3667" y="0"/>
                    <a:pt x="3667" y="0"/>
                  </a:cubicBezTo>
                  <a:cubicBezTo>
                    <a:pt x="4141" y="16"/>
                    <a:pt x="4141" y="383"/>
                    <a:pt x="4141" y="383"/>
                  </a:cubicBezTo>
                  <a:cubicBezTo>
                    <a:pt x="4141" y="2278"/>
                    <a:pt x="4141" y="2278"/>
                    <a:pt x="4141" y="2278"/>
                  </a:cubicBezTo>
                  <a:cubicBezTo>
                    <a:pt x="4141" y="2502"/>
                    <a:pt x="3972" y="2704"/>
                    <a:pt x="3771" y="2704"/>
                  </a:cubicBezTo>
                  <a:cubicBezTo>
                    <a:pt x="363" y="2706"/>
                    <a:pt x="363" y="2706"/>
                    <a:pt x="363" y="2706"/>
                  </a:cubicBezTo>
                  <a:cubicBezTo>
                    <a:pt x="162" y="2706"/>
                    <a:pt x="0" y="2525"/>
                    <a:pt x="0" y="230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81"/>
                    <a:pt x="162" y="0"/>
                    <a:pt x="363" y="0"/>
                  </a:cubicBezTo>
                  <a:close/>
                </a:path>
              </a:pathLst>
            </a:custGeom>
            <a:solidFill>
              <a:srgbClr val="047368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Oval 58">
                  <a:extLst>
                    <a:ext uri="{FF2B5EF4-FFF2-40B4-BE49-F238E27FC236}">
                      <a16:creationId xmlns:a16="http://schemas.microsoft.com/office/drawing/2014/main" id="{8E6DE9CB-DED1-4FFE-A3F8-9F3C8D650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5694" y="2051052"/>
                  <a:ext cx="477838" cy="477838"/>
                </a:xfrm>
                <a:prstGeom prst="ellipse">
                  <a:avLst/>
                </a:prstGeom>
                <a:solidFill>
                  <a:srgbClr val="FBF49C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32" name="Oval 58">
                  <a:extLst>
                    <a:ext uri="{FF2B5EF4-FFF2-40B4-BE49-F238E27FC236}">
                      <a16:creationId xmlns:a16="http://schemas.microsoft.com/office/drawing/2014/main" id="{8E6DE9CB-DED1-4FFE-A3F8-9F3C8D6500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045694" y="2051052"/>
                  <a:ext cx="477838" cy="47783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Freeform 59">
              <a:extLst>
                <a:ext uri="{FF2B5EF4-FFF2-40B4-BE49-F238E27FC236}">
                  <a16:creationId xmlns:a16="http://schemas.microsoft.com/office/drawing/2014/main" id="{8EB16779-0A76-463B-9219-F3C68E6FA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80" y="4011615"/>
              <a:ext cx="19050" cy="204788"/>
            </a:xfrm>
            <a:custGeom>
              <a:avLst/>
              <a:gdLst>
                <a:gd name="T0" fmla="*/ 0 w 12"/>
                <a:gd name="T1" fmla="*/ 129 h 129"/>
                <a:gd name="T2" fmla="*/ 10 w 12"/>
                <a:gd name="T3" fmla="*/ 129 h 129"/>
                <a:gd name="T4" fmla="*/ 12 w 12"/>
                <a:gd name="T5" fmla="*/ 0 h 129"/>
                <a:gd name="T6" fmla="*/ 0 w 12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9">
                  <a:moveTo>
                    <a:pt x="0" y="129"/>
                  </a:moveTo>
                  <a:lnTo>
                    <a:pt x="10" y="129"/>
                  </a:lnTo>
                  <a:lnTo>
                    <a:pt x="12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507070D-F5DF-46A8-83F6-EBA692BAB67B}"/>
                </a:ext>
              </a:extLst>
            </p:cNvPr>
            <p:cNvGrpSpPr/>
            <p:nvPr/>
          </p:nvGrpSpPr>
          <p:grpSpPr>
            <a:xfrm flipV="1">
              <a:off x="8916980" y="3927477"/>
              <a:ext cx="112713" cy="288926"/>
              <a:chOff x="8916980" y="3927477"/>
              <a:chExt cx="112713" cy="288926"/>
            </a:xfrm>
          </p:grpSpPr>
          <p:sp>
            <p:nvSpPr>
              <p:cNvPr id="134" name="Freeform 60">
                <a:extLst>
                  <a:ext uri="{FF2B5EF4-FFF2-40B4-BE49-F238E27FC236}">
                    <a16:creationId xmlns:a16="http://schemas.microsoft.com/office/drawing/2014/main" id="{3E4E3DE6-E543-4AB4-A76B-9A82CF521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5080" y="4011615"/>
                <a:ext cx="19050" cy="204788"/>
              </a:xfrm>
              <a:custGeom>
                <a:avLst/>
                <a:gdLst>
                  <a:gd name="T0" fmla="*/ 0 w 12"/>
                  <a:gd name="T1" fmla="*/ 129 h 129"/>
                  <a:gd name="T2" fmla="*/ 10 w 12"/>
                  <a:gd name="T3" fmla="*/ 129 h 129"/>
                  <a:gd name="T4" fmla="*/ 12 w 12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2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8E420580-D8E2-4CA5-A859-52FE76440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6980" y="3927477"/>
                <a:ext cx="112713" cy="112713"/>
              </a:xfrm>
              <a:custGeom>
                <a:avLst/>
                <a:gdLst>
                  <a:gd name="T0" fmla="*/ 36 w 71"/>
                  <a:gd name="T1" fmla="*/ 0 h 71"/>
                  <a:gd name="T2" fmla="*/ 71 w 71"/>
                  <a:gd name="T3" fmla="*/ 71 h 71"/>
                  <a:gd name="T4" fmla="*/ 36 w 71"/>
                  <a:gd name="T5" fmla="*/ 53 h 71"/>
                  <a:gd name="T6" fmla="*/ 0 w 71"/>
                  <a:gd name="T7" fmla="*/ 71 h 71"/>
                  <a:gd name="T8" fmla="*/ 36 w 71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71" y="71"/>
                    </a:lnTo>
                    <a:lnTo>
                      <a:pt x="36" y="53"/>
                    </a:lnTo>
                    <a:lnTo>
                      <a:pt x="0" y="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Oval 62">
                  <a:extLst>
                    <a:ext uri="{FF2B5EF4-FFF2-40B4-BE49-F238E27FC236}">
                      <a16:creationId xmlns:a16="http://schemas.microsoft.com/office/drawing/2014/main" id="{3F0C1013-725A-4AD7-89E8-37874C20FF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6955" y="4233865"/>
                  <a:ext cx="477838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36" name="Oval 62">
                  <a:extLst>
                    <a:ext uri="{FF2B5EF4-FFF2-40B4-BE49-F238E27FC236}">
                      <a16:creationId xmlns:a16="http://schemas.microsoft.com/office/drawing/2014/main" id="{3F0C1013-725A-4AD7-89E8-37874C20FF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16955" y="4233865"/>
                  <a:ext cx="477838" cy="47783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63">
              <a:extLst>
                <a:ext uri="{FF2B5EF4-FFF2-40B4-BE49-F238E27FC236}">
                  <a16:creationId xmlns:a16="http://schemas.microsoft.com/office/drawing/2014/main" id="{9D534A41-036A-4229-83D4-90BE572AF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9693" y="3181352"/>
              <a:ext cx="1222376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30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LSTM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108">
                <a:extLst>
                  <a:ext uri="{FF2B5EF4-FFF2-40B4-BE49-F238E27FC236}">
                    <a16:creationId xmlns:a16="http://schemas.microsoft.com/office/drawing/2014/main" id="{11494920-E278-4191-A29A-A288094E0B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69269" y="4108449"/>
                <a:ext cx="425472" cy="231782"/>
              </a:xfrm>
              <a:prstGeom prst="ellipse">
                <a:avLst/>
              </a:prstGeom>
              <a:solidFill>
                <a:srgbClr val="FF9933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5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500" dirty="0"/>
                  <a:t>W</a:t>
                </a:r>
                <a:endParaRPr lang="id-ID" sz="500" dirty="0"/>
              </a:p>
            </p:txBody>
          </p:sp>
        </mc:Choice>
        <mc:Fallback xmlns="">
          <p:sp>
            <p:nvSpPr>
              <p:cNvPr id="95" name="Oval 108">
                <a:extLst>
                  <a:ext uri="{FF2B5EF4-FFF2-40B4-BE49-F238E27FC236}">
                    <a16:creationId xmlns:a16="http://schemas.microsoft.com/office/drawing/2014/main" id="{11494920-E278-4191-A29A-A288094E0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69269" y="4108449"/>
                <a:ext cx="425472" cy="2317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27876AB-DC3D-4D11-9CB7-DE725B0961DA}"/>
              </a:ext>
            </a:extLst>
          </p:cNvPr>
          <p:cNvCxnSpPr>
            <a:stCxn id="131" idx="6"/>
            <a:endCxn id="95" idx="0"/>
          </p:cNvCxnSpPr>
          <p:nvPr/>
        </p:nvCxnSpPr>
        <p:spPr>
          <a:xfrm flipH="1">
            <a:off x="8482005" y="3874274"/>
            <a:ext cx="72393" cy="234175"/>
          </a:xfrm>
          <a:prstGeom prst="bentConnector4">
            <a:avLst>
              <a:gd name="adj1" fmla="val 105259"/>
              <a:gd name="adj2" fmla="val 91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8" name="Slide Zoom 57">
                <a:extLst>
                  <a:ext uri="{FF2B5EF4-FFF2-40B4-BE49-F238E27FC236}">
                    <a16:creationId xmlns:a16="http://schemas.microsoft.com/office/drawing/2014/main" id="{E5FE3594-BF74-4BE2-B0B0-7C548CE0A8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37543" y="2757951"/>
              <a:ext cx="2391260" cy="1345084"/>
            </p:xfrm>
            <a:graphic>
              <a:graphicData uri="http://schemas.microsoft.com/office/powerpoint/2016/slidezoom">
                <pslz:sldZm>
                  <pslz:sldZmObj sldId="266" cId="1252739301">
                    <pslz:zmPr id="{C2AB369A-C4FF-4AF9-933E-428486E1A84F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91260" cy="134508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8" name="Slide Zoom 5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5FE3594-BF74-4BE2-B0B0-7C548CE0A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7543" y="2757951"/>
                <a:ext cx="2391260" cy="13450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60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7BEA64E7-4140-49C9-ADA1-98C140BB3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1223963"/>
            <a:ext cx="8147050" cy="4133850"/>
          </a:xfrm>
          <a:prstGeom prst="rect">
            <a:avLst/>
          </a:prstGeom>
          <a:solidFill>
            <a:srgbClr val="007267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F3B70E6B-128E-4D5D-8AB4-6A9CD7CE6D21}"/>
              </a:ext>
            </a:extLst>
          </p:cNvPr>
          <p:cNvSpPr>
            <a:spLocks/>
          </p:cNvSpPr>
          <p:nvPr/>
        </p:nvSpPr>
        <p:spPr bwMode="auto">
          <a:xfrm>
            <a:off x="1493838" y="1311275"/>
            <a:ext cx="3437677" cy="157164"/>
          </a:xfrm>
          <a:custGeom>
            <a:avLst/>
            <a:gdLst>
              <a:gd name="T0" fmla="*/ 28 w 2194"/>
              <a:gd name="T1" fmla="*/ 68 h 87"/>
              <a:gd name="T2" fmla="*/ 0 w 2194"/>
              <a:gd name="T3" fmla="*/ 68 h 87"/>
              <a:gd name="T4" fmla="*/ 0 w 2194"/>
              <a:gd name="T5" fmla="*/ 29 h 87"/>
              <a:gd name="T6" fmla="*/ 2141 w 2194"/>
              <a:gd name="T7" fmla="*/ 29 h 87"/>
              <a:gd name="T8" fmla="*/ 2141 w 2194"/>
              <a:gd name="T9" fmla="*/ 0 h 87"/>
              <a:gd name="T10" fmla="*/ 2194 w 2194"/>
              <a:gd name="T11" fmla="*/ 44 h 87"/>
              <a:gd name="T12" fmla="*/ 2141 w 2194"/>
              <a:gd name="T13" fmla="*/ 87 h 87"/>
              <a:gd name="T14" fmla="*/ 2141 w 2194"/>
              <a:gd name="T15" fmla="*/ 58 h 87"/>
              <a:gd name="T16" fmla="*/ 28 w 2194"/>
              <a:gd name="T17" fmla="*/ 58 h 87"/>
              <a:gd name="T18" fmla="*/ 28 w 2194"/>
              <a:gd name="T19" fmla="*/ 6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94" h="87">
                <a:moveTo>
                  <a:pt x="28" y="68"/>
                </a:moveTo>
                <a:lnTo>
                  <a:pt x="0" y="68"/>
                </a:lnTo>
                <a:lnTo>
                  <a:pt x="0" y="29"/>
                </a:lnTo>
                <a:lnTo>
                  <a:pt x="2141" y="29"/>
                </a:lnTo>
                <a:lnTo>
                  <a:pt x="2141" y="0"/>
                </a:lnTo>
                <a:lnTo>
                  <a:pt x="2194" y="44"/>
                </a:lnTo>
                <a:lnTo>
                  <a:pt x="2141" y="87"/>
                </a:lnTo>
                <a:lnTo>
                  <a:pt x="2141" y="58"/>
                </a:lnTo>
                <a:lnTo>
                  <a:pt x="28" y="58"/>
                </a:lnTo>
                <a:lnTo>
                  <a:pt x="28" y="68"/>
                </a:lnTo>
                <a:close/>
              </a:path>
            </a:pathLst>
          </a:cu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80">
            <a:extLst>
              <a:ext uri="{FF2B5EF4-FFF2-40B4-BE49-F238E27FC236}">
                <a16:creationId xmlns:a16="http://schemas.microsoft.com/office/drawing/2014/main" id="{C71717BA-9374-4B61-9C8B-79F38CF2B7FF}"/>
              </a:ext>
            </a:extLst>
          </p:cNvPr>
          <p:cNvSpPr>
            <a:spLocks/>
          </p:cNvSpPr>
          <p:nvPr/>
        </p:nvSpPr>
        <p:spPr bwMode="auto">
          <a:xfrm>
            <a:off x="5334000" y="1320800"/>
            <a:ext cx="1878014" cy="139700"/>
          </a:xfrm>
          <a:custGeom>
            <a:avLst/>
            <a:gdLst>
              <a:gd name="T0" fmla="*/ 1113 w 1147"/>
              <a:gd name="T1" fmla="*/ 71 h 88"/>
              <a:gd name="T2" fmla="*/ 1141 w 1147"/>
              <a:gd name="T3" fmla="*/ 71 h 88"/>
              <a:gd name="T4" fmla="*/ 1141 w 1147"/>
              <a:gd name="T5" fmla="*/ 58 h 88"/>
              <a:gd name="T6" fmla="*/ 1118 w 1147"/>
              <a:gd name="T7" fmla="*/ 58 h 88"/>
              <a:gd name="T8" fmla="*/ 1118 w 1147"/>
              <a:gd name="T9" fmla="*/ 58 h 88"/>
              <a:gd name="T10" fmla="*/ 53 w 1147"/>
              <a:gd name="T11" fmla="*/ 58 h 88"/>
              <a:gd name="T12" fmla="*/ 53 w 1147"/>
              <a:gd name="T13" fmla="*/ 88 h 88"/>
              <a:gd name="T14" fmla="*/ 0 w 1147"/>
              <a:gd name="T15" fmla="*/ 44 h 88"/>
              <a:gd name="T16" fmla="*/ 53 w 1147"/>
              <a:gd name="T17" fmla="*/ 0 h 88"/>
              <a:gd name="T18" fmla="*/ 53 w 1147"/>
              <a:gd name="T19" fmla="*/ 30 h 88"/>
              <a:gd name="T20" fmla="*/ 1147 w 1147"/>
              <a:gd name="T21" fmla="*/ 30 h 88"/>
              <a:gd name="T22" fmla="*/ 1147 w 1147"/>
              <a:gd name="T23" fmla="*/ 87 h 88"/>
              <a:gd name="T24" fmla="*/ 1113 w 1147"/>
              <a:gd name="T25" fmla="*/ 87 h 88"/>
              <a:gd name="T26" fmla="*/ 1113 w 1147"/>
              <a:gd name="T27" fmla="*/ 7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47" h="88">
                <a:moveTo>
                  <a:pt x="1113" y="71"/>
                </a:moveTo>
                <a:lnTo>
                  <a:pt x="1141" y="71"/>
                </a:lnTo>
                <a:lnTo>
                  <a:pt x="1141" y="58"/>
                </a:lnTo>
                <a:lnTo>
                  <a:pt x="1118" y="58"/>
                </a:lnTo>
                <a:lnTo>
                  <a:pt x="1118" y="58"/>
                </a:lnTo>
                <a:lnTo>
                  <a:pt x="53" y="58"/>
                </a:lnTo>
                <a:lnTo>
                  <a:pt x="53" y="88"/>
                </a:lnTo>
                <a:lnTo>
                  <a:pt x="0" y="44"/>
                </a:lnTo>
                <a:lnTo>
                  <a:pt x="53" y="0"/>
                </a:lnTo>
                <a:lnTo>
                  <a:pt x="53" y="30"/>
                </a:lnTo>
                <a:lnTo>
                  <a:pt x="1147" y="30"/>
                </a:lnTo>
                <a:lnTo>
                  <a:pt x="1147" y="87"/>
                </a:lnTo>
                <a:lnTo>
                  <a:pt x="1113" y="87"/>
                </a:lnTo>
                <a:lnTo>
                  <a:pt x="1113" y="71"/>
                </a:lnTo>
                <a:close/>
              </a:path>
            </a:pathLst>
          </a:cu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30" name="Rectangle 125">
            <a:extLst>
              <a:ext uri="{FF2B5EF4-FFF2-40B4-BE49-F238E27FC236}">
                <a16:creationId xmlns:a16="http://schemas.microsoft.com/office/drawing/2014/main" id="{D99B6A19-997C-4753-9E9C-2A7AE1D21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63" y="1835150"/>
            <a:ext cx="984250" cy="3167063"/>
          </a:xfrm>
          <a:prstGeom prst="rect">
            <a:avLst/>
          </a:prstGeom>
          <a:solidFill>
            <a:srgbClr val="059684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D30BD6B4-F03A-4C3B-8E5D-3E25724E2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1835150"/>
            <a:ext cx="2266950" cy="3167063"/>
          </a:xfrm>
          <a:prstGeom prst="rect">
            <a:avLst/>
          </a:prstGeom>
          <a:solidFill>
            <a:srgbClr val="059684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988DFC53-44C6-4708-BCBA-B6A2A84CD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63" y="1855788"/>
            <a:ext cx="1303337" cy="3167063"/>
          </a:xfrm>
          <a:prstGeom prst="rect">
            <a:avLst/>
          </a:prstGeom>
          <a:solidFill>
            <a:srgbClr val="059684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2" name="Oval 96">
            <a:extLst>
              <a:ext uri="{FF2B5EF4-FFF2-40B4-BE49-F238E27FC236}">
                <a16:creationId xmlns:a16="http://schemas.microsoft.com/office/drawing/2014/main" id="{2FFDCA3F-12E3-4847-A3CA-AD11CCD28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480" y="3354388"/>
            <a:ext cx="280987" cy="280988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x</a:t>
            </a:r>
            <a:endParaRPr lang="id-ID" sz="1400" dirty="0"/>
          </a:p>
        </p:txBody>
      </p:sp>
      <p:sp>
        <p:nvSpPr>
          <p:cNvPr id="253" name="Oval 96">
            <a:extLst>
              <a:ext uri="{FF2B5EF4-FFF2-40B4-BE49-F238E27FC236}">
                <a16:creationId xmlns:a16="http://schemas.microsoft.com/office/drawing/2014/main" id="{AD595D5D-9117-4E8E-B02D-252519528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3353846"/>
            <a:ext cx="280987" cy="280988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x</a:t>
            </a:r>
            <a:endParaRPr lang="id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Oval 166">
                <a:extLst>
                  <a:ext uri="{FF2B5EF4-FFF2-40B4-BE49-F238E27FC236}">
                    <a16:creationId xmlns:a16="http://schemas.microsoft.com/office/drawing/2014/main" id="{AB925324-8FF8-49A8-B64E-C966AB3D3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4591" y="1234877"/>
                <a:ext cx="517525" cy="515938"/>
              </a:xfrm>
              <a:prstGeom prst="ellipse">
                <a:avLst/>
              </a:prstGeom>
              <a:solidFill>
                <a:srgbClr val="FFFF99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+=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38" name="Oval 166">
                <a:extLst>
                  <a:ext uri="{FF2B5EF4-FFF2-40B4-BE49-F238E27FC236}">
                    <a16:creationId xmlns:a16="http://schemas.microsoft.com/office/drawing/2014/main" id="{AB925324-8FF8-49A8-B64E-C966AB3D3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4591" y="1234877"/>
                <a:ext cx="517525" cy="5159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Oval 166">
                <a:extLst>
                  <a:ext uri="{FF2B5EF4-FFF2-40B4-BE49-F238E27FC236}">
                    <a16:creationId xmlns:a16="http://schemas.microsoft.com/office/drawing/2014/main" id="{E222F1EE-CECE-47F4-B215-F73F62A06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6161" y="1227536"/>
                <a:ext cx="517525" cy="515938"/>
              </a:xfrm>
              <a:prstGeom prst="ellipse">
                <a:avLst/>
              </a:prstGeom>
              <a:solidFill>
                <a:srgbClr val="FFFF99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+=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44" name="Oval 166">
                <a:extLst>
                  <a:ext uri="{FF2B5EF4-FFF2-40B4-BE49-F238E27FC236}">
                    <a16:creationId xmlns:a16="http://schemas.microsoft.com/office/drawing/2014/main" id="{E222F1EE-CECE-47F4-B215-F73F62A06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6161" y="1227536"/>
                <a:ext cx="517525" cy="5159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Oval 166">
                <a:extLst>
                  <a:ext uri="{FF2B5EF4-FFF2-40B4-BE49-F238E27FC236}">
                    <a16:creationId xmlns:a16="http://schemas.microsoft.com/office/drawing/2014/main" id="{410BA4D7-475A-48F5-A81E-73B82B586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9301" y="1225646"/>
                <a:ext cx="517525" cy="515938"/>
              </a:xfrm>
              <a:prstGeom prst="ellipse">
                <a:avLst/>
              </a:prstGeom>
              <a:solidFill>
                <a:srgbClr val="FFFF99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+=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48" name="Oval 166">
                <a:extLst>
                  <a:ext uri="{FF2B5EF4-FFF2-40B4-BE49-F238E27FC236}">
                    <a16:creationId xmlns:a16="http://schemas.microsoft.com/office/drawing/2014/main" id="{410BA4D7-475A-48F5-A81E-73B82B586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9301" y="1225646"/>
                <a:ext cx="517525" cy="51593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6">
                <a:extLst>
                  <a:ext uri="{FF2B5EF4-FFF2-40B4-BE49-F238E27FC236}">
                    <a16:creationId xmlns:a16="http://schemas.microsoft.com/office/drawing/2014/main" id="{7B53EC08-3571-443A-8941-5C1DFCE9D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57" y="1254125"/>
                <a:ext cx="530225" cy="530225"/>
              </a:xfrm>
              <a:prstGeom prst="ellipse">
                <a:avLst/>
              </a:prstGeom>
              <a:solidFill>
                <a:srgbClr val="FFFF99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1" name="Oval 6">
                <a:extLst>
                  <a:ext uri="{FF2B5EF4-FFF2-40B4-BE49-F238E27FC236}">
                    <a16:creationId xmlns:a16="http://schemas.microsoft.com/office/drawing/2014/main" id="{7B53EC08-3571-443A-8941-5C1DFCE9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757" y="1254125"/>
                <a:ext cx="530225" cy="530225"/>
              </a:xfrm>
              <a:prstGeom prst="ellipse">
                <a:avLst/>
              </a:prstGeom>
              <a:blipFill>
                <a:blip r:embed="rId5"/>
                <a:stretch>
                  <a:fillRect r="-6897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9">
            <a:extLst>
              <a:ext uri="{FF2B5EF4-FFF2-40B4-BE49-F238E27FC236}">
                <a16:creationId xmlns:a16="http://schemas.microsoft.com/office/drawing/2014/main" id="{8B6A47D9-2424-47BC-BB3E-BF6665D96DD2}"/>
              </a:ext>
            </a:extLst>
          </p:cNvPr>
          <p:cNvSpPr>
            <a:spLocks/>
          </p:cNvSpPr>
          <p:nvPr/>
        </p:nvSpPr>
        <p:spPr bwMode="auto">
          <a:xfrm>
            <a:off x="4892675" y="1339850"/>
            <a:ext cx="84137" cy="138113"/>
          </a:xfrm>
          <a:custGeom>
            <a:avLst/>
            <a:gdLst>
              <a:gd name="T0" fmla="*/ 0 w 53"/>
              <a:gd name="T1" fmla="*/ 29 h 87"/>
              <a:gd name="T2" fmla="*/ 0 w 53"/>
              <a:gd name="T3" fmla="*/ 0 h 87"/>
              <a:gd name="T4" fmla="*/ 53 w 53"/>
              <a:gd name="T5" fmla="*/ 44 h 87"/>
              <a:gd name="T6" fmla="*/ 0 w 53"/>
              <a:gd name="T7" fmla="*/ 87 h 87"/>
              <a:gd name="T8" fmla="*/ 0 w 53"/>
              <a:gd name="T9" fmla="*/ 5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87">
                <a:moveTo>
                  <a:pt x="0" y="29"/>
                </a:moveTo>
                <a:lnTo>
                  <a:pt x="0" y="0"/>
                </a:lnTo>
                <a:lnTo>
                  <a:pt x="53" y="44"/>
                </a:lnTo>
                <a:lnTo>
                  <a:pt x="0" y="87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5">
                <a:extLst>
                  <a:ext uri="{FF2B5EF4-FFF2-40B4-BE49-F238E27FC236}">
                    <a16:creationId xmlns:a16="http://schemas.microsoft.com/office/drawing/2014/main" id="{163B81AA-FE82-4DC8-B4C9-61E0C4292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1000" y="3894137"/>
                <a:ext cx="506413" cy="506413"/>
              </a:xfrm>
              <a:prstGeom prst="ellipse">
                <a:avLst/>
              </a:prstGeom>
              <a:solidFill>
                <a:srgbClr val="FF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20" name="Oval 15">
                <a:extLst>
                  <a:ext uri="{FF2B5EF4-FFF2-40B4-BE49-F238E27FC236}">
                    <a16:creationId xmlns:a16="http://schemas.microsoft.com/office/drawing/2014/main" id="{163B81AA-FE82-4DC8-B4C9-61E0C4292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1000" y="3894137"/>
                <a:ext cx="506413" cy="506413"/>
              </a:xfrm>
              <a:prstGeom prst="ellipse">
                <a:avLst/>
              </a:prstGeom>
              <a:blipFill>
                <a:blip r:embed="rId6"/>
                <a:stretch>
                  <a:fillRect r="-1205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17">
            <a:extLst>
              <a:ext uri="{FF2B5EF4-FFF2-40B4-BE49-F238E27FC236}">
                <a16:creationId xmlns:a16="http://schemas.microsoft.com/office/drawing/2014/main" id="{480E81DD-FFB2-4798-AD01-8E34A754E4F3}"/>
              </a:ext>
            </a:extLst>
          </p:cNvPr>
          <p:cNvSpPr>
            <a:spLocks/>
          </p:cNvSpPr>
          <p:nvPr/>
        </p:nvSpPr>
        <p:spPr bwMode="auto">
          <a:xfrm>
            <a:off x="6842125" y="2249488"/>
            <a:ext cx="139700" cy="1687513"/>
          </a:xfrm>
          <a:custGeom>
            <a:avLst/>
            <a:gdLst>
              <a:gd name="T0" fmla="*/ 34 w 88"/>
              <a:gd name="T1" fmla="*/ 28 h 1063"/>
              <a:gd name="T2" fmla="*/ 34 w 88"/>
              <a:gd name="T3" fmla="*/ 0 h 1063"/>
              <a:gd name="T4" fmla="*/ 58 w 88"/>
              <a:gd name="T5" fmla="*/ 0 h 1063"/>
              <a:gd name="T6" fmla="*/ 58 w 88"/>
              <a:gd name="T7" fmla="*/ 1009 h 1063"/>
              <a:gd name="T8" fmla="*/ 88 w 88"/>
              <a:gd name="T9" fmla="*/ 1009 h 1063"/>
              <a:gd name="T10" fmla="*/ 44 w 88"/>
              <a:gd name="T11" fmla="*/ 1063 h 1063"/>
              <a:gd name="T12" fmla="*/ 0 w 88"/>
              <a:gd name="T13" fmla="*/ 1009 h 1063"/>
              <a:gd name="T14" fmla="*/ 30 w 88"/>
              <a:gd name="T15" fmla="*/ 1009 h 1063"/>
              <a:gd name="T16" fmla="*/ 30 w 88"/>
              <a:gd name="T17" fmla="*/ 28 h 1063"/>
              <a:gd name="T18" fmla="*/ 34 w 88"/>
              <a:gd name="T19" fmla="*/ 28 h 1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1063">
                <a:moveTo>
                  <a:pt x="34" y="28"/>
                </a:moveTo>
                <a:lnTo>
                  <a:pt x="34" y="0"/>
                </a:lnTo>
                <a:lnTo>
                  <a:pt x="58" y="0"/>
                </a:lnTo>
                <a:lnTo>
                  <a:pt x="58" y="1009"/>
                </a:lnTo>
                <a:lnTo>
                  <a:pt x="88" y="1009"/>
                </a:lnTo>
                <a:lnTo>
                  <a:pt x="44" y="1063"/>
                </a:lnTo>
                <a:lnTo>
                  <a:pt x="0" y="1009"/>
                </a:lnTo>
                <a:lnTo>
                  <a:pt x="30" y="1009"/>
                </a:lnTo>
                <a:lnTo>
                  <a:pt x="30" y="28"/>
                </a:lnTo>
                <a:lnTo>
                  <a:pt x="34" y="28"/>
                </a:lnTo>
                <a:close/>
              </a:path>
            </a:pathLst>
          </a:custGeom>
          <a:solidFill>
            <a:srgbClr val="FFFF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7AB171CD-3221-4976-A96D-38292248E48C}"/>
              </a:ext>
            </a:extLst>
          </p:cNvPr>
          <p:cNvSpPr>
            <a:spLocks/>
          </p:cNvSpPr>
          <p:nvPr/>
        </p:nvSpPr>
        <p:spPr bwMode="auto">
          <a:xfrm>
            <a:off x="6842125" y="3851275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B5320BCF-7AA4-476B-A241-4B3115647016}"/>
              </a:ext>
            </a:extLst>
          </p:cNvPr>
          <p:cNvSpPr>
            <a:spLocks/>
          </p:cNvSpPr>
          <p:nvPr/>
        </p:nvSpPr>
        <p:spPr bwMode="auto">
          <a:xfrm>
            <a:off x="6061075" y="4824413"/>
            <a:ext cx="627062" cy="139700"/>
          </a:xfrm>
          <a:custGeom>
            <a:avLst/>
            <a:gdLst>
              <a:gd name="T0" fmla="*/ 395 w 395"/>
              <a:gd name="T1" fmla="*/ 32 h 88"/>
              <a:gd name="T2" fmla="*/ 395 w 395"/>
              <a:gd name="T3" fmla="*/ 61 h 88"/>
              <a:gd name="T4" fmla="*/ 173 w 395"/>
              <a:gd name="T5" fmla="*/ 62 h 88"/>
              <a:gd name="T6" fmla="*/ 173 w 395"/>
              <a:gd name="T7" fmla="*/ 59 h 88"/>
              <a:gd name="T8" fmla="*/ 54 w 395"/>
              <a:gd name="T9" fmla="*/ 58 h 88"/>
              <a:gd name="T10" fmla="*/ 54 w 395"/>
              <a:gd name="T11" fmla="*/ 88 h 88"/>
              <a:gd name="T12" fmla="*/ 0 w 395"/>
              <a:gd name="T13" fmla="*/ 44 h 88"/>
              <a:gd name="T14" fmla="*/ 54 w 395"/>
              <a:gd name="T15" fmla="*/ 0 h 88"/>
              <a:gd name="T16" fmla="*/ 54 w 395"/>
              <a:gd name="T17" fmla="*/ 30 h 88"/>
              <a:gd name="T18" fmla="*/ 202 w 395"/>
              <a:gd name="T19" fmla="*/ 31 h 88"/>
              <a:gd name="T20" fmla="*/ 202 w 395"/>
              <a:gd name="T21" fmla="*/ 34 h 88"/>
              <a:gd name="T22" fmla="*/ 395 w 395"/>
              <a:gd name="T23" fmla="*/ 3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5" h="88">
                <a:moveTo>
                  <a:pt x="395" y="32"/>
                </a:moveTo>
                <a:lnTo>
                  <a:pt x="395" y="61"/>
                </a:lnTo>
                <a:lnTo>
                  <a:pt x="173" y="62"/>
                </a:lnTo>
                <a:lnTo>
                  <a:pt x="173" y="59"/>
                </a:lnTo>
                <a:lnTo>
                  <a:pt x="54" y="58"/>
                </a:ln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  <a:lnTo>
                  <a:pt x="202" y="31"/>
                </a:lnTo>
                <a:lnTo>
                  <a:pt x="202" y="34"/>
                </a:lnTo>
                <a:lnTo>
                  <a:pt x="395" y="32"/>
                </a:lnTo>
                <a:close/>
              </a:path>
            </a:pathLst>
          </a:custGeom>
          <a:solidFill>
            <a:srgbClr val="33001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766DD004-6843-49D5-9552-0CA5D706D186}"/>
              </a:ext>
            </a:extLst>
          </p:cNvPr>
          <p:cNvSpPr>
            <a:spLocks/>
          </p:cNvSpPr>
          <p:nvPr/>
        </p:nvSpPr>
        <p:spPr bwMode="auto">
          <a:xfrm>
            <a:off x="6061075" y="4824413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5C2D0CD0-A440-4489-8330-62FD90756DDE}"/>
              </a:ext>
            </a:extLst>
          </p:cNvPr>
          <p:cNvSpPr>
            <a:spLocks/>
          </p:cNvSpPr>
          <p:nvPr/>
        </p:nvSpPr>
        <p:spPr bwMode="auto">
          <a:xfrm>
            <a:off x="6621463" y="2324100"/>
            <a:ext cx="139700" cy="2232025"/>
          </a:xfrm>
          <a:custGeom>
            <a:avLst/>
            <a:gdLst>
              <a:gd name="T0" fmla="*/ 33 w 88"/>
              <a:gd name="T1" fmla="*/ 0 h 1406"/>
              <a:gd name="T2" fmla="*/ 61 w 88"/>
              <a:gd name="T3" fmla="*/ 0 h 1406"/>
              <a:gd name="T4" fmla="*/ 61 w 88"/>
              <a:gd name="T5" fmla="*/ 160 h 1406"/>
              <a:gd name="T6" fmla="*/ 61 w 88"/>
              <a:gd name="T7" fmla="*/ 1221 h 1406"/>
              <a:gd name="T8" fmla="*/ 58 w 88"/>
              <a:gd name="T9" fmla="*/ 1221 h 1406"/>
              <a:gd name="T10" fmla="*/ 58 w 88"/>
              <a:gd name="T11" fmla="*/ 1353 h 1406"/>
              <a:gd name="T12" fmla="*/ 88 w 88"/>
              <a:gd name="T13" fmla="*/ 1353 h 1406"/>
              <a:gd name="T14" fmla="*/ 44 w 88"/>
              <a:gd name="T15" fmla="*/ 1406 h 1406"/>
              <a:gd name="T16" fmla="*/ 0 w 88"/>
              <a:gd name="T17" fmla="*/ 1353 h 1406"/>
              <a:gd name="T18" fmla="*/ 30 w 88"/>
              <a:gd name="T19" fmla="*/ 1353 h 1406"/>
              <a:gd name="T20" fmla="*/ 30 w 88"/>
              <a:gd name="T21" fmla="*/ 1193 h 1406"/>
              <a:gd name="T22" fmla="*/ 33 w 88"/>
              <a:gd name="T23" fmla="*/ 1193 h 1406"/>
              <a:gd name="T24" fmla="*/ 33 w 88"/>
              <a:gd name="T25" fmla="*/ 160 h 1406"/>
              <a:gd name="T26" fmla="*/ 33 w 88"/>
              <a:gd name="T27" fmla="*/ 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8" h="1406">
                <a:moveTo>
                  <a:pt x="33" y="0"/>
                </a:moveTo>
                <a:lnTo>
                  <a:pt x="61" y="0"/>
                </a:lnTo>
                <a:lnTo>
                  <a:pt x="61" y="160"/>
                </a:lnTo>
                <a:lnTo>
                  <a:pt x="61" y="1221"/>
                </a:lnTo>
                <a:lnTo>
                  <a:pt x="58" y="1221"/>
                </a:lnTo>
                <a:lnTo>
                  <a:pt x="58" y="1353"/>
                </a:lnTo>
                <a:lnTo>
                  <a:pt x="88" y="1353"/>
                </a:lnTo>
                <a:lnTo>
                  <a:pt x="44" y="1406"/>
                </a:lnTo>
                <a:lnTo>
                  <a:pt x="0" y="1353"/>
                </a:lnTo>
                <a:lnTo>
                  <a:pt x="30" y="1353"/>
                </a:lnTo>
                <a:lnTo>
                  <a:pt x="30" y="1193"/>
                </a:lnTo>
                <a:lnTo>
                  <a:pt x="33" y="1193"/>
                </a:lnTo>
                <a:lnTo>
                  <a:pt x="33" y="160"/>
                </a:lnTo>
                <a:lnTo>
                  <a:pt x="33" y="0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67D6A9D2-F521-49D4-A8E7-D4B3DE385285}"/>
              </a:ext>
            </a:extLst>
          </p:cNvPr>
          <p:cNvSpPr>
            <a:spLocks/>
          </p:cNvSpPr>
          <p:nvPr/>
        </p:nvSpPr>
        <p:spPr bwMode="auto">
          <a:xfrm>
            <a:off x="6621463" y="4471988"/>
            <a:ext cx="139700" cy="84138"/>
          </a:xfrm>
          <a:custGeom>
            <a:avLst/>
            <a:gdLst>
              <a:gd name="T0" fmla="*/ 58 w 88"/>
              <a:gd name="T1" fmla="*/ 0 h 53"/>
              <a:gd name="T2" fmla="*/ 88 w 88"/>
              <a:gd name="T3" fmla="*/ 0 h 53"/>
              <a:gd name="T4" fmla="*/ 44 w 88"/>
              <a:gd name="T5" fmla="*/ 53 h 53"/>
              <a:gd name="T6" fmla="*/ 0 w 88"/>
              <a:gd name="T7" fmla="*/ 0 h 53"/>
              <a:gd name="T8" fmla="*/ 30 w 88"/>
              <a:gd name="T9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3">
                <a:moveTo>
                  <a:pt x="58" y="0"/>
                </a:moveTo>
                <a:lnTo>
                  <a:pt x="88" y="0"/>
                </a:lnTo>
                <a:lnTo>
                  <a:pt x="44" y="53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F6B54B3A-F379-4FF6-85C9-B93D258F83C1}"/>
              </a:ext>
            </a:extLst>
          </p:cNvPr>
          <p:cNvSpPr>
            <a:spLocks/>
          </p:cNvSpPr>
          <p:nvPr/>
        </p:nvSpPr>
        <p:spPr bwMode="auto">
          <a:xfrm>
            <a:off x="6037263" y="2273300"/>
            <a:ext cx="592137" cy="2413000"/>
          </a:xfrm>
          <a:custGeom>
            <a:avLst/>
            <a:gdLst>
              <a:gd name="T0" fmla="*/ 349 w 373"/>
              <a:gd name="T1" fmla="*/ 0 h 1520"/>
              <a:gd name="T2" fmla="*/ 373 w 373"/>
              <a:gd name="T3" fmla="*/ 0 h 1520"/>
              <a:gd name="T4" fmla="*/ 373 w 373"/>
              <a:gd name="T5" fmla="*/ 68 h 1520"/>
              <a:gd name="T6" fmla="*/ 339 w 373"/>
              <a:gd name="T7" fmla="*/ 68 h 1520"/>
              <a:gd name="T8" fmla="*/ 339 w 373"/>
              <a:gd name="T9" fmla="*/ 1491 h 1520"/>
              <a:gd name="T10" fmla="*/ 54 w 373"/>
              <a:gd name="T11" fmla="*/ 1491 h 1520"/>
              <a:gd name="T12" fmla="*/ 54 w 373"/>
              <a:gd name="T13" fmla="*/ 1520 h 1520"/>
              <a:gd name="T14" fmla="*/ 0 w 373"/>
              <a:gd name="T15" fmla="*/ 1479 h 1520"/>
              <a:gd name="T16" fmla="*/ 54 w 373"/>
              <a:gd name="T17" fmla="*/ 1439 h 1520"/>
              <a:gd name="T18" fmla="*/ 54 w 373"/>
              <a:gd name="T19" fmla="*/ 1467 h 1520"/>
              <a:gd name="T20" fmla="*/ 315 w 373"/>
              <a:gd name="T21" fmla="*/ 1467 h 1520"/>
              <a:gd name="T22" fmla="*/ 315 w 373"/>
              <a:gd name="T23" fmla="*/ 44 h 1520"/>
              <a:gd name="T24" fmla="*/ 349 w 373"/>
              <a:gd name="T25" fmla="*/ 44 h 1520"/>
              <a:gd name="T26" fmla="*/ 349 w 373"/>
              <a:gd name="T27" fmla="*/ 0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3" h="1520">
                <a:moveTo>
                  <a:pt x="349" y="0"/>
                </a:moveTo>
                <a:lnTo>
                  <a:pt x="373" y="0"/>
                </a:lnTo>
                <a:lnTo>
                  <a:pt x="373" y="68"/>
                </a:lnTo>
                <a:lnTo>
                  <a:pt x="339" y="68"/>
                </a:lnTo>
                <a:lnTo>
                  <a:pt x="339" y="1491"/>
                </a:lnTo>
                <a:lnTo>
                  <a:pt x="54" y="1491"/>
                </a:lnTo>
                <a:lnTo>
                  <a:pt x="54" y="1520"/>
                </a:lnTo>
                <a:lnTo>
                  <a:pt x="0" y="1479"/>
                </a:lnTo>
                <a:lnTo>
                  <a:pt x="54" y="1439"/>
                </a:lnTo>
                <a:lnTo>
                  <a:pt x="54" y="1467"/>
                </a:lnTo>
                <a:lnTo>
                  <a:pt x="315" y="1467"/>
                </a:lnTo>
                <a:lnTo>
                  <a:pt x="315" y="44"/>
                </a:lnTo>
                <a:lnTo>
                  <a:pt x="349" y="44"/>
                </a:lnTo>
                <a:lnTo>
                  <a:pt x="349" y="0"/>
                </a:lnTo>
                <a:close/>
              </a:path>
            </a:pathLst>
          </a:custGeom>
          <a:solidFill>
            <a:srgbClr val="CC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26">
            <a:extLst>
              <a:ext uri="{FF2B5EF4-FFF2-40B4-BE49-F238E27FC236}">
                <a16:creationId xmlns:a16="http://schemas.microsoft.com/office/drawing/2014/main" id="{84CE7E4B-AC8A-40E1-82D4-309310EA3CC3}"/>
              </a:ext>
            </a:extLst>
          </p:cNvPr>
          <p:cNvSpPr>
            <a:spLocks/>
          </p:cNvSpPr>
          <p:nvPr/>
        </p:nvSpPr>
        <p:spPr bwMode="auto">
          <a:xfrm>
            <a:off x="6037263" y="4557713"/>
            <a:ext cx="85725" cy="128588"/>
          </a:xfrm>
          <a:custGeom>
            <a:avLst/>
            <a:gdLst>
              <a:gd name="T0" fmla="*/ 54 w 54"/>
              <a:gd name="T1" fmla="*/ 52 h 81"/>
              <a:gd name="T2" fmla="*/ 54 w 54"/>
              <a:gd name="T3" fmla="*/ 81 h 81"/>
              <a:gd name="T4" fmla="*/ 0 w 54"/>
              <a:gd name="T5" fmla="*/ 40 h 81"/>
              <a:gd name="T6" fmla="*/ 54 w 54"/>
              <a:gd name="T7" fmla="*/ 0 h 81"/>
              <a:gd name="T8" fmla="*/ 54 w 54"/>
              <a:gd name="T9" fmla="*/ 2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1">
                <a:moveTo>
                  <a:pt x="54" y="52"/>
                </a:moveTo>
                <a:lnTo>
                  <a:pt x="54" y="81"/>
                </a:lnTo>
                <a:lnTo>
                  <a:pt x="0" y="40"/>
                </a:lnTo>
                <a:lnTo>
                  <a:pt x="54" y="0"/>
                </a:lnTo>
                <a:lnTo>
                  <a:pt x="54" y="2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8964B897-541C-4355-8A61-1B8D9F56B030}"/>
              </a:ext>
            </a:extLst>
          </p:cNvPr>
          <p:cNvSpPr>
            <a:spLocks/>
          </p:cNvSpPr>
          <p:nvPr/>
        </p:nvSpPr>
        <p:spPr bwMode="auto">
          <a:xfrm>
            <a:off x="7031038" y="4829175"/>
            <a:ext cx="1531937" cy="138113"/>
          </a:xfrm>
          <a:custGeom>
            <a:avLst/>
            <a:gdLst>
              <a:gd name="T0" fmla="*/ 965 w 965"/>
              <a:gd name="T1" fmla="*/ 32 h 87"/>
              <a:gd name="T2" fmla="*/ 965 w 965"/>
              <a:gd name="T3" fmla="*/ 60 h 87"/>
              <a:gd name="T4" fmla="*/ 474 w 965"/>
              <a:gd name="T5" fmla="*/ 62 h 87"/>
              <a:gd name="T6" fmla="*/ 474 w 965"/>
              <a:gd name="T7" fmla="*/ 59 h 87"/>
              <a:gd name="T8" fmla="*/ 54 w 965"/>
              <a:gd name="T9" fmla="*/ 58 h 87"/>
              <a:gd name="T10" fmla="*/ 54 w 965"/>
              <a:gd name="T11" fmla="*/ 87 h 87"/>
              <a:gd name="T12" fmla="*/ 0 w 965"/>
              <a:gd name="T13" fmla="*/ 43 h 87"/>
              <a:gd name="T14" fmla="*/ 55 w 965"/>
              <a:gd name="T15" fmla="*/ 0 h 87"/>
              <a:gd name="T16" fmla="*/ 55 w 965"/>
              <a:gd name="T17" fmla="*/ 29 h 87"/>
              <a:gd name="T18" fmla="*/ 502 w 965"/>
              <a:gd name="T19" fmla="*/ 31 h 87"/>
              <a:gd name="T20" fmla="*/ 502 w 965"/>
              <a:gd name="T21" fmla="*/ 34 h 87"/>
              <a:gd name="T22" fmla="*/ 965 w 965"/>
              <a:gd name="T23" fmla="*/ 3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5" h="87">
                <a:moveTo>
                  <a:pt x="965" y="32"/>
                </a:moveTo>
                <a:lnTo>
                  <a:pt x="965" y="60"/>
                </a:lnTo>
                <a:lnTo>
                  <a:pt x="474" y="62"/>
                </a:lnTo>
                <a:lnTo>
                  <a:pt x="474" y="59"/>
                </a:lnTo>
                <a:lnTo>
                  <a:pt x="54" y="58"/>
                </a:lnTo>
                <a:lnTo>
                  <a:pt x="54" y="87"/>
                </a:lnTo>
                <a:lnTo>
                  <a:pt x="0" y="43"/>
                </a:lnTo>
                <a:lnTo>
                  <a:pt x="55" y="0"/>
                </a:lnTo>
                <a:lnTo>
                  <a:pt x="55" y="29"/>
                </a:lnTo>
                <a:lnTo>
                  <a:pt x="502" y="31"/>
                </a:lnTo>
                <a:lnTo>
                  <a:pt x="502" y="34"/>
                </a:lnTo>
                <a:lnTo>
                  <a:pt x="965" y="32"/>
                </a:lnTo>
                <a:close/>
              </a:path>
            </a:pathLst>
          </a:custGeom>
          <a:solidFill>
            <a:srgbClr val="33001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7A4407BC-D236-48D3-AA0F-5AFA061B8E6B}"/>
              </a:ext>
            </a:extLst>
          </p:cNvPr>
          <p:cNvSpPr>
            <a:spLocks/>
          </p:cNvSpPr>
          <p:nvPr/>
        </p:nvSpPr>
        <p:spPr bwMode="auto">
          <a:xfrm>
            <a:off x="7031038" y="4829175"/>
            <a:ext cx="87312" cy="138113"/>
          </a:xfrm>
          <a:custGeom>
            <a:avLst/>
            <a:gdLst>
              <a:gd name="T0" fmla="*/ 54 w 55"/>
              <a:gd name="T1" fmla="*/ 58 h 87"/>
              <a:gd name="T2" fmla="*/ 54 w 55"/>
              <a:gd name="T3" fmla="*/ 87 h 87"/>
              <a:gd name="T4" fmla="*/ 0 w 55"/>
              <a:gd name="T5" fmla="*/ 43 h 87"/>
              <a:gd name="T6" fmla="*/ 55 w 55"/>
              <a:gd name="T7" fmla="*/ 0 h 87"/>
              <a:gd name="T8" fmla="*/ 55 w 55"/>
              <a:gd name="T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87">
                <a:moveTo>
                  <a:pt x="54" y="58"/>
                </a:moveTo>
                <a:lnTo>
                  <a:pt x="54" y="87"/>
                </a:lnTo>
                <a:lnTo>
                  <a:pt x="0" y="43"/>
                </a:lnTo>
                <a:lnTo>
                  <a:pt x="55" y="0"/>
                </a:lnTo>
                <a:lnTo>
                  <a:pt x="55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Freeform 30">
            <a:extLst>
              <a:ext uri="{FF2B5EF4-FFF2-40B4-BE49-F238E27FC236}">
                <a16:creationId xmlns:a16="http://schemas.microsoft.com/office/drawing/2014/main" id="{E5F54DFC-1A4B-483D-8257-7C2ABAD5BAC8}"/>
              </a:ext>
            </a:extLst>
          </p:cNvPr>
          <p:cNvSpPr>
            <a:spLocks/>
          </p:cNvSpPr>
          <p:nvPr/>
        </p:nvSpPr>
        <p:spPr bwMode="auto">
          <a:xfrm>
            <a:off x="7519988" y="2635250"/>
            <a:ext cx="138112" cy="138113"/>
          </a:xfrm>
          <a:custGeom>
            <a:avLst/>
            <a:gdLst>
              <a:gd name="T0" fmla="*/ 29 w 87"/>
              <a:gd name="T1" fmla="*/ 0 h 87"/>
              <a:gd name="T2" fmla="*/ 57 w 87"/>
              <a:gd name="T3" fmla="*/ 0 h 87"/>
              <a:gd name="T4" fmla="*/ 58 w 87"/>
              <a:gd name="T5" fmla="*/ 33 h 87"/>
              <a:gd name="T6" fmla="*/ 87 w 87"/>
              <a:gd name="T7" fmla="*/ 32 h 87"/>
              <a:gd name="T8" fmla="*/ 44 w 87"/>
              <a:gd name="T9" fmla="*/ 87 h 87"/>
              <a:gd name="T10" fmla="*/ 0 w 87"/>
              <a:gd name="T11" fmla="*/ 34 h 87"/>
              <a:gd name="T12" fmla="*/ 29 w 87"/>
              <a:gd name="T13" fmla="*/ 33 h 87"/>
              <a:gd name="T14" fmla="*/ 29 w 87"/>
              <a:gd name="T15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87">
                <a:moveTo>
                  <a:pt x="29" y="0"/>
                </a:moveTo>
                <a:lnTo>
                  <a:pt x="57" y="0"/>
                </a:lnTo>
                <a:lnTo>
                  <a:pt x="58" y="33"/>
                </a:lnTo>
                <a:lnTo>
                  <a:pt x="87" y="32"/>
                </a:lnTo>
                <a:lnTo>
                  <a:pt x="44" y="87"/>
                </a:lnTo>
                <a:lnTo>
                  <a:pt x="0" y="34"/>
                </a:lnTo>
                <a:lnTo>
                  <a:pt x="29" y="33"/>
                </a:lnTo>
                <a:lnTo>
                  <a:pt x="29" y="0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F6444BF7-D922-44FC-9CA7-78A89DDE46D6}"/>
              </a:ext>
            </a:extLst>
          </p:cNvPr>
          <p:cNvSpPr>
            <a:spLocks/>
          </p:cNvSpPr>
          <p:nvPr/>
        </p:nvSpPr>
        <p:spPr bwMode="auto">
          <a:xfrm>
            <a:off x="7519988" y="2957513"/>
            <a:ext cx="138112" cy="147638"/>
          </a:xfrm>
          <a:custGeom>
            <a:avLst/>
            <a:gdLst>
              <a:gd name="T0" fmla="*/ 29 w 87"/>
              <a:gd name="T1" fmla="*/ 1 h 93"/>
              <a:gd name="T2" fmla="*/ 57 w 87"/>
              <a:gd name="T3" fmla="*/ 0 h 93"/>
              <a:gd name="T4" fmla="*/ 58 w 87"/>
              <a:gd name="T5" fmla="*/ 39 h 93"/>
              <a:gd name="T6" fmla="*/ 87 w 87"/>
              <a:gd name="T7" fmla="*/ 39 h 93"/>
              <a:gd name="T8" fmla="*/ 44 w 87"/>
              <a:gd name="T9" fmla="*/ 93 h 93"/>
              <a:gd name="T10" fmla="*/ 0 w 87"/>
              <a:gd name="T11" fmla="*/ 40 h 93"/>
              <a:gd name="T12" fmla="*/ 29 w 87"/>
              <a:gd name="T13" fmla="*/ 39 h 93"/>
              <a:gd name="T14" fmla="*/ 29 w 87"/>
              <a:gd name="T15" fmla="*/ 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93">
                <a:moveTo>
                  <a:pt x="29" y="1"/>
                </a:moveTo>
                <a:lnTo>
                  <a:pt x="57" y="0"/>
                </a:lnTo>
                <a:lnTo>
                  <a:pt x="58" y="39"/>
                </a:lnTo>
                <a:lnTo>
                  <a:pt x="87" y="39"/>
                </a:lnTo>
                <a:lnTo>
                  <a:pt x="44" y="93"/>
                </a:lnTo>
                <a:lnTo>
                  <a:pt x="0" y="40"/>
                </a:lnTo>
                <a:lnTo>
                  <a:pt x="29" y="39"/>
                </a:lnTo>
                <a:lnTo>
                  <a:pt x="29" y="1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587768CC-2A04-44DA-9A17-0865FCF90D5E}"/>
              </a:ext>
            </a:extLst>
          </p:cNvPr>
          <p:cNvSpPr>
            <a:spLocks/>
          </p:cNvSpPr>
          <p:nvPr/>
        </p:nvSpPr>
        <p:spPr bwMode="auto">
          <a:xfrm>
            <a:off x="6172200" y="2043113"/>
            <a:ext cx="387350" cy="1776413"/>
          </a:xfrm>
          <a:custGeom>
            <a:avLst/>
            <a:gdLst>
              <a:gd name="T0" fmla="*/ 244 w 244"/>
              <a:gd name="T1" fmla="*/ 0 h 1119"/>
              <a:gd name="T2" fmla="*/ 244 w 244"/>
              <a:gd name="T3" fmla="*/ 28 h 1119"/>
              <a:gd name="T4" fmla="*/ 58 w 244"/>
              <a:gd name="T5" fmla="*/ 28 h 1119"/>
              <a:gd name="T6" fmla="*/ 58 w 244"/>
              <a:gd name="T7" fmla="*/ 1065 h 1119"/>
              <a:gd name="T8" fmla="*/ 88 w 244"/>
              <a:gd name="T9" fmla="*/ 1065 h 1119"/>
              <a:gd name="T10" fmla="*/ 44 w 244"/>
              <a:gd name="T11" fmla="*/ 1119 h 1119"/>
              <a:gd name="T12" fmla="*/ 0 w 244"/>
              <a:gd name="T13" fmla="*/ 1065 h 1119"/>
              <a:gd name="T14" fmla="*/ 30 w 244"/>
              <a:gd name="T15" fmla="*/ 1065 h 1119"/>
              <a:gd name="T16" fmla="*/ 30 w 244"/>
              <a:gd name="T17" fmla="*/ 0 h 1119"/>
              <a:gd name="T18" fmla="*/ 244 w 244"/>
              <a:gd name="T19" fmla="*/ 0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4" h="1119">
                <a:moveTo>
                  <a:pt x="244" y="0"/>
                </a:moveTo>
                <a:lnTo>
                  <a:pt x="244" y="28"/>
                </a:lnTo>
                <a:lnTo>
                  <a:pt x="58" y="28"/>
                </a:lnTo>
                <a:lnTo>
                  <a:pt x="58" y="1065"/>
                </a:lnTo>
                <a:lnTo>
                  <a:pt x="88" y="1065"/>
                </a:lnTo>
                <a:lnTo>
                  <a:pt x="44" y="1119"/>
                </a:lnTo>
                <a:lnTo>
                  <a:pt x="0" y="1065"/>
                </a:lnTo>
                <a:lnTo>
                  <a:pt x="30" y="1065"/>
                </a:lnTo>
                <a:lnTo>
                  <a:pt x="30" y="0"/>
                </a:lnTo>
                <a:lnTo>
                  <a:pt x="244" y="0"/>
                </a:lnTo>
                <a:close/>
              </a:path>
            </a:pathLst>
          </a:custGeom>
          <a:solidFill>
            <a:srgbClr val="4C0099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A9FA5487-7364-4672-A6B0-BC1C43C65A60}"/>
              </a:ext>
            </a:extLst>
          </p:cNvPr>
          <p:cNvSpPr>
            <a:spLocks/>
          </p:cNvSpPr>
          <p:nvPr/>
        </p:nvSpPr>
        <p:spPr bwMode="auto">
          <a:xfrm>
            <a:off x="6172200" y="3733800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32161D3B-DC9A-4ABB-8F85-78C0A5738A99}"/>
              </a:ext>
            </a:extLst>
          </p:cNvPr>
          <p:cNvSpPr>
            <a:spLocks/>
          </p:cNvSpPr>
          <p:nvPr/>
        </p:nvSpPr>
        <p:spPr bwMode="auto">
          <a:xfrm>
            <a:off x="6345238" y="2120900"/>
            <a:ext cx="204787" cy="1914525"/>
          </a:xfrm>
          <a:custGeom>
            <a:avLst/>
            <a:gdLst>
              <a:gd name="T0" fmla="*/ 31 w 129"/>
              <a:gd name="T1" fmla="*/ 1206 h 1206"/>
              <a:gd name="T2" fmla="*/ 3 w 129"/>
              <a:gd name="T3" fmla="*/ 1206 h 1206"/>
              <a:gd name="T4" fmla="*/ 3 w 129"/>
              <a:gd name="T5" fmla="*/ 135 h 1206"/>
              <a:gd name="T6" fmla="*/ 0 w 129"/>
              <a:gd name="T7" fmla="*/ 135 h 1206"/>
              <a:gd name="T8" fmla="*/ 0 w 129"/>
              <a:gd name="T9" fmla="*/ 30 h 1206"/>
              <a:gd name="T10" fmla="*/ 75 w 129"/>
              <a:gd name="T11" fmla="*/ 30 h 1206"/>
              <a:gd name="T12" fmla="*/ 75 w 129"/>
              <a:gd name="T13" fmla="*/ 0 h 1206"/>
              <a:gd name="T14" fmla="*/ 129 w 129"/>
              <a:gd name="T15" fmla="*/ 44 h 1206"/>
              <a:gd name="T16" fmla="*/ 75 w 129"/>
              <a:gd name="T17" fmla="*/ 88 h 1206"/>
              <a:gd name="T18" fmla="*/ 75 w 129"/>
              <a:gd name="T19" fmla="*/ 58 h 1206"/>
              <a:gd name="T20" fmla="*/ 28 w 129"/>
              <a:gd name="T21" fmla="*/ 58 h 1206"/>
              <a:gd name="T22" fmla="*/ 28 w 129"/>
              <a:gd name="T23" fmla="*/ 106 h 1206"/>
              <a:gd name="T24" fmla="*/ 31 w 129"/>
              <a:gd name="T25" fmla="*/ 106 h 1206"/>
              <a:gd name="T26" fmla="*/ 31 w 129"/>
              <a:gd name="T27" fmla="*/ 1206 h 1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06">
                <a:moveTo>
                  <a:pt x="31" y="1206"/>
                </a:moveTo>
                <a:lnTo>
                  <a:pt x="3" y="1206"/>
                </a:lnTo>
                <a:lnTo>
                  <a:pt x="3" y="135"/>
                </a:lnTo>
                <a:lnTo>
                  <a:pt x="0" y="135"/>
                </a:lnTo>
                <a:lnTo>
                  <a:pt x="0" y="30"/>
                </a:lnTo>
                <a:lnTo>
                  <a:pt x="75" y="30"/>
                </a:lnTo>
                <a:lnTo>
                  <a:pt x="75" y="0"/>
                </a:lnTo>
                <a:lnTo>
                  <a:pt x="129" y="44"/>
                </a:lnTo>
                <a:lnTo>
                  <a:pt x="75" y="88"/>
                </a:lnTo>
                <a:lnTo>
                  <a:pt x="75" y="58"/>
                </a:lnTo>
                <a:lnTo>
                  <a:pt x="28" y="58"/>
                </a:lnTo>
                <a:lnTo>
                  <a:pt x="28" y="106"/>
                </a:lnTo>
                <a:lnTo>
                  <a:pt x="31" y="106"/>
                </a:lnTo>
                <a:lnTo>
                  <a:pt x="31" y="1206"/>
                </a:lnTo>
                <a:close/>
              </a:path>
            </a:pathLst>
          </a:custGeom>
          <a:solidFill>
            <a:srgbClr val="CC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B7ED39FD-C630-4399-AB9E-0302DF5F5FE3}"/>
              </a:ext>
            </a:extLst>
          </p:cNvPr>
          <p:cNvSpPr>
            <a:spLocks/>
          </p:cNvSpPr>
          <p:nvPr/>
        </p:nvSpPr>
        <p:spPr bwMode="auto">
          <a:xfrm>
            <a:off x="6464300" y="2120900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9503FAC8-B9CD-4FD6-8857-710E023076A1}"/>
              </a:ext>
            </a:extLst>
          </p:cNvPr>
          <p:cNvSpPr>
            <a:spLocks/>
          </p:cNvSpPr>
          <p:nvPr/>
        </p:nvSpPr>
        <p:spPr bwMode="auto">
          <a:xfrm>
            <a:off x="6958013" y="2058988"/>
            <a:ext cx="654050" cy="233363"/>
          </a:xfrm>
          <a:custGeom>
            <a:avLst/>
            <a:gdLst>
              <a:gd name="T0" fmla="*/ 412 w 412"/>
              <a:gd name="T1" fmla="*/ 147 h 147"/>
              <a:gd name="T2" fmla="*/ 384 w 412"/>
              <a:gd name="T3" fmla="*/ 147 h 147"/>
              <a:gd name="T4" fmla="*/ 384 w 412"/>
              <a:gd name="T5" fmla="*/ 58 h 147"/>
              <a:gd name="T6" fmla="*/ 54 w 412"/>
              <a:gd name="T7" fmla="*/ 58 h 147"/>
              <a:gd name="T8" fmla="*/ 54 w 412"/>
              <a:gd name="T9" fmla="*/ 87 h 147"/>
              <a:gd name="T10" fmla="*/ 0 w 412"/>
              <a:gd name="T11" fmla="*/ 43 h 147"/>
              <a:gd name="T12" fmla="*/ 54 w 412"/>
              <a:gd name="T13" fmla="*/ 0 h 147"/>
              <a:gd name="T14" fmla="*/ 54 w 412"/>
              <a:gd name="T15" fmla="*/ 29 h 147"/>
              <a:gd name="T16" fmla="*/ 412 w 412"/>
              <a:gd name="T17" fmla="*/ 29 h 147"/>
              <a:gd name="T18" fmla="*/ 412 w 412"/>
              <a:gd name="T19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2" h="147">
                <a:moveTo>
                  <a:pt x="412" y="147"/>
                </a:moveTo>
                <a:lnTo>
                  <a:pt x="384" y="147"/>
                </a:lnTo>
                <a:lnTo>
                  <a:pt x="384" y="58"/>
                </a:lnTo>
                <a:lnTo>
                  <a:pt x="54" y="58"/>
                </a:lnTo>
                <a:lnTo>
                  <a:pt x="54" y="87"/>
                </a:lnTo>
                <a:lnTo>
                  <a:pt x="0" y="43"/>
                </a:lnTo>
                <a:lnTo>
                  <a:pt x="54" y="0"/>
                </a:lnTo>
                <a:lnTo>
                  <a:pt x="54" y="29"/>
                </a:lnTo>
                <a:lnTo>
                  <a:pt x="412" y="29"/>
                </a:lnTo>
                <a:lnTo>
                  <a:pt x="412" y="147"/>
                </a:lnTo>
                <a:close/>
              </a:path>
            </a:pathLst>
          </a:custGeom>
          <a:solidFill>
            <a:srgbClr val="4C0099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Freeform 39">
            <a:extLst>
              <a:ext uri="{FF2B5EF4-FFF2-40B4-BE49-F238E27FC236}">
                <a16:creationId xmlns:a16="http://schemas.microsoft.com/office/drawing/2014/main" id="{C8B54137-280E-40F1-BF39-CA32DBF9343B}"/>
              </a:ext>
            </a:extLst>
          </p:cNvPr>
          <p:cNvSpPr>
            <a:spLocks/>
          </p:cNvSpPr>
          <p:nvPr/>
        </p:nvSpPr>
        <p:spPr bwMode="auto">
          <a:xfrm>
            <a:off x="6958013" y="2058988"/>
            <a:ext cx="85725" cy="138113"/>
          </a:xfrm>
          <a:custGeom>
            <a:avLst/>
            <a:gdLst>
              <a:gd name="T0" fmla="*/ 54 w 54"/>
              <a:gd name="T1" fmla="*/ 58 h 87"/>
              <a:gd name="T2" fmla="*/ 54 w 54"/>
              <a:gd name="T3" fmla="*/ 87 h 87"/>
              <a:gd name="T4" fmla="*/ 0 w 54"/>
              <a:gd name="T5" fmla="*/ 43 h 87"/>
              <a:gd name="T6" fmla="*/ 54 w 54"/>
              <a:gd name="T7" fmla="*/ 0 h 87"/>
              <a:gd name="T8" fmla="*/ 54 w 54"/>
              <a:gd name="T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7">
                <a:moveTo>
                  <a:pt x="54" y="58"/>
                </a:moveTo>
                <a:lnTo>
                  <a:pt x="54" y="87"/>
                </a:lnTo>
                <a:lnTo>
                  <a:pt x="0" y="43"/>
                </a:lnTo>
                <a:lnTo>
                  <a:pt x="54" y="0"/>
                </a:lnTo>
                <a:lnTo>
                  <a:pt x="54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Freeform 40">
            <a:extLst>
              <a:ext uri="{FF2B5EF4-FFF2-40B4-BE49-F238E27FC236}">
                <a16:creationId xmlns:a16="http://schemas.microsoft.com/office/drawing/2014/main" id="{2F5ED977-8BB6-4B6E-B7D0-6FC4A3A8005D}"/>
              </a:ext>
            </a:extLst>
          </p:cNvPr>
          <p:cNvSpPr>
            <a:spLocks/>
          </p:cNvSpPr>
          <p:nvPr/>
        </p:nvSpPr>
        <p:spPr bwMode="auto">
          <a:xfrm>
            <a:off x="6751638" y="2309813"/>
            <a:ext cx="139700" cy="1649413"/>
          </a:xfrm>
          <a:custGeom>
            <a:avLst/>
            <a:gdLst>
              <a:gd name="T0" fmla="*/ 58 w 88"/>
              <a:gd name="T1" fmla="*/ 1039 h 1039"/>
              <a:gd name="T2" fmla="*/ 30 w 88"/>
              <a:gd name="T3" fmla="*/ 1039 h 1039"/>
              <a:gd name="T4" fmla="*/ 30 w 88"/>
              <a:gd name="T5" fmla="*/ 856 h 1039"/>
              <a:gd name="T6" fmla="*/ 33 w 88"/>
              <a:gd name="T7" fmla="*/ 856 h 1039"/>
              <a:gd name="T8" fmla="*/ 30 w 88"/>
              <a:gd name="T9" fmla="*/ 54 h 1039"/>
              <a:gd name="T10" fmla="*/ 0 w 88"/>
              <a:gd name="T11" fmla="*/ 54 h 1039"/>
              <a:gd name="T12" fmla="*/ 44 w 88"/>
              <a:gd name="T13" fmla="*/ 0 h 1039"/>
              <a:gd name="T14" fmla="*/ 88 w 88"/>
              <a:gd name="T15" fmla="*/ 54 h 1039"/>
              <a:gd name="T16" fmla="*/ 58 w 88"/>
              <a:gd name="T17" fmla="*/ 54 h 1039"/>
              <a:gd name="T18" fmla="*/ 61 w 88"/>
              <a:gd name="T19" fmla="*/ 885 h 1039"/>
              <a:gd name="T20" fmla="*/ 58 w 88"/>
              <a:gd name="T21" fmla="*/ 885 h 1039"/>
              <a:gd name="T22" fmla="*/ 58 w 88"/>
              <a:gd name="T23" fmla="*/ 1039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8" h="1039">
                <a:moveTo>
                  <a:pt x="58" y="1039"/>
                </a:moveTo>
                <a:lnTo>
                  <a:pt x="30" y="1039"/>
                </a:lnTo>
                <a:lnTo>
                  <a:pt x="30" y="856"/>
                </a:lnTo>
                <a:lnTo>
                  <a:pt x="33" y="856"/>
                </a:lnTo>
                <a:lnTo>
                  <a:pt x="30" y="54"/>
                </a:ln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  <a:lnTo>
                  <a:pt x="61" y="885"/>
                </a:lnTo>
                <a:lnTo>
                  <a:pt x="58" y="885"/>
                </a:lnTo>
                <a:lnTo>
                  <a:pt x="58" y="1039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41">
            <a:extLst>
              <a:ext uri="{FF2B5EF4-FFF2-40B4-BE49-F238E27FC236}">
                <a16:creationId xmlns:a16="http://schemas.microsoft.com/office/drawing/2014/main" id="{7E73AA58-65EA-48D9-AD4A-77182DD106F3}"/>
              </a:ext>
            </a:extLst>
          </p:cNvPr>
          <p:cNvSpPr>
            <a:spLocks/>
          </p:cNvSpPr>
          <p:nvPr/>
        </p:nvSpPr>
        <p:spPr bwMode="auto">
          <a:xfrm>
            <a:off x="6751638" y="2309813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42">
            <a:extLst>
              <a:ext uri="{FF2B5EF4-FFF2-40B4-BE49-F238E27FC236}">
                <a16:creationId xmlns:a16="http://schemas.microsoft.com/office/drawing/2014/main" id="{D6EA2B1A-6289-485B-99EB-4170922960DF}"/>
              </a:ext>
            </a:extLst>
          </p:cNvPr>
          <p:cNvSpPr>
            <a:spLocks/>
          </p:cNvSpPr>
          <p:nvPr/>
        </p:nvSpPr>
        <p:spPr bwMode="auto">
          <a:xfrm>
            <a:off x="5753100" y="1660525"/>
            <a:ext cx="1171575" cy="568325"/>
          </a:xfrm>
          <a:custGeom>
            <a:avLst/>
            <a:gdLst>
              <a:gd name="T0" fmla="*/ 31 w 738"/>
              <a:gd name="T1" fmla="*/ 358 h 358"/>
              <a:gd name="T2" fmla="*/ 2 w 738"/>
              <a:gd name="T3" fmla="*/ 358 h 358"/>
              <a:gd name="T4" fmla="*/ 2 w 738"/>
              <a:gd name="T5" fmla="*/ 23 h 358"/>
              <a:gd name="T6" fmla="*/ 0 w 738"/>
              <a:gd name="T7" fmla="*/ 23 h 358"/>
              <a:gd name="T8" fmla="*/ 0 w 738"/>
              <a:gd name="T9" fmla="*/ 0 h 358"/>
              <a:gd name="T10" fmla="*/ 710 w 738"/>
              <a:gd name="T11" fmla="*/ 0 h 358"/>
              <a:gd name="T12" fmla="*/ 710 w 738"/>
              <a:gd name="T13" fmla="*/ 127 h 358"/>
              <a:gd name="T14" fmla="*/ 738 w 738"/>
              <a:gd name="T15" fmla="*/ 127 h 358"/>
              <a:gd name="T16" fmla="*/ 696 w 738"/>
              <a:gd name="T17" fmla="*/ 188 h 358"/>
              <a:gd name="T18" fmla="*/ 653 w 738"/>
              <a:gd name="T19" fmla="*/ 127 h 358"/>
              <a:gd name="T20" fmla="*/ 682 w 738"/>
              <a:gd name="T21" fmla="*/ 127 h 358"/>
              <a:gd name="T22" fmla="*/ 682 w 738"/>
              <a:gd name="T23" fmla="*/ 28 h 358"/>
              <a:gd name="T24" fmla="*/ 28 w 738"/>
              <a:gd name="T25" fmla="*/ 28 h 358"/>
              <a:gd name="T26" fmla="*/ 28 w 738"/>
              <a:gd name="T27" fmla="*/ 51 h 358"/>
              <a:gd name="T28" fmla="*/ 31 w 738"/>
              <a:gd name="T29" fmla="*/ 51 h 358"/>
              <a:gd name="T30" fmla="*/ 31 w 738"/>
              <a:gd name="T31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38" h="358">
                <a:moveTo>
                  <a:pt x="31" y="358"/>
                </a:moveTo>
                <a:lnTo>
                  <a:pt x="2" y="358"/>
                </a:lnTo>
                <a:lnTo>
                  <a:pt x="2" y="23"/>
                </a:lnTo>
                <a:lnTo>
                  <a:pt x="0" y="23"/>
                </a:lnTo>
                <a:lnTo>
                  <a:pt x="0" y="0"/>
                </a:lnTo>
                <a:lnTo>
                  <a:pt x="710" y="0"/>
                </a:lnTo>
                <a:lnTo>
                  <a:pt x="710" y="127"/>
                </a:lnTo>
                <a:lnTo>
                  <a:pt x="738" y="127"/>
                </a:lnTo>
                <a:lnTo>
                  <a:pt x="696" y="188"/>
                </a:lnTo>
                <a:lnTo>
                  <a:pt x="653" y="127"/>
                </a:lnTo>
                <a:lnTo>
                  <a:pt x="682" y="127"/>
                </a:lnTo>
                <a:lnTo>
                  <a:pt x="682" y="28"/>
                </a:lnTo>
                <a:lnTo>
                  <a:pt x="28" y="28"/>
                </a:lnTo>
                <a:lnTo>
                  <a:pt x="28" y="51"/>
                </a:lnTo>
                <a:lnTo>
                  <a:pt x="31" y="51"/>
                </a:lnTo>
                <a:lnTo>
                  <a:pt x="31" y="358"/>
                </a:lnTo>
                <a:close/>
              </a:path>
            </a:pathLst>
          </a:custGeom>
          <a:solidFill>
            <a:srgbClr val="FFFF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43">
            <a:extLst>
              <a:ext uri="{FF2B5EF4-FFF2-40B4-BE49-F238E27FC236}">
                <a16:creationId xmlns:a16="http://schemas.microsoft.com/office/drawing/2014/main" id="{A3D11BB4-8FDD-41DE-8E05-1541D74943D6}"/>
              </a:ext>
            </a:extLst>
          </p:cNvPr>
          <p:cNvSpPr>
            <a:spLocks/>
          </p:cNvSpPr>
          <p:nvPr/>
        </p:nvSpPr>
        <p:spPr bwMode="auto">
          <a:xfrm>
            <a:off x="6789738" y="1862138"/>
            <a:ext cx="134937" cy="96838"/>
          </a:xfrm>
          <a:custGeom>
            <a:avLst/>
            <a:gdLst>
              <a:gd name="T0" fmla="*/ 57 w 85"/>
              <a:gd name="T1" fmla="*/ 0 h 61"/>
              <a:gd name="T2" fmla="*/ 85 w 85"/>
              <a:gd name="T3" fmla="*/ 0 h 61"/>
              <a:gd name="T4" fmla="*/ 43 w 85"/>
              <a:gd name="T5" fmla="*/ 61 h 61"/>
              <a:gd name="T6" fmla="*/ 0 w 85"/>
              <a:gd name="T7" fmla="*/ 0 h 61"/>
              <a:gd name="T8" fmla="*/ 29 w 85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61">
                <a:moveTo>
                  <a:pt x="57" y="0"/>
                </a:moveTo>
                <a:lnTo>
                  <a:pt x="85" y="0"/>
                </a:lnTo>
                <a:lnTo>
                  <a:pt x="43" y="61"/>
                </a:lnTo>
                <a:lnTo>
                  <a:pt x="0" y="0"/>
                </a:lnTo>
                <a:lnTo>
                  <a:pt x="29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4">
            <a:extLst>
              <a:ext uri="{FF2B5EF4-FFF2-40B4-BE49-F238E27FC236}">
                <a16:creationId xmlns:a16="http://schemas.microsoft.com/office/drawing/2014/main" id="{690C735A-9BBC-4090-9C14-247155CC8A01}"/>
              </a:ext>
            </a:extLst>
          </p:cNvPr>
          <p:cNvSpPr>
            <a:spLocks/>
          </p:cNvSpPr>
          <p:nvPr/>
        </p:nvSpPr>
        <p:spPr bwMode="auto">
          <a:xfrm>
            <a:off x="6859588" y="1743075"/>
            <a:ext cx="546100" cy="288925"/>
          </a:xfrm>
          <a:custGeom>
            <a:avLst/>
            <a:gdLst>
              <a:gd name="T0" fmla="*/ 313 w 344"/>
              <a:gd name="T1" fmla="*/ 0 h 182"/>
              <a:gd name="T2" fmla="*/ 341 w 344"/>
              <a:gd name="T3" fmla="*/ 0 h 182"/>
              <a:gd name="T4" fmla="*/ 341 w 344"/>
              <a:gd name="T5" fmla="*/ 61 h 182"/>
              <a:gd name="T6" fmla="*/ 344 w 344"/>
              <a:gd name="T7" fmla="*/ 61 h 182"/>
              <a:gd name="T8" fmla="*/ 344 w 344"/>
              <a:gd name="T9" fmla="*/ 118 h 182"/>
              <a:gd name="T10" fmla="*/ 58 w 344"/>
              <a:gd name="T11" fmla="*/ 118 h 182"/>
              <a:gd name="T12" fmla="*/ 58 w 344"/>
              <a:gd name="T13" fmla="*/ 128 h 182"/>
              <a:gd name="T14" fmla="*/ 88 w 344"/>
              <a:gd name="T15" fmla="*/ 128 h 182"/>
              <a:gd name="T16" fmla="*/ 44 w 344"/>
              <a:gd name="T17" fmla="*/ 182 h 182"/>
              <a:gd name="T18" fmla="*/ 0 w 344"/>
              <a:gd name="T19" fmla="*/ 128 h 182"/>
              <a:gd name="T20" fmla="*/ 30 w 344"/>
              <a:gd name="T21" fmla="*/ 128 h 182"/>
              <a:gd name="T22" fmla="*/ 30 w 344"/>
              <a:gd name="T23" fmla="*/ 90 h 182"/>
              <a:gd name="T24" fmla="*/ 316 w 344"/>
              <a:gd name="T25" fmla="*/ 90 h 182"/>
              <a:gd name="T26" fmla="*/ 316 w 344"/>
              <a:gd name="T27" fmla="*/ 90 h 182"/>
              <a:gd name="T28" fmla="*/ 313 w 344"/>
              <a:gd name="T29" fmla="*/ 90 h 182"/>
              <a:gd name="T30" fmla="*/ 313 w 344"/>
              <a:gd name="T31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4" h="182">
                <a:moveTo>
                  <a:pt x="313" y="0"/>
                </a:moveTo>
                <a:lnTo>
                  <a:pt x="341" y="0"/>
                </a:lnTo>
                <a:lnTo>
                  <a:pt x="341" y="61"/>
                </a:lnTo>
                <a:lnTo>
                  <a:pt x="344" y="61"/>
                </a:lnTo>
                <a:lnTo>
                  <a:pt x="344" y="118"/>
                </a:lnTo>
                <a:lnTo>
                  <a:pt x="58" y="118"/>
                </a:lnTo>
                <a:lnTo>
                  <a:pt x="58" y="128"/>
                </a:lnTo>
                <a:lnTo>
                  <a:pt x="88" y="128"/>
                </a:lnTo>
                <a:lnTo>
                  <a:pt x="44" y="182"/>
                </a:lnTo>
                <a:lnTo>
                  <a:pt x="0" y="128"/>
                </a:lnTo>
                <a:lnTo>
                  <a:pt x="30" y="128"/>
                </a:lnTo>
                <a:lnTo>
                  <a:pt x="30" y="90"/>
                </a:lnTo>
                <a:lnTo>
                  <a:pt x="316" y="90"/>
                </a:lnTo>
                <a:lnTo>
                  <a:pt x="316" y="90"/>
                </a:lnTo>
                <a:lnTo>
                  <a:pt x="313" y="90"/>
                </a:lnTo>
                <a:lnTo>
                  <a:pt x="313" y="0"/>
                </a:lnTo>
                <a:close/>
              </a:path>
            </a:pathLst>
          </a:custGeom>
          <a:solidFill>
            <a:srgbClr val="4C0099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5">
            <a:extLst>
              <a:ext uri="{FF2B5EF4-FFF2-40B4-BE49-F238E27FC236}">
                <a16:creationId xmlns:a16="http://schemas.microsoft.com/office/drawing/2014/main" id="{1BF0ADE0-D5FC-4EDD-B958-95D673FEAB13}"/>
              </a:ext>
            </a:extLst>
          </p:cNvPr>
          <p:cNvSpPr>
            <a:spLocks/>
          </p:cNvSpPr>
          <p:nvPr/>
        </p:nvSpPr>
        <p:spPr bwMode="auto">
          <a:xfrm>
            <a:off x="6859588" y="1946275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46">
            <a:extLst>
              <a:ext uri="{FF2B5EF4-FFF2-40B4-BE49-F238E27FC236}">
                <a16:creationId xmlns:a16="http://schemas.microsoft.com/office/drawing/2014/main" id="{E015814F-042A-4BB1-BB50-0D43CBA96C8D}"/>
              </a:ext>
            </a:extLst>
          </p:cNvPr>
          <p:cNvSpPr>
            <a:spLocks/>
          </p:cNvSpPr>
          <p:nvPr/>
        </p:nvSpPr>
        <p:spPr bwMode="auto">
          <a:xfrm>
            <a:off x="6935788" y="1666875"/>
            <a:ext cx="649287" cy="436563"/>
          </a:xfrm>
          <a:custGeom>
            <a:avLst/>
            <a:gdLst>
              <a:gd name="T0" fmla="*/ 381 w 409"/>
              <a:gd name="T1" fmla="*/ 0 h 275"/>
              <a:gd name="T2" fmla="*/ 409 w 409"/>
              <a:gd name="T3" fmla="*/ 0 h 275"/>
              <a:gd name="T4" fmla="*/ 409 w 409"/>
              <a:gd name="T5" fmla="*/ 245 h 275"/>
              <a:gd name="T6" fmla="*/ 54 w 409"/>
              <a:gd name="T7" fmla="*/ 245 h 275"/>
              <a:gd name="T8" fmla="*/ 54 w 409"/>
              <a:gd name="T9" fmla="*/ 275 h 275"/>
              <a:gd name="T10" fmla="*/ 0 w 409"/>
              <a:gd name="T11" fmla="*/ 231 h 275"/>
              <a:gd name="T12" fmla="*/ 54 w 409"/>
              <a:gd name="T13" fmla="*/ 187 h 275"/>
              <a:gd name="T14" fmla="*/ 54 w 409"/>
              <a:gd name="T15" fmla="*/ 217 h 275"/>
              <a:gd name="T16" fmla="*/ 381 w 409"/>
              <a:gd name="T17" fmla="*/ 217 h 275"/>
              <a:gd name="T18" fmla="*/ 381 w 409"/>
              <a:gd name="T1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9" h="275">
                <a:moveTo>
                  <a:pt x="381" y="0"/>
                </a:moveTo>
                <a:lnTo>
                  <a:pt x="409" y="0"/>
                </a:lnTo>
                <a:lnTo>
                  <a:pt x="409" y="245"/>
                </a:lnTo>
                <a:lnTo>
                  <a:pt x="54" y="245"/>
                </a:lnTo>
                <a:lnTo>
                  <a:pt x="54" y="275"/>
                </a:lnTo>
                <a:lnTo>
                  <a:pt x="0" y="231"/>
                </a:lnTo>
                <a:lnTo>
                  <a:pt x="54" y="187"/>
                </a:lnTo>
                <a:lnTo>
                  <a:pt x="54" y="217"/>
                </a:lnTo>
                <a:lnTo>
                  <a:pt x="381" y="217"/>
                </a:lnTo>
                <a:lnTo>
                  <a:pt x="381" y="0"/>
                </a:lnTo>
                <a:close/>
              </a:path>
            </a:pathLst>
          </a:custGeom>
          <a:solidFill>
            <a:srgbClr val="FFFF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Freeform 47">
            <a:extLst>
              <a:ext uri="{FF2B5EF4-FFF2-40B4-BE49-F238E27FC236}">
                <a16:creationId xmlns:a16="http://schemas.microsoft.com/office/drawing/2014/main" id="{4BEAAB89-E311-4606-B7B1-A555C4BB6CAF}"/>
              </a:ext>
            </a:extLst>
          </p:cNvPr>
          <p:cNvSpPr>
            <a:spLocks/>
          </p:cNvSpPr>
          <p:nvPr/>
        </p:nvSpPr>
        <p:spPr bwMode="auto">
          <a:xfrm>
            <a:off x="6935788" y="1963738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Freeform 48">
            <a:extLst>
              <a:ext uri="{FF2B5EF4-FFF2-40B4-BE49-F238E27FC236}">
                <a16:creationId xmlns:a16="http://schemas.microsoft.com/office/drawing/2014/main" id="{A9B8B3AB-D306-498F-A11E-33D43FA6B17B}"/>
              </a:ext>
            </a:extLst>
          </p:cNvPr>
          <p:cNvSpPr>
            <a:spLocks/>
          </p:cNvSpPr>
          <p:nvPr/>
        </p:nvSpPr>
        <p:spPr bwMode="auto">
          <a:xfrm>
            <a:off x="5948363" y="1790700"/>
            <a:ext cx="835025" cy="628650"/>
          </a:xfrm>
          <a:custGeom>
            <a:avLst/>
            <a:gdLst>
              <a:gd name="T0" fmla="*/ 0 w 526"/>
              <a:gd name="T1" fmla="*/ 396 h 396"/>
              <a:gd name="T2" fmla="*/ 0 w 526"/>
              <a:gd name="T3" fmla="*/ 368 h 396"/>
              <a:gd name="T4" fmla="*/ 55 w 526"/>
              <a:gd name="T5" fmla="*/ 368 h 396"/>
              <a:gd name="T6" fmla="*/ 55 w 526"/>
              <a:gd name="T7" fmla="*/ 0 h 396"/>
              <a:gd name="T8" fmla="*/ 496 w 526"/>
              <a:gd name="T9" fmla="*/ 0 h 396"/>
              <a:gd name="T10" fmla="*/ 496 w 526"/>
              <a:gd name="T11" fmla="*/ 36 h 396"/>
              <a:gd name="T12" fmla="*/ 526 w 526"/>
              <a:gd name="T13" fmla="*/ 36 h 396"/>
              <a:gd name="T14" fmla="*/ 482 w 526"/>
              <a:gd name="T15" fmla="*/ 89 h 396"/>
              <a:gd name="T16" fmla="*/ 438 w 526"/>
              <a:gd name="T17" fmla="*/ 36 h 396"/>
              <a:gd name="T18" fmla="*/ 468 w 526"/>
              <a:gd name="T19" fmla="*/ 36 h 396"/>
              <a:gd name="T20" fmla="*/ 468 w 526"/>
              <a:gd name="T21" fmla="*/ 28 h 396"/>
              <a:gd name="T22" fmla="*/ 83 w 526"/>
              <a:gd name="T23" fmla="*/ 28 h 396"/>
              <a:gd name="T24" fmla="*/ 83 w 526"/>
              <a:gd name="T25" fmla="*/ 396 h 396"/>
              <a:gd name="T26" fmla="*/ 0 w 526"/>
              <a:gd name="T27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6" h="396">
                <a:moveTo>
                  <a:pt x="0" y="396"/>
                </a:moveTo>
                <a:lnTo>
                  <a:pt x="0" y="368"/>
                </a:lnTo>
                <a:lnTo>
                  <a:pt x="55" y="368"/>
                </a:lnTo>
                <a:lnTo>
                  <a:pt x="55" y="0"/>
                </a:lnTo>
                <a:lnTo>
                  <a:pt x="496" y="0"/>
                </a:lnTo>
                <a:lnTo>
                  <a:pt x="496" y="36"/>
                </a:lnTo>
                <a:lnTo>
                  <a:pt x="526" y="36"/>
                </a:lnTo>
                <a:lnTo>
                  <a:pt x="482" y="89"/>
                </a:lnTo>
                <a:lnTo>
                  <a:pt x="438" y="36"/>
                </a:lnTo>
                <a:lnTo>
                  <a:pt x="468" y="36"/>
                </a:lnTo>
                <a:lnTo>
                  <a:pt x="468" y="28"/>
                </a:lnTo>
                <a:lnTo>
                  <a:pt x="83" y="28"/>
                </a:lnTo>
                <a:lnTo>
                  <a:pt x="83" y="396"/>
                </a:lnTo>
                <a:lnTo>
                  <a:pt x="0" y="396"/>
                </a:lnTo>
                <a:close/>
              </a:path>
            </a:pathLst>
          </a:custGeom>
          <a:solidFill>
            <a:srgbClr val="CC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4" name="Freeform 49">
            <a:extLst>
              <a:ext uri="{FF2B5EF4-FFF2-40B4-BE49-F238E27FC236}">
                <a16:creationId xmlns:a16="http://schemas.microsoft.com/office/drawing/2014/main" id="{6890983F-A86E-4052-9F15-8E722941D4BD}"/>
              </a:ext>
            </a:extLst>
          </p:cNvPr>
          <p:cNvSpPr>
            <a:spLocks/>
          </p:cNvSpPr>
          <p:nvPr/>
        </p:nvSpPr>
        <p:spPr bwMode="auto">
          <a:xfrm>
            <a:off x="6643688" y="1847850"/>
            <a:ext cx="139700" cy="84138"/>
          </a:xfrm>
          <a:custGeom>
            <a:avLst/>
            <a:gdLst>
              <a:gd name="T0" fmla="*/ 58 w 88"/>
              <a:gd name="T1" fmla="*/ 0 h 53"/>
              <a:gd name="T2" fmla="*/ 88 w 88"/>
              <a:gd name="T3" fmla="*/ 0 h 53"/>
              <a:gd name="T4" fmla="*/ 44 w 88"/>
              <a:gd name="T5" fmla="*/ 53 h 53"/>
              <a:gd name="T6" fmla="*/ 0 w 88"/>
              <a:gd name="T7" fmla="*/ 0 h 53"/>
              <a:gd name="T8" fmla="*/ 30 w 88"/>
              <a:gd name="T9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3">
                <a:moveTo>
                  <a:pt x="58" y="0"/>
                </a:moveTo>
                <a:lnTo>
                  <a:pt x="88" y="0"/>
                </a:lnTo>
                <a:lnTo>
                  <a:pt x="44" y="53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6" name="Freeform 51">
            <a:extLst>
              <a:ext uri="{FF2B5EF4-FFF2-40B4-BE49-F238E27FC236}">
                <a16:creationId xmlns:a16="http://schemas.microsoft.com/office/drawing/2014/main" id="{D7FE504D-30E0-4A8D-BB45-D2D06CACD094}"/>
              </a:ext>
            </a:extLst>
          </p:cNvPr>
          <p:cNvSpPr>
            <a:spLocks/>
          </p:cNvSpPr>
          <p:nvPr/>
        </p:nvSpPr>
        <p:spPr bwMode="auto">
          <a:xfrm>
            <a:off x="5710238" y="2565400"/>
            <a:ext cx="139700" cy="890588"/>
          </a:xfrm>
          <a:custGeom>
            <a:avLst/>
            <a:gdLst>
              <a:gd name="T0" fmla="*/ 29 w 88"/>
              <a:gd name="T1" fmla="*/ 0 h 561"/>
              <a:gd name="T2" fmla="*/ 58 w 88"/>
              <a:gd name="T3" fmla="*/ 0 h 561"/>
              <a:gd name="T4" fmla="*/ 58 w 88"/>
              <a:gd name="T5" fmla="*/ 316 h 561"/>
              <a:gd name="T6" fmla="*/ 60 w 88"/>
              <a:gd name="T7" fmla="*/ 316 h 561"/>
              <a:gd name="T8" fmla="*/ 58 w 88"/>
              <a:gd name="T9" fmla="*/ 507 h 561"/>
              <a:gd name="T10" fmla="*/ 88 w 88"/>
              <a:gd name="T11" fmla="*/ 508 h 561"/>
              <a:gd name="T12" fmla="*/ 44 w 88"/>
              <a:gd name="T13" fmla="*/ 561 h 561"/>
              <a:gd name="T14" fmla="*/ 0 w 88"/>
              <a:gd name="T15" fmla="*/ 506 h 561"/>
              <a:gd name="T16" fmla="*/ 30 w 88"/>
              <a:gd name="T17" fmla="*/ 507 h 561"/>
              <a:gd name="T18" fmla="*/ 32 w 88"/>
              <a:gd name="T19" fmla="*/ 344 h 561"/>
              <a:gd name="T20" fmla="*/ 29 w 88"/>
              <a:gd name="T21" fmla="*/ 344 h 561"/>
              <a:gd name="T22" fmla="*/ 29 w 88"/>
              <a:gd name="T23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8" h="561">
                <a:moveTo>
                  <a:pt x="29" y="0"/>
                </a:moveTo>
                <a:lnTo>
                  <a:pt x="58" y="0"/>
                </a:lnTo>
                <a:lnTo>
                  <a:pt x="58" y="316"/>
                </a:lnTo>
                <a:lnTo>
                  <a:pt x="60" y="316"/>
                </a:lnTo>
                <a:lnTo>
                  <a:pt x="58" y="507"/>
                </a:lnTo>
                <a:lnTo>
                  <a:pt x="88" y="508"/>
                </a:lnTo>
                <a:lnTo>
                  <a:pt x="44" y="561"/>
                </a:lnTo>
                <a:lnTo>
                  <a:pt x="0" y="506"/>
                </a:lnTo>
                <a:lnTo>
                  <a:pt x="30" y="507"/>
                </a:lnTo>
                <a:lnTo>
                  <a:pt x="32" y="344"/>
                </a:lnTo>
                <a:lnTo>
                  <a:pt x="29" y="344"/>
                </a:lnTo>
                <a:lnTo>
                  <a:pt x="29" y="0"/>
                </a:lnTo>
                <a:close/>
              </a:path>
            </a:pathLst>
          </a:custGeom>
          <a:solidFill>
            <a:srgbClr val="CC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7" name="Freeform 52">
            <a:extLst>
              <a:ext uri="{FF2B5EF4-FFF2-40B4-BE49-F238E27FC236}">
                <a16:creationId xmlns:a16="http://schemas.microsoft.com/office/drawing/2014/main" id="{0DB4921A-5096-4B83-A6E4-66093106BADD}"/>
              </a:ext>
            </a:extLst>
          </p:cNvPr>
          <p:cNvSpPr>
            <a:spLocks/>
          </p:cNvSpPr>
          <p:nvPr/>
        </p:nvSpPr>
        <p:spPr bwMode="auto">
          <a:xfrm>
            <a:off x="5710238" y="3368675"/>
            <a:ext cx="139700" cy="87313"/>
          </a:xfrm>
          <a:custGeom>
            <a:avLst/>
            <a:gdLst>
              <a:gd name="T0" fmla="*/ 58 w 88"/>
              <a:gd name="T1" fmla="*/ 1 h 55"/>
              <a:gd name="T2" fmla="*/ 88 w 88"/>
              <a:gd name="T3" fmla="*/ 2 h 55"/>
              <a:gd name="T4" fmla="*/ 44 w 88"/>
              <a:gd name="T5" fmla="*/ 55 h 55"/>
              <a:gd name="T6" fmla="*/ 0 w 88"/>
              <a:gd name="T7" fmla="*/ 0 h 55"/>
              <a:gd name="T8" fmla="*/ 30 w 88"/>
              <a:gd name="T9" fmla="*/ 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5">
                <a:moveTo>
                  <a:pt x="58" y="1"/>
                </a:moveTo>
                <a:lnTo>
                  <a:pt x="88" y="2"/>
                </a:lnTo>
                <a:lnTo>
                  <a:pt x="44" y="55"/>
                </a:lnTo>
                <a:lnTo>
                  <a:pt x="0" y="0"/>
                </a:lnTo>
                <a:lnTo>
                  <a:pt x="30" y="1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8" name="Freeform 53">
            <a:extLst>
              <a:ext uri="{FF2B5EF4-FFF2-40B4-BE49-F238E27FC236}">
                <a16:creationId xmlns:a16="http://schemas.microsoft.com/office/drawing/2014/main" id="{0B507225-8801-42F9-8710-E18E4012FC87}"/>
              </a:ext>
            </a:extLst>
          </p:cNvPr>
          <p:cNvSpPr>
            <a:spLocks/>
          </p:cNvSpPr>
          <p:nvPr/>
        </p:nvSpPr>
        <p:spPr bwMode="auto">
          <a:xfrm>
            <a:off x="5921375" y="1870075"/>
            <a:ext cx="771525" cy="1700213"/>
          </a:xfrm>
          <a:custGeom>
            <a:avLst/>
            <a:gdLst>
              <a:gd name="T0" fmla="*/ 0 w 486"/>
              <a:gd name="T1" fmla="*/ 1071 h 1071"/>
              <a:gd name="T2" fmla="*/ 0 w 486"/>
              <a:gd name="T3" fmla="*/ 1043 h 1071"/>
              <a:gd name="T4" fmla="*/ 131 w 486"/>
              <a:gd name="T5" fmla="*/ 1043 h 1071"/>
              <a:gd name="T6" fmla="*/ 131 w 486"/>
              <a:gd name="T7" fmla="*/ 29 h 1071"/>
              <a:gd name="T8" fmla="*/ 433 w 486"/>
              <a:gd name="T9" fmla="*/ 29 h 1071"/>
              <a:gd name="T10" fmla="*/ 433 w 486"/>
              <a:gd name="T11" fmla="*/ 0 h 1071"/>
              <a:gd name="T12" fmla="*/ 486 w 486"/>
              <a:gd name="T13" fmla="*/ 44 h 1071"/>
              <a:gd name="T14" fmla="*/ 433 w 486"/>
              <a:gd name="T15" fmla="*/ 87 h 1071"/>
              <a:gd name="T16" fmla="*/ 433 w 486"/>
              <a:gd name="T17" fmla="*/ 58 h 1071"/>
              <a:gd name="T18" fmla="*/ 160 w 486"/>
              <a:gd name="T19" fmla="*/ 58 h 1071"/>
              <a:gd name="T20" fmla="*/ 160 w 486"/>
              <a:gd name="T21" fmla="*/ 1071 h 1071"/>
              <a:gd name="T22" fmla="*/ 0 w 486"/>
              <a:gd name="T23" fmla="*/ 1071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86" h="1071">
                <a:moveTo>
                  <a:pt x="0" y="1071"/>
                </a:moveTo>
                <a:lnTo>
                  <a:pt x="0" y="1043"/>
                </a:lnTo>
                <a:lnTo>
                  <a:pt x="131" y="1043"/>
                </a:lnTo>
                <a:lnTo>
                  <a:pt x="131" y="29"/>
                </a:lnTo>
                <a:lnTo>
                  <a:pt x="433" y="29"/>
                </a:lnTo>
                <a:lnTo>
                  <a:pt x="433" y="0"/>
                </a:lnTo>
                <a:lnTo>
                  <a:pt x="486" y="44"/>
                </a:lnTo>
                <a:lnTo>
                  <a:pt x="433" y="87"/>
                </a:lnTo>
                <a:lnTo>
                  <a:pt x="433" y="58"/>
                </a:lnTo>
                <a:lnTo>
                  <a:pt x="160" y="58"/>
                </a:lnTo>
                <a:lnTo>
                  <a:pt x="160" y="1071"/>
                </a:lnTo>
                <a:lnTo>
                  <a:pt x="0" y="1071"/>
                </a:lnTo>
                <a:close/>
              </a:path>
            </a:pathLst>
          </a:custGeom>
          <a:solidFill>
            <a:srgbClr val="CC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9" name="Freeform 54">
            <a:extLst>
              <a:ext uri="{FF2B5EF4-FFF2-40B4-BE49-F238E27FC236}">
                <a16:creationId xmlns:a16="http://schemas.microsoft.com/office/drawing/2014/main" id="{6F0C2E79-1512-40A3-81DF-5F32ABE57121}"/>
              </a:ext>
            </a:extLst>
          </p:cNvPr>
          <p:cNvSpPr>
            <a:spLocks/>
          </p:cNvSpPr>
          <p:nvPr/>
        </p:nvSpPr>
        <p:spPr bwMode="auto">
          <a:xfrm>
            <a:off x="6608763" y="1870075"/>
            <a:ext cx="84137" cy="138113"/>
          </a:xfrm>
          <a:custGeom>
            <a:avLst/>
            <a:gdLst>
              <a:gd name="T0" fmla="*/ 0 w 53"/>
              <a:gd name="T1" fmla="*/ 29 h 87"/>
              <a:gd name="T2" fmla="*/ 0 w 53"/>
              <a:gd name="T3" fmla="*/ 0 h 87"/>
              <a:gd name="T4" fmla="*/ 53 w 53"/>
              <a:gd name="T5" fmla="*/ 44 h 87"/>
              <a:gd name="T6" fmla="*/ 0 w 53"/>
              <a:gd name="T7" fmla="*/ 87 h 87"/>
              <a:gd name="T8" fmla="*/ 0 w 53"/>
              <a:gd name="T9" fmla="*/ 5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87">
                <a:moveTo>
                  <a:pt x="0" y="29"/>
                </a:moveTo>
                <a:lnTo>
                  <a:pt x="0" y="0"/>
                </a:lnTo>
                <a:lnTo>
                  <a:pt x="53" y="44"/>
                </a:lnTo>
                <a:lnTo>
                  <a:pt x="0" y="87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1" name="Freeform 56">
            <a:extLst>
              <a:ext uri="{FF2B5EF4-FFF2-40B4-BE49-F238E27FC236}">
                <a16:creationId xmlns:a16="http://schemas.microsoft.com/office/drawing/2014/main" id="{271ACCE4-F01C-4D76-AF1C-0BDC73E1FEC0}"/>
              </a:ext>
            </a:extLst>
          </p:cNvPr>
          <p:cNvSpPr>
            <a:spLocks/>
          </p:cNvSpPr>
          <p:nvPr/>
        </p:nvSpPr>
        <p:spPr bwMode="auto">
          <a:xfrm>
            <a:off x="7519988" y="3284538"/>
            <a:ext cx="139700" cy="176213"/>
          </a:xfrm>
          <a:custGeom>
            <a:avLst/>
            <a:gdLst>
              <a:gd name="T0" fmla="*/ 29 w 88"/>
              <a:gd name="T1" fmla="*/ 0 h 111"/>
              <a:gd name="T2" fmla="*/ 57 w 88"/>
              <a:gd name="T3" fmla="*/ 0 h 111"/>
              <a:gd name="T4" fmla="*/ 58 w 88"/>
              <a:gd name="T5" fmla="*/ 55 h 111"/>
              <a:gd name="T6" fmla="*/ 58 w 88"/>
              <a:gd name="T7" fmla="*/ 57 h 111"/>
              <a:gd name="T8" fmla="*/ 88 w 88"/>
              <a:gd name="T9" fmla="*/ 58 h 111"/>
              <a:gd name="T10" fmla="*/ 43 w 88"/>
              <a:gd name="T11" fmla="*/ 111 h 111"/>
              <a:gd name="T12" fmla="*/ 0 w 88"/>
              <a:gd name="T13" fmla="*/ 55 h 111"/>
              <a:gd name="T14" fmla="*/ 30 w 88"/>
              <a:gd name="T15" fmla="*/ 56 h 111"/>
              <a:gd name="T16" fmla="*/ 30 w 88"/>
              <a:gd name="T17" fmla="*/ 55 h 111"/>
              <a:gd name="T18" fmla="*/ 29 w 88"/>
              <a:gd name="T19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111">
                <a:moveTo>
                  <a:pt x="29" y="0"/>
                </a:moveTo>
                <a:lnTo>
                  <a:pt x="57" y="0"/>
                </a:lnTo>
                <a:lnTo>
                  <a:pt x="58" y="55"/>
                </a:lnTo>
                <a:lnTo>
                  <a:pt x="58" y="57"/>
                </a:lnTo>
                <a:lnTo>
                  <a:pt x="88" y="58"/>
                </a:lnTo>
                <a:lnTo>
                  <a:pt x="43" y="111"/>
                </a:lnTo>
                <a:lnTo>
                  <a:pt x="0" y="55"/>
                </a:lnTo>
                <a:lnTo>
                  <a:pt x="30" y="56"/>
                </a:lnTo>
                <a:lnTo>
                  <a:pt x="30" y="55"/>
                </a:lnTo>
                <a:lnTo>
                  <a:pt x="29" y="0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2" name="Freeform 57">
            <a:extLst>
              <a:ext uri="{FF2B5EF4-FFF2-40B4-BE49-F238E27FC236}">
                <a16:creationId xmlns:a16="http://schemas.microsoft.com/office/drawing/2014/main" id="{DD4CC8EB-1ED4-42C5-8EEA-A7137005F3E5}"/>
              </a:ext>
            </a:extLst>
          </p:cNvPr>
          <p:cNvSpPr>
            <a:spLocks/>
          </p:cNvSpPr>
          <p:nvPr/>
        </p:nvSpPr>
        <p:spPr bwMode="auto">
          <a:xfrm>
            <a:off x="7519988" y="3371850"/>
            <a:ext cx="139700" cy="88900"/>
          </a:xfrm>
          <a:custGeom>
            <a:avLst/>
            <a:gdLst>
              <a:gd name="T0" fmla="*/ 58 w 88"/>
              <a:gd name="T1" fmla="*/ 2 h 56"/>
              <a:gd name="T2" fmla="*/ 88 w 88"/>
              <a:gd name="T3" fmla="*/ 3 h 56"/>
              <a:gd name="T4" fmla="*/ 43 w 88"/>
              <a:gd name="T5" fmla="*/ 56 h 56"/>
              <a:gd name="T6" fmla="*/ 0 w 88"/>
              <a:gd name="T7" fmla="*/ 0 h 56"/>
              <a:gd name="T8" fmla="*/ 30 w 88"/>
              <a:gd name="T9" fmla="*/ 1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6">
                <a:moveTo>
                  <a:pt x="58" y="2"/>
                </a:moveTo>
                <a:lnTo>
                  <a:pt x="88" y="3"/>
                </a:lnTo>
                <a:lnTo>
                  <a:pt x="43" y="56"/>
                </a:lnTo>
                <a:lnTo>
                  <a:pt x="0" y="0"/>
                </a:lnTo>
                <a:lnTo>
                  <a:pt x="30" y="1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Freeform 58">
            <a:extLst>
              <a:ext uri="{FF2B5EF4-FFF2-40B4-BE49-F238E27FC236}">
                <a16:creationId xmlns:a16="http://schemas.microsoft.com/office/drawing/2014/main" id="{C930FD1B-22F9-4D3A-9F2C-56F9188412DA}"/>
              </a:ext>
            </a:extLst>
          </p:cNvPr>
          <p:cNvSpPr>
            <a:spLocks/>
          </p:cNvSpPr>
          <p:nvPr/>
        </p:nvSpPr>
        <p:spPr bwMode="auto">
          <a:xfrm>
            <a:off x="6935788" y="2162175"/>
            <a:ext cx="528637" cy="1408113"/>
          </a:xfrm>
          <a:custGeom>
            <a:avLst/>
            <a:gdLst>
              <a:gd name="T0" fmla="*/ 333 w 333"/>
              <a:gd name="T1" fmla="*/ 874 h 887"/>
              <a:gd name="T2" fmla="*/ 305 w 333"/>
              <a:gd name="T3" fmla="*/ 874 h 887"/>
              <a:gd name="T4" fmla="*/ 305 w 333"/>
              <a:gd name="T5" fmla="*/ 887 h 887"/>
              <a:gd name="T6" fmla="*/ 84 w 333"/>
              <a:gd name="T7" fmla="*/ 887 h 887"/>
              <a:gd name="T8" fmla="*/ 84 w 333"/>
              <a:gd name="T9" fmla="*/ 58 h 887"/>
              <a:gd name="T10" fmla="*/ 54 w 333"/>
              <a:gd name="T11" fmla="*/ 58 h 887"/>
              <a:gd name="T12" fmla="*/ 54 w 333"/>
              <a:gd name="T13" fmla="*/ 87 h 887"/>
              <a:gd name="T14" fmla="*/ 0 w 333"/>
              <a:gd name="T15" fmla="*/ 44 h 887"/>
              <a:gd name="T16" fmla="*/ 54 w 333"/>
              <a:gd name="T17" fmla="*/ 0 h 887"/>
              <a:gd name="T18" fmla="*/ 54 w 333"/>
              <a:gd name="T19" fmla="*/ 29 h 887"/>
              <a:gd name="T20" fmla="*/ 112 w 333"/>
              <a:gd name="T21" fmla="*/ 29 h 887"/>
              <a:gd name="T22" fmla="*/ 112 w 333"/>
              <a:gd name="T23" fmla="*/ 859 h 887"/>
              <a:gd name="T24" fmla="*/ 333 w 333"/>
              <a:gd name="T25" fmla="*/ 859 h 887"/>
              <a:gd name="T26" fmla="*/ 333 w 333"/>
              <a:gd name="T27" fmla="*/ 874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3" h="887">
                <a:moveTo>
                  <a:pt x="333" y="874"/>
                </a:moveTo>
                <a:lnTo>
                  <a:pt x="305" y="874"/>
                </a:lnTo>
                <a:lnTo>
                  <a:pt x="305" y="887"/>
                </a:lnTo>
                <a:lnTo>
                  <a:pt x="84" y="887"/>
                </a:lnTo>
                <a:lnTo>
                  <a:pt x="84" y="58"/>
                </a:lnTo>
                <a:lnTo>
                  <a:pt x="54" y="58"/>
                </a:lnTo>
                <a:lnTo>
                  <a:pt x="54" y="87"/>
                </a:lnTo>
                <a:lnTo>
                  <a:pt x="0" y="44"/>
                </a:lnTo>
                <a:lnTo>
                  <a:pt x="54" y="0"/>
                </a:lnTo>
                <a:lnTo>
                  <a:pt x="54" y="29"/>
                </a:lnTo>
                <a:lnTo>
                  <a:pt x="112" y="29"/>
                </a:lnTo>
                <a:lnTo>
                  <a:pt x="112" y="859"/>
                </a:lnTo>
                <a:lnTo>
                  <a:pt x="333" y="859"/>
                </a:lnTo>
                <a:lnTo>
                  <a:pt x="333" y="874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59">
            <a:extLst>
              <a:ext uri="{FF2B5EF4-FFF2-40B4-BE49-F238E27FC236}">
                <a16:creationId xmlns:a16="http://schemas.microsoft.com/office/drawing/2014/main" id="{DCEA17E4-6C8F-4C59-A228-3B5A91CFCABA}"/>
              </a:ext>
            </a:extLst>
          </p:cNvPr>
          <p:cNvSpPr>
            <a:spLocks/>
          </p:cNvSpPr>
          <p:nvPr/>
        </p:nvSpPr>
        <p:spPr bwMode="auto">
          <a:xfrm>
            <a:off x="6935788" y="2162175"/>
            <a:ext cx="85725" cy="138113"/>
          </a:xfrm>
          <a:custGeom>
            <a:avLst/>
            <a:gdLst>
              <a:gd name="T0" fmla="*/ 54 w 54"/>
              <a:gd name="T1" fmla="*/ 58 h 87"/>
              <a:gd name="T2" fmla="*/ 54 w 54"/>
              <a:gd name="T3" fmla="*/ 87 h 87"/>
              <a:gd name="T4" fmla="*/ 0 w 54"/>
              <a:gd name="T5" fmla="*/ 44 h 87"/>
              <a:gd name="T6" fmla="*/ 54 w 54"/>
              <a:gd name="T7" fmla="*/ 0 h 87"/>
              <a:gd name="T8" fmla="*/ 54 w 54"/>
              <a:gd name="T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7">
                <a:moveTo>
                  <a:pt x="54" y="58"/>
                </a:moveTo>
                <a:lnTo>
                  <a:pt x="54" y="87"/>
                </a:lnTo>
                <a:lnTo>
                  <a:pt x="0" y="44"/>
                </a:lnTo>
                <a:lnTo>
                  <a:pt x="54" y="0"/>
                </a:lnTo>
                <a:lnTo>
                  <a:pt x="54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62">
            <a:extLst>
              <a:ext uri="{FF2B5EF4-FFF2-40B4-BE49-F238E27FC236}">
                <a16:creationId xmlns:a16="http://schemas.microsoft.com/office/drawing/2014/main" id="{5DE1CDAD-8B11-4AC4-AE61-B9B41D638C15}"/>
              </a:ext>
            </a:extLst>
          </p:cNvPr>
          <p:cNvSpPr>
            <a:spLocks/>
          </p:cNvSpPr>
          <p:nvPr/>
        </p:nvSpPr>
        <p:spPr bwMode="auto">
          <a:xfrm>
            <a:off x="5172075" y="1670050"/>
            <a:ext cx="146050" cy="1768475"/>
          </a:xfrm>
          <a:custGeom>
            <a:avLst/>
            <a:gdLst>
              <a:gd name="T0" fmla="*/ 29 w 92"/>
              <a:gd name="T1" fmla="*/ 1114 h 1114"/>
              <a:gd name="T2" fmla="*/ 0 w 92"/>
              <a:gd name="T3" fmla="*/ 1114 h 1114"/>
              <a:gd name="T4" fmla="*/ 0 w 92"/>
              <a:gd name="T5" fmla="*/ 951 h 1114"/>
              <a:gd name="T6" fmla="*/ 34 w 92"/>
              <a:gd name="T7" fmla="*/ 951 h 1114"/>
              <a:gd name="T8" fmla="*/ 34 w 92"/>
              <a:gd name="T9" fmla="*/ 54 h 1114"/>
              <a:gd name="T10" fmla="*/ 5 w 92"/>
              <a:gd name="T11" fmla="*/ 54 h 1114"/>
              <a:gd name="T12" fmla="*/ 49 w 92"/>
              <a:gd name="T13" fmla="*/ 0 h 1114"/>
              <a:gd name="T14" fmla="*/ 92 w 92"/>
              <a:gd name="T15" fmla="*/ 54 h 1114"/>
              <a:gd name="T16" fmla="*/ 63 w 92"/>
              <a:gd name="T17" fmla="*/ 54 h 1114"/>
              <a:gd name="T18" fmla="*/ 63 w 92"/>
              <a:gd name="T19" fmla="*/ 979 h 1114"/>
              <a:gd name="T20" fmla="*/ 29 w 92"/>
              <a:gd name="T21" fmla="*/ 979 h 1114"/>
              <a:gd name="T22" fmla="*/ 29 w 92"/>
              <a:gd name="T23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2" h="1114">
                <a:moveTo>
                  <a:pt x="29" y="1114"/>
                </a:moveTo>
                <a:lnTo>
                  <a:pt x="0" y="1114"/>
                </a:lnTo>
                <a:lnTo>
                  <a:pt x="0" y="951"/>
                </a:lnTo>
                <a:lnTo>
                  <a:pt x="34" y="951"/>
                </a:lnTo>
                <a:lnTo>
                  <a:pt x="34" y="54"/>
                </a:lnTo>
                <a:lnTo>
                  <a:pt x="5" y="54"/>
                </a:lnTo>
                <a:lnTo>
                  <a:pt x="49" y="0"/>
                </a:lnTo>
                <a:lnTo>
                  <a:pt x="92" y="54"/>
                </a:lnTo>
                <a:lnTo>
                  <a:pt x="63" y="54"/>
                </a:lnTo>
                <a:lnTo>
                  <a:pt x="63" y="979"/>
                </a:lnTo>
                <a:lnTo>
                  <a:pt x="29" y="979"/>
                </a:lnTo>
                <a:lnTo>
                  <a:pt x="29" y="1114"/>
                </a:lnTo>
                <a:close/>
              </a:path>
            </a:pathLst>
          </a:custGeom>
          <a:solidFill>
            <a:srgbClr val="FFDE9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63">
            <a:extLst>
              <a:ext uri="{FF2B5EF4-FFF2-40B4-BE49-F238E27FC236}">
                <a16:creationId xmlns:a16="http://schemas.microsoft.com/office/drawing/2014/main" id="{7E547ABD-0400-4BA7-8822-7FE4B9986FD3}"/>
              </a:ext>
            </a:extLst>
          </p:cNvPr>
          <p:cNvSpPr>
            <a:spLocks/>
          </p:cNvSpPr>
          <p:nvPr/>
        </p:nvSpPr>
        <p:spPr bwMode="auto">
          <a:xfrm>
            <a:off x="5180013" y="1670050"/>
            <a:ext cx="138112" cy="85725"/>
          </a:xfrm>
          <a:custGeom>
            <a:avLst/>
            <a:gdLst>
              <a:gd name="T0" fmla="*/ 29 w 87"/>
              <a:gd name="T1" fmla="*/ 54 h 54"/>
              <a:gd name="T2" fmla="*/ 0 w 87"/>
              <a:gd name="T3" fmla="*/ 54 h 54"/>
              <a:gd name="T4" fmla="*/ 44 w 87"/>
              <a:gd name="T5" fmla="*/ 0 h 54"/>
              <a:gd name="T6" fmla="*/ 87 w 87"/>
              <a:gd name="T7" fmla="*/ 54 h 54"/>
              <a:gd name="T8" fmla="*/ 58 w 87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54">
                <a:moveTo>
                  <a:pt x="29" y="54"/>
                </a:moveTo>
                <a:lnTo>
                  <a:pt x="0" y="54"/>
                </a:lnTo>
                <a:lnTo>
                  <a:pt x="44" y="0"/>
                </a:lnTo>
                <a:lnTo>
                  <a:pt x="87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4">
                <a:extLst>
                  <a:ext uri="{FF2B5EF4-FFF2-40B4-BE49-F238E27FC236}">
                    <a16:creationId xmlns:a16="http://schemas.microsoft.com/office/drawing/2014/main" id="{F2C0A3A3-A0B9-45CF-869F-7482AA8FF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688" y="3438525"/>
                <a:ext cx="457494" cy="455612"/>
              </a:xfrm>
              <a:prstGeom prst="ellipse">
                <a:avLst/>
              </a:prstGeom>
              <a:solidFill>
                <a:srgbClr val="00FFFF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69" name="Oval 64">
                <a:extLst>
                  <a:ext uri="{FF2B5EF4-FFF2-40B4-BE49-F238E27FC236}">
                    <a16:creationId xmlns:a16="http://schemas.microsoft.com/office/drawing/2014/main" id="{F2C0A3A3-A0B9-45CF-869F-7482AA8FF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2688" y="3438525"/>
                <a:ext cx="457494" cy="455612"/>
              </a:xfrm>
              <a:prstGeom prst="ellipse">
                <a:avLst/>
              </a:prstGeom>
              <a:blipFill>
                <a:blip r:embed="rId7"/>
                <a:stretch>
                  <a:fillRect r="-2667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Freeform 65">
            <a:extLst>
              <a:ext uri="{FF2B5EF4-FFF2-40B4-BE49-F238E27FC236}">
                <a16:creationId xmlns:a16="http://schemas.microsoft.com/office/drawing/2014/main" id="{D9E63EBF-A80F-4B0C-8D6F-4C753496FD98}"/>
              </a:ext>
            </a:extLst>
          </p:cNvPr>
          <p:cNvSpPr>
            <a:spLocks/>
          </p:cNvSpPr>
          <p:nvPr/>
        </p:nvSpPr>
        <p:spPr bwMode="auto">
          <a:xfrm>
            <a:off x="5238751" y="1606550"/>
            <a:ext cx="190500" cy="1885950"/>
          </a:xfrm>
          <a:custGeom>
            <a:avLst/>
            <a:gdLst>
              <a:gd name="T0" fmla="*/ 38 w 106"/>
              <a:gd name="T1" fmla="*/ 16 h 1188"/>
              <a:gd name="T2" fmla="*/ 10 w 106"/>
              <a:gd name="T3" fmla="*/ 16 h 1188"/>
              <a:gd name="T4" fmla="*/ 10 w 106"/>
              <a:gd name="T5" fmla="*/ 0 h 1188"/>
              <a:gd name="T6" fmla="*/ 106 w 106"/>
              <a:gd name="T7" fmla="*/ 0 h 1188"/>
              <a:gd name="T8" fmla="*/ 106 w 106"/>
              <a:gd name="T9" fmla="*/ 1053 h 1188"/>
              <a:gd name="T10" fmla="*/ 58 w 106"/>
              <a:gd name="T11" fmla="*/ 1053 h 1188"/>
              <a:gd name="T12" fmla="*/ 58 w 106"/>
              <a:gd name="T13" fmla="*/ 1134 h 1188"/>
              <a:gd name="T14" fmla="*/ 87 w 106"/>
              <a:gd name="T15" fmla="*/ 1134 h 1188"/>
              <a:gd name="T16" fmla="*/ 43 w 106"/>
              <a:gd name="T17" fmla="*/ 1188 h 1188"/>
              <a:gd name="T18" fmla="*/ 0 w 106"/>
              <a:gd name="T19" fmla="*/ 1134 h 1188"/>
              <a:gd name="T20" fmla="*/ 29 w 106"/>
              <a:gd name="T21" fmla="*/ 1134 h 1188"/>
              <a:gd name="T22" fmla="*/ 29 w 106"/>
              <a:gd name="T23" fmla="*/ 1025 h 1188"/>
              <a:gd name="T24" fmla="*/ 77 w 106"/>
              <a:gd name="T25" fmla="*/ 1025 h 1188"/>
              <a:gd name="T26" fmla="*/ 77 w 106"/>
              <a:gd name="T27" fmla="*/ 28 h 1188"/>
              <a:gd name="T28" fmla="*/ 38 w 106"/>
              <a:gd name="T29" fmla="*/ 28 h 1188"/>
              <a:gd name="T30" fmla="*/ 38 w 106"/>
              <a:gd name="T31" fmla="*/ 16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188">
                <a:moveTo>
                  <a:pt x="38" y="16"/>
                </a:moveTo>
                <a:lnTo>
                  <a:pt x="10" y="16"/>
                </a:lnTo>
                <a:lnTo>
                  <a:pt x="10" y="0"/>
                </a:lnTo>
                <a:lnTo>
                  <a:pt x="106" y="0"/>
                </a:lnTo>
                <a:lnTo>
                  <a:pt x="106" y="1053"/>
                </a:lnTo>
                <a:lnTo>
                  <a:pt x="58" y="1053"/>
                </a:lnTo>
                <a:lnTo>
                  <a:pt x="58" y="1134"/>
                </a:lnTo>
                <a:lnTo>
                  <a:pt x="87" y="1134"/>
                </a:lnTo>
                <a:lnTo>
                  <a:pt x="43" y="1188"/>
                </a:lnTo>
                <a:lnTo>
                  <a:pt x="0" y="1134"/>
                </a:lnTo>
                <a:lnTo>
                  <a:pt x="29" y="1134"/>
                </a:lnTo>
                <a:lnTo>
                  <a:pt x="29" y="1025"/>
                </a:lnTo>
                <a:lnTo>
                  <a:pt x="77" y="1025"/>
                </a:lnTo>
                <a:lnTo>
                  <a:pt x="77" y="28"/>
                </a:lnTo>
                <a:lnTo>
                  <a:pt x="38" y="28"/>
                </a:lnTo>
                <a:lnTo>
                  <a:pt x="38" y="16"/>
                </a:lnTo>
                <a:close/>
              </a:path>
            </a:pathLst>
          </a:cu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66">
            <a:extLst>
              <a:ext uri="{FF2B5EF4-FFF2-40B4-BE49-F238E27FC236}">
                <a16:creationId xmlns:a16="http://schemas.microsoft.com/office/drawing/2014/main" id="{DB3BA047-1881-459C-9F60-947C730D62D6}"/>
              </a:ext>
            </a:extLst>
          </p:cNvPr>
          <p:cNvSpPr>
            <a:spLocks/>
          </p:cNvSpPr>
          <p:nvPr/>
        </p:nvSpPr>
        <p:spPr bwMode="auto">
          <a:xfrm>
            <a:off x="5260975" y="3406775"/>
            <a:ext cx="138112" cy="85725"/>
          </a:xfrm>
          <a:custGeom>
            <a:avLst/>
            <a:gdLst>
              <a:gd name="T0" fmla="*/ 58 w 87"/>
              <a:gd name="T1" fmla="*/ 0 h 54"/>
              <a:gd name="T2" fmla="*/ 87 w 87"/>
              <a:gd name="T3" fmla="*/ 0 h 54"/>
              <a:gd name="T4" fmla="*/ 43 w 87"/>
              <a:gd name="T5" fmla="*/ 54 h 54"/>
              <a:gd name="T6" fmla="*/ 0 w 87"/>
              <a:gd name="T7" fmla="*/ 0 h 54"/>
              <a:gd name="T8" fmla="*/ 29 w 87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54">
                <a:moveTo>
                  <a:pt x="58" y="0"/>
                </a:moveTo>
                <a:lnTo>
                  <a:pt x="87" y="0"/>
                </a:lnTo>
                <a:lnTo>
                  <a:pt x="43" y="54"/>
                </a:lnTo>
                <a:lnTo>
                  <a:pt x="0" y="0"/>
                </a:lnTo>
                <a:lnTo>
                  <a:pt x="29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67">
            <a:extLst>
              <a:ext uri="{FF2B5EF4-FFF2-40B4-BE49-F238E27FC236}">
                <a16:creationId xmlns:a16="http://schemas.microsoft.com/office/drawing/2014/main" id="{37DA89F3-F82F-4686-9F1D-155480380D55}"/>
              </a:ext>
            </a:extLst>
          </p:cNvPr>
          <p:cNvSpPr>
            <a:spLocks/>
          </p:cNvSpPr>
          <p:nvPr/>
        </p:nvSpPr>
        <p:spPr bwMode="auto">
          <a:xfrm>
            <a:off x="4418013" y="1519238"/>
            <a:ext cx="550862" cy="1281113"/>
          </a:xfrm>
          <a:custGeom>
            <a:avLst/>
            <a:gdLst>
              <a:gd name="T0" fmla="*/ 28 w 347"/>
              <a:gd name="T1" fmla="*/ 807 h 807"/>
              <a:gd name="T2" fmla="*/ 0 w 347"/>
              <a:gd name="T3" fmla="*/ 807 h 807"/>
              <a:gd name="T4" fmla="*/ 0 w 347"/>
              <a:gd name="T5" fmla="*/ 287 h 807"/>
              <a:gd name="T6" fmla="*/ 156 w 347"/>
              <a:gd name="T7" fmla="*/ 287 h 807"/>
              <a:gd name="T8" fmla="*/ 156 w 347"/>
              <a:gd name="T9" fmla="*/ 30 h 807"/>
              <a:gd name="T10" fmla="*/ 293 w 347"/>
              <a:gd name="T11" fmla="*/ 30 h 807"/>
              <a:gd name="T12" fmla="*/ 293 w 347"/>
              <a:gd name="T13" fmla="*/ 0 h 807"/>
              <a:gd name="T14" fmla="*/ 347 w 347"/>
              <a:gd name="T15" fmla="*/ 44 h 807"/>
              <a:gd name="T16" fmla="*/ 293 w 347"/>
              <a:gd name="T17" fmla="*/ 88 h 807"/>
              <a:gd name="T18" fmla="*/ 293 w 347"/>
              <a:gd name="T19" fmla="*/ 58 h 807"/>
              <a:gd name="T20" fmla="*/ 184 w 347"/>
              <a:gd name="T21" fmla="*/ 58 h 807"/>
              <a:gd name="T22" fmla="*/ 184 w 347"/>
              <a:gd name="T23" fmla="*/ 316 h 807"/>
              <a:gd name="T24" fmla="*/ 28 w 347"/>
              <a:gd name="T25" fmla="*/ 316 h 807"/>
              <a:gd name="T26" fmla="*/ 28 w 347"/>
              <a:gd name="T27" fmla="*/ 807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807">
                <a:moveTo>
                  <a:pt x="28" y="807"/>
                </a:moveTo>
                <a:lnTo>
                  <a:pt x="0" y="807"/>
                </a:lnTo>
                <a:lnTo>
                  <a:pt x="0" y="287"/>
                </a:lnTo>
                <a:lnTo>
                  <a:pt x="156" y="287"/>
                </a:lnTo>
                <a:lnTo>
                  <a:pt x="156" y="30"/>
                </a:lnTo>
                <a:lnTo>
                  <a:pt x="293" y="30"/>
                </a:lnTo>
                <a:lnTo>
                  <a:pt x="293" y="0"/>
                </a:lnTo>
                <a:lnTo>
                  <a:pt x="347" y="44"/>
                </a:lnTo>
                <a:lnTo>
                  <a:pt x="293" y="88"/>
                </a:lnTo>
                <a:lnTo>
                  <a:pt x="293" y="58"/>
                </a:lnTo>
                <a:lnTo>
                  <a:pt x="184" y="58"/>
                </a:lnTo>
                <a:lnTo>
                  <a:pt x="184" y="316"/>
                </a:lnTo>
                <a:lnTo>
                  <a:pt x="28" y="316"/>
                </a:lnTo>
                <a:lnTo>
                  <a:pt x="28" y="807"/>
                </a:lnTo>
                <a:close/>
              </a:path>
            </a:pathLst>
          </a:custGeom>
          <a:solidFill>
            <a:srgbClr val="66FF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68">
            <a:extLst>
              <a:ext uri="{FF2B5EF4-FFF2-40B4-BE49-F238E27FC236}">
                <a16:creationId xmlns:a16="http://schemas.microsoft.com/office/drawing/2014/main" id="{1DF68227-AC28-4B3E-971C-4E280E80F871}"/>
              </a:ext>
            </a:extLst>
          </p:cNvPr>
          <p:cNvSpPr>
            <a:spLocks/>
          </p:cNvSpPr>
          <p:nvPr/>
        </p:nvSpPr>
        <p:spPr bwMode="auto">
          <a:xfrm>
            <a:off x="4883150" y="1519238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69">
            <a:extLst>
              <a:ext uri="{FF2B5EF4-FFF2-40B4-BE49-F238E27FC236}">
                <a16:creationId xmlns:a16="http://schemas.microsoft.com/office/drawing/2014/main" id="{CADB7C38-3995-4B92-8D12-4D179C9F5354}"/>
              </a:ext>
            </a:extLst>
          </p:cNvPr>
          <p:cNvSpPr>
            <a:spLocks/>
          </p:cNvSpPr>
          <p:nvPr/>
        </p:nvSpPr>
        <p:spPr bwMode="auto">
          <a:xfrm>
            <a:off x="4562475" y="1595438"/>
            <a:ext cx="482600" cy="1262063"/>
          </a:xfrm>
          <a:custGeom>
            <a:avLst/>
            <a:gdLst>
              <a:gd name="T0" fmla="*/ 28 w 304"/>
              <a:gd name="T1" fmla="*/ 795 h 795"/>
              <a:gd name="T2" fmla="*/ 0 w 304"/>
              <a:gd name="T3" fmla="*/ 795 h 795"/>
              <a:gd name="T4" fmla="*/ 0 w 304"/>
              <a:gd name="T5" fmla="*/ 409 h 795"/>
              <a:gd name="T6" fmla="*/ 150 w 304"/>
              <a:gd name="T7" fmla="*/ 409 h 795"/>
              <a:gd name="T8" fmla="*/ 150 w 304"/>
              <a:gd name="T9" fmla="*/ 30 h 795"/>
              <a:gd name="T10" fmla="*/ 250 w 304"/>
              <a:gd name="T11" fmla="*/ 30 h 795"/>
              <a:gd name="T12" fmla="*/ 250 w 304"/>
              <a:gd name="T13" fmla="*/ 0 h 795"/>
              <a:gd name="T14" fmla="*/ 304 w 304"/>
              <a:gd name="T15" fmla="*/ 44 h 795"/>
              <a:gd name="T16" fmla="*/ 250 w 304"/>
              <a:gd name="T17" fmla="*/ 88 h 795"/>
              <a:gd name="T18" fmla="*/ 250 w 304"/>
              <a:gd name="T19" fmla="*/ 58 h 795"/>
              <a:gd name="T20" fmla="*/ 178 w 304"/>
              <a:gd name="T21" fmla="*/ 58 h 795"/>
              <a:gd name="T22" fmla="*/ 178 w 304"/>
              <a:gd name="T23" fmla="*/ 437 h 795"/>
              <a:gd name="T24" fmla="*/ 28 w 304"/>
              <a:gd name="T25" fmla="*/ 437 h 795"/>
              <a:gd name="T26" fmla="*/ 28 w 304"/>
              <a:gd name="T27" fmla="*/ 795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4" h="795">
                <a:moveTo>
                  <a:pt x="28" y="795"/>
                </a:moveTo>
                <a:lnTo>
                  <a:pt x="0" y="795"/>
                </a:lnTo>
                <a:lnTo>
                  <a:pt x="0" y="409"/>
                </a:lnTo>
                <a:lnTo>
                  <a:pt x="150" y="409"/>
                </a:lnTo>
                <a:lnTo>
                  <a:pt x="150" y="30"/>
                </a:lnTo>
                <a:lnTo>
                  <a:pt x="250" y="30"/>
                </a:lnTo>
                <a:lnTo>
                  <a:pt x="250" y="0"/>
                </a:lnTo>
                <a:lnTo>
                  <a:pt x="304" y="44"/>
                </a:lnTo>
                <a:lnTo>
                  <a:pt x="250" y="88"/>
                </a:lnTo>
                <a:lnTo>
                  <a:pt x="250" y="58"/>
                </a:lnTo>
                <a:lnTo>
                  <a:pt x="178" y="58"/>
                </a:lnTo>
                <a:lnTo>
                  <a:pt x="178" y="437"/>
                </a:lnTo>
                <a:lnTo>
                  <a:pt x="28" y="437"/>
                </a:lnTo>
                <a:lnTo>
                  <a:pt x="28" y="795"/>
                </a:lnTo>
                <a:close/>
              </a:path>
            </a:pathLst>
          </a:custGeom>
          <a:solidFill>
            <a:srgbClr val="FFDE9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70">
            <a:extLst>
              <a:ext uri="{FF2B5EF4-FFF2-40B4-BE49-F238E27FC236}">
                <a16:creationId xmlns:a16="http://schemas.microsoft.com/office/drawing/2014/main" id="{0D274585-34E2-4537-91F0-F3CD02AB37DB}"/>
              </a:ext>
            </a:extLst>
          </p:cNvPr>
          <p:cNvSpPr>
            <a:spLocks/>
          </p:cNvSpPr>
          <p:nvPr/>
        </p:nvSpPr>
        <p:spPr bwMode="auto">
          <a:xfrm>
            <a:off x="4959350" y="1595438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71">
            <a:extLst>
              <a:ext uri="{FF2B5EF4-FFF2-40B4-BE49-F238E27FC236}">
                <a16:creationId xmlns:a16="http://schemas.microsoft.com/office/drawing/2014/main" id="{69EDB5CC-1FD0-4BA8-932D-010C813E8C46}"/>
              </a:ext>
            </a:extLst>
          </p:cNvPr>
          <p:cNvSpPr>
            <a:spLocks/>
          </p:cNvSpPr>
          <p:nvPr/>
        </p:nvSpPr>
        <p:spPr bwMode="auto">
          <a:xfrm>
            <a:off x="4714875" y="1671638"/>
            <a:ext cx="415925" cy="2530475"/>
          </a:xfrm>
          <a:custGeom>
            <a:avLst/>
            <a:gdLst>
              <a:gd name="T0" fmla="*/ 28 w 262"/>
              <a:gd name="T1" fmla="*/ 1772 h 1772"/>
              <a:gd name="T2" fmla="*/ 0 w 262"/>
              <a:gd name="T3" fmla="*/ 1772 h 1772"/>
              <a:gd name="T4" fmla="*/ 0 w 262"/>
              <a:gd name="T5" fmla="*/ 672 h 1772"/>
              <a:gd name="T6" fmla="*/ 204 w 262"/>
              <a:gd name="T7" fmla="*/ 672 h 1772"/>
              <a:gd name="T8" fmla="*/ 204 w 262"/>
              <a:gd name="T9" fmla="*/ 54 h 1772"/>
              <a:gd name="T10" fmla="*/ 174 w 262"/>
              <a:gd name="T11" fmla="*/ 54 h 1772"/>
              <a:gd name="T12" fmla="*/ 218 w 262"/>
              <a:gd name="T13" fmla="*/ 0 h 1772"/>
              <a:gd name="T14" fmla="*/ 262 w 262"/>
              <a:gd name="T15" fmla="*/ 54 h 1772"/>
              <a:gd name="T16" fmla="*/ 232 w 262"/>
              <a:gd name="T17" fmla="*/ 54 h 1772"/>
              <a:gd name="T18" fmla="*/ 232 w 262"/>
              <a:gd name="T19" fmla="*/ 701 h 1772"/>
              <a:gd name="T20" fmla="*/ 28 w 262"/>
              <a:gd name="T21" fmla="*/ 701 h 1772"/>
              <a:gd name="T22" fmla="*/ 28 w 262"/>
              <a:gd name="T23" fmla="*/ 1772 h 1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2" h="1772">
                <a:moveTo>
                  <a:pt x="28" y="1772"/>
                </a:moveTo>
                <a:lnTo>
                  <a:pt x="0" y="1772"/>
                </a:lnTo>
                <a:lnTo>
                  <a:pt x="0" y="672"/>
                </a:lnTo>
                <a:lnTo>
                  <a:pt x="204" y="672"/>
                </a:lnTo>
                <a:lnTo>
                  <a:pt x="204" y="54"/>
                </a:lnTo>
                <a:lnTo>
                  <a:pt x="174" y="54"/>
                </a:lnTo>
                <a:lnTo>
                  <a:pt x="218" y="0"/>
                </a:lnTo>
                <a:lnTo>
                  <a:pt x="262" y="54"/>
                </a:lnTo>
                <a:lnTo>
                  <a:pt x="232" y="54"/>
                </a:lnTo>
                <a:lnTo>
                  <a:pt x="232" y="701"/>
                </a:lnTo>
                <a:lnTo>
                  <a:pt x="28" y="701"/>
                </a:lnTo>
                <a:lnTo>
                  <a:pt x="28" y="1772"/>
                </a:lnTo>
                <a:close/>
              </a:path>
            </a:pathLst>
          </a:custGeom>
          <a:solidFill>
            <a:srgbClr val="FFDE9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72">
            <a:extLst>
              <a:ext uri="{FF2B5EF4-FFF2-40B4-BE49-F238E27FC236}">
                <a16:creationId xmlns:a16="http://schemas.microsoft.com/office/drawing/2014/main" id="{1A324862-A99C-4B32-94E8-7C6395822F1D}"/>
              </a:ext>
            </a:extLst>
          </p:cNvPr>
          <p:cNvSpPr>
            <a:spLocks/>
          </p:cNvSpPr>
          <p:nvPr/>
        </p:nvSpPr>
        <p:spPr bwMode="auto">
          <a:xfrm>
            <a:off x="4991100" y="1671638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73">
            <a:extLst>
              <a:ext uri="{FF2B5EF4-FFF2-40B4-BE49-F238E27FC236}">
                <a16:creationId xmlns:a16="http://schemas.microsoft.com/office/drawing/2014/main" id="{15B67121-2B43-4E90-B735-11FFBFB191E1}"/>
              </a:ext>
            </a:extLst>
          </p:cNvPr>
          <p:cNvSpPr>
            <a:spLocks/>
          </p:cNvSpPr>
          <p:nvPr/>
        </p:nvSpPr>
        <p:spPr bwMode="auto">
          <a:xfrm>
            <a:off x="4824413" y="1693863"/>
            <a:ext cx="352425" cy="2876550"/>
          </a:xfrm>
          <a:custGeom>
            <a:avLst/>
            <a:gdLst>
              <a:gd name="T0" fmla="*/ 194 w 222"/>
              <a:gd name="T1" fmla="*/ 0 h 1812"/>
              <a:gd name="T2" fmla="*/ 222 w 222"/>
              <a:gd name="T3" fmla="*/ 0 h 1812"/>
              <a:gd name="T4" fmla="*/ 222 w 222"/>
              <a:gd name="T5" fmla="*/ 913 h 1812"/>
              <a:gd name="T6" fmla="*/ 58 w 222"/>
              <a:gd name="T7" fmla="*/ 913 h 1812"/>
              <a:gd name="T8" fmla="*/ 58 w 222"/>
              <a:gd name="T9" fmla="*/ 1758 h 1812"/>
              <a:gd name="T10" fmla="*/ 88 w 222"/>
              <a:gd name="T11" fmla="*/ 1758 h 1812"/>
              <a:gd name="T12" fmla="*/ 44 w 222"/>
              <a:gd name="T13" fmla="*/ 1812 h 1812"/>
              <a:gd name="T14" fmla="*/ 0 w 222"/>
              <a:gd name="T15" fmla="*/ 1758 h 1812"/>
              <a:gd name="T16" fmla="*/ 30 w 222"/>
              <a:gd name="T17" fmla="*/ 1758 h 1812"/>
              <a:gd name="T18" fmla="*/ 30 w 222"/>
              <a:gd name="T19" fmla="*/ 885 h 1812"/>
              <a:gd name="T20" fmla="*/ 194 w 222"/>
              <a:gd name="T21" fmla="*/ 885 h 1812"/>
              <a:gd name="T22" fmla="*/ 194 w 222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2" h="1812">
                <a:moveTo>
                  <a:pt x="194" y="0"/>
                </a:moveTo>
                <a:lnTo>
                  <a:pt x="222" y="0"/>
                </a:lnTo>
                <a:lnTo>
                  <a:pt x="222" y="913"/>
                </a:lnTo>
                <a:lnTo>
                  <a:pt x="58" y="913"/>
                </a:lnTo>
                <a:lnTo>
                  <a:pt x="58" y="1758"/>
                </a:lnTo>
                <a:lnTo>
                  <a:pt x="88" y="1758"/>
                </a:lnTo>
                <a:lnTo>
                  <a:pt x="44" y="1812"/>
                </a:lnTo>
                <a:lnTo>
                  <a:pt x="0" y="1758"/>
                </a:lnTo>
                <a:lnTo>
                  <a:pt x="30" y="1758"/>
                </a:lnTo>
                <a:lnTo>
                  <a:pt x="30" y="885"/>
                </a:lnTo>
                <a:lnTo>
                  <a:pt x="194" y="885"/>
                </a:lnTo>
                <a:lnTo>
                  <a:pt x="194" y="0"/>
                </a:lnTo>
                <a:close/>
              </a:path>
            </a:pathLst>
          </a:custGeom>
          <a:solidFill>
            <a:srgbClr val="FFDE9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74">
            <a:extLst>
              <a:ext uri="{FF2B5EF4-FFF2-40B4-BE49-F238E27FC236}">
                <a16:creationId xmlns:a16="http://schemas.microsoft.com/office/drawing/2014/main" id="{9A3CBD10-2183-41DC-8E80-F957C14A1691}"/>
              </a:ext>
            </a:extLst>
          </p:cNvPr>
          <p:cNvSpPr>
            <a:spLocks/>
          </p:cNvSpPr>
          <p:nvPr/>
        </p:nvSpPr>
        <p:spPr bwMode="auto">
          <a:xfrm>
            <a:off x="4824413" y="4484688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76">
            <a:extLst>
              <a:ext uri="{FF2B5EF4-FFF2-40B4-BE49-F238E27FC236}">
                <a16:creationId xmlns:a16="http://schemas.microsoft.com/office/drawing/2014/main" id="{FC307F16-A001-4A4D-BFE9-54FF99075417}"/>
              </a:ext>
            </a:extLst>
          </p:cNvPr>
          <p:cNvSpPr>
            <a:spLocks/>
          </p:cNvSpPr>
          <p:nvPr/>
        </p:nvSpPr>
        <p:spPr bwMode="auto">
          <a:xfrm>
            <a:off x="5035550" y="4840288"/>
            <a:ext cx="709612" cy="138113"/>
          </a:xfrm>
          <a:custGeom>
            <a:avLst/>
            <a:gdLst>
              <a:gd name="T0" fmla="*/ 447 w 447"/>
              <a:gd name="T1" fmla="*/ 29 h 87"/>
              <a:gd name="T2" fmla="*/ 447 w 447"/>
              <a:gd name="T3" fmla="*/ 58 h 87"/>
              <a:gd name="T4" fmla="*/ 347 w 447"/>
              <a:gd name="T5" fmla="*/ 58 h 87"/>
              <a:gd name="T6" fmla="*/ 54 w 447"/>
              <a:gd name="T7" fmla="*/ 58 h 87"/>
              <a:gd name="T8" fmla="*/ 54 w 447"/>
              <a:gd name="T9" fmla="*/ 87 h 87"/>
              <a:gd name="T10" fmla="*/ 0 w 447"/>
              <a:gd name="T11" fmla="*/ 44 h 87"/>
              <a:gd name="T12" fmla="*/ 54 w 447"/>
              <a:gd name="T13" fmla="*/ 0 h 87"/>
              <a:gd name="T14" fmla="*/ 54 w 447"/>
              <a:gd name="T15" fmla="*/ 29 h 87"/>
              <a:gd name="T16" fmla="*/ 347 w 447"/>
              <a:gd name="T17" fmla="*/ 29 h 87"/>
              <a:gd name="T18" fmla="*/ 447 w 447"/>
              <a:gd name="T1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7" h="87">
                <a:moveTo>
                  <a:pt x="447" y="29"/>
                </a:moveTo>
                <a:lnTo>
                  <a:pt x="447" y="58"/>
                </a:lnTo>
                <a:lnTo>
                  <a:pt x="347" y="58"/>
                </a:lnTo>
                <a:lnTo>
                  <a:pt x="54" y="58"/>
                </a:lnTo>
                <a:lnTo>
                  <a:pt x="54" y="87"/>
                </a:lnTo>
                <a:lnTo>
                  <a:pt x="0" y="44"/>
                </a:lnTo>
                <a:lnTo>
                  <a:pt x="54" y="0"/>
                </a:lnTo>
                <a:lnTo>
                  <a:pt x="54" y="29"/>
                </a:lnTo>
                <a:lnTo>
                  <a:pt x="347" y="29"/>
                </a:lnTo>
                <a:lnTo>
                  <a:pt x="447" y="29"/>
                </a:lnTo>
                <a:close/>
              </a:path>
            </a:pathLst>
          </a:custGeom>
          <a:solidFill>
            <a:srgbClr val="33001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77">
            <a:extLst>
              <a:ext uri="{FF2B5EF4-FFF2-40B4-BE49-F238E27FC236}">
                <a16:creationId xmlns:a16="http://schemas.microsoft.com/office/drawing/2014/main" id="{A190C930-C733-46BE-8439-0A9465B3259C}"/>
              </a:ext>
            </a:extLst>
          </p:cNvPr>
          <p:cNvSpPr>
            <a:spLocks/>
          </p:cNvSpPr>
          <p:nvPr/>
        </p:nvSpPr>
        <p:spPr bwMode="auto">
          <a:xfrm>
            <a:off x="5035550" y="4840288"/>
            <a:ext cx="85725" cy="138113"/>
          </a:xfrm>
          <a:custGeom>
            <a:avLst/>
            <a:gdLst>
              <a:gd name="T0" fmla="*/ 54 w 54"/>
              <a:gd name="T1" fmla="*/ 58 h 87"/>
              <a:gd name="T2" fmla="*/ 54 w 54"/>
              <a:gd name="T3" fmla="*/ 87 h 87"/>
              <a:gd name="T4" fmla="*/ 0 w 54"/>
              <a:gd name="T5" fmla="*/ 44 h 87"/>
              <a:gd name="T6" fmla="*/ 54 w 54"/>
              <a:gd name="T7" fmla="*/ 0 h 87"/>
              <a:gd name="T8" fmla="*/ 54 w 54"/>
              <a:gd name="T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7">
                <a:moveTo>
                  <a:pt x="54" y="58"/>
                </a:moveTo>
                <a:lnTo>
                  <a:pt x="54" y="87"/>
                </a:lnTo>
                <a:lnTo>
                  <a:pt x="0" y="44"/>
                </a:lnTo>
                <a:lnTo>
                  <a:pt x="54" y="0"/>
                </a:lnTo>
                <a:lnTo>
                  <a:pt x="54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78">
            <a:extLst>
              <a:ext uri="{FF2B5EF4-FFF2-40B4-BE49-F238E27FC236}">
                <a16:creationId xmlns:a16="http://schemas.microsoft.com/office/drawing/2014/main" id="{323F1641-A1AA-4296-9342-9C23269A93B8}"/>
              </a:ext>
            </a:extLst>
          </p:cNvPr>
          <p:cNvSpPr>
            <a:spLocks/>
          </p:cNvSpPr>
          <p:nvPr/>
        </p:nvSpPr>
        <p:spPr bwMode="auto">
          <a:xfrm>
            <a:off x="5354638" y="1455738"/>
            <a:ext cx="1857376" cy="139700"/>
          </a:xfrm>
          <a:custGeom>
            <a:avLst/>
            <a:gdLst>
              <a:gd name="T0" fmla="*/ 1131 w 1131"/>
              <a:gd name="T1" fmla="*/ 71 h 88"/>
              <a:gd name="T2" fmla="*/ 1102 w 1131"/>
              <a:gd name="T3" fmla="*/ 71 h 88"/>
              <a:gd name="T4" fmla="*/ 1102 w 1131"/>
              <a:gd name="T5" fmla="*/ 84 h 88"/>
              <a:gd name="T6" fmla="*/ 924 w 1131"/>
              <a:gd name="T7" fmla="*/ 84 h 88"/>
              <a:gd name="T8" fmla="*/ 924 w 1131"/>
              <a:gd name="T9" fmla="*/ 58 h 88"/>
              <a:gd name="T10" fmla="*/ 54 w 1131"/>
              <a:gd name="T11" fmla="*/ 58 h 88"/>
              <a:gd name="T12" fmla="*/ 54 w 1131"/>
              <a:gd name="T13" fmla="*/ 88 h 88"/>
              <a:gd name="T14" fmla="*/ 0 w 1131"/>
              <a:gd name="T15" fmla="*/ 44 h 88"/>
              <a:gd name="T16" fmla="*/ 54 w 1131"/>
              <a:gd name="T17" fmla="*/ 0 h 88"/>
              <a:gd name="T18" fmla="*/ 54 w 1131"/>
              <a:gd name="T19" fmla="*/ 30 h 88"/>
              <a:gd name="T20" fmla="*/ 952 w 1131"/>
              <a:gd name="T21" fmla="*/ 30 h 88"/>
              <a:gd name="T22" fmla="*/ 952 w 1131"/>
              <a:gd name="T23" fmla="*/ 55 h 88"/>
              <a:gd name="T24" fmla="*/ 1131 w 1131"/>
              <a:gd name="T25" fmla="*/ 55 h 88"/>
              <a:gd name="T26" fmla="*/ 1131 w 1131"/>
              <a:gd name="T27" fmla="*/ 7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31" h="88">
                <a:moveTo>
                  <a:pt x="1131" y="71"/>
                </a:moveTo>
                <a:lnTo>
                  <a:pt x="1102" y="71"/>
                </a:lnTo>
                <a:lnTo>
                  <a:pt x="1102" y="84"/>
                </a:lnTo>
                <a:lnTo>
                  <a:pt x="924" y="84"/>
                </a:lnTo>
                <a:lnTo>
                  <a:pt x="924" y="58"/>
                </a:lnTo>
                <a:lnTo>
                  <a:pt x="54" y="58"/>
                </a:ln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  <a:lnTo>
                  <a:pt x="952" y="30"/>
                </a:lnTo>
                <a:lnTo>
                  <a:pt x="952" y="55"/>
                </a:lnTo>
                <a:lnTo>
                  <a:pt x="1131" y="55"/>
                </a:lnTo>
                <a:lnTo>
                  <a:pt x="1131" y="71"/>
                </a:lnTo>
                <a:close/>
              </a:path>
            </a:pathLst>
          </a:custGeom>
          <a:solidFill>
            <a:srgbClr val="66FF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79">
            <a:extLst>
              <a:ext uri="{FF2B5EF4-FFF2-40B4-BE49-F238E27FC236}">
                <a16:creationId xmlns:a16="http://schemas.microsoft.com/office/drawing/2014/main" id="{409271CA-8209-49F7-A9DE-220711DE5D7A}"/>
              </a:ext>
            </a:extLst>
          </p:cNvPr>
          <p:cNvSpPr>
            <a:spLocks/>
          </p:cNvSpPr>
          <p:nvPr/>
        </p:nvSpPr>
        <p:spPr bwMode="auto">
          <a:xfrm>
            <a:off x="5354638" y="1455738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83">
            <a:extLst>
              <a:ext uri="{FF2B5EF4-FFF2-40B4-BE49-F238E27FC236}">
                <a16:creationId xmlns:a16="http://schemas.microsoft.com/office/drawing/2014/main" id="{C7E04A7A-EDB7-4CCE-B98A-DD83FA389EDA}"/>
              </a:ext>
            </a:extLst>
          </p:cNvPr>
          <p:cNvSpPr>
            <a:spLocks/>
          </p:cNvSpPr>
          <p:nvPr/>
        </p:nvSpPr>
        <p:spPr bwMode="auto">
          <a:xfrm>
            <a:off x="4440238" y="3184525"/>
            <a:ext cx="231775" cy="1031876"/>
          </a:xfrm>
          <a:custGeom>
            <a:avLst/>
            <a:gdLst>
              <a:gd name="T0" fmla="*/ 2 w 146"/>
              <a:gd name="T1" fmla="*/ 28 h 765"/>
              <a:gd name="T2" fmla="*/ 2 w 146"/>
              <a:gd name="T3" fmla="*/ 0 h 765"/>
              <a:gd name="T4" fmla="*/ 28 w 146"/>
              <a:gd name="T5" fmla="*/ 0 h 765"/>
              <a:gd name="T6" fmla="*/ 28 w 146"/>
              <a:gd name="T7" fmla="*/ 642 h 765"/>
              <a:gd name="T8" fmla="*/ 116 w 146"/>
              <a:gd name="T9" fmla="*/ 642 h 765"/>
              <a:gd name="T10" fmla="*/ 116 w 146"/>
              <a:gd name="T11" fmla="*/ 711 h 765"/>
              <a:gd name="T12" fmla="*/ 146 w 146"/>
              <a:gd name="T13" fmla="*/ 711 h 765"/>
              <a:gd name="T14" fmla="*/ 102 w 146"/>
              <a:gd name="T15" fmla="*/ 765 h 765"/>
              <a:gd name="T16" fmla="*/ 58 w 146"/>
              <a:gd name="T17" fmla="*/ 711 h 765"/>
              <a:gd name="T18" fmla="*/ 88 w 146"/>
              <a:gd name="T19" fmla="*/ 711 h 765"/>
              <a:gd name="T20" fmla="*/ 88 w 146"/>
              <a:gd name="T21" fmla="*/ 670 h 765"/>
              <a:gd name="T22" fmla="*/ 0 w 146"/>
              <a:gd name="T23" fmla="*/ 670 h 765"/>
              <a:gd name="T24" fmla="*/ 0 w 146"/>
              <a:gd name="T25" fmla="*/ 28 h 765"/>
              <a:gd name="T26" fmla="*/ 2 w 146"/>
              <a:gd name="T27" fmla="*/ 28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6" h="765">
                <a:moveTo>
                  <a:pt x="2" y="28"/>
                </a:moveTo>
                <a:lnTo>
                  <a:pt x="2" y="0"/>
                </a:lnTo>
                <a:lnTo>
                  <a:pt x="28" y="0"/>
                </a:lnTo>
                <a:lnTo>
                  <a:pt x="28" y="642"/>
                </a:lnTo>
                <a:lnTo>
                  <a:pt x="116" y="642"/>
                </a:lnTo>
                <a:lnTo>
                  <a:pt x="116" y="711"/>
                </a:lnTo>
                <a:lnTo>
                  <a:pt x="146" y="711"/>
                </a:lnTo>
                <a:lnTo>
                  <a:pt x="102" y="765"/>
                </a:lnTo>
                <a:lnTo>
                  <a:pt x="58" y="711"/>
                </a:lnTo>
                <a:lnTo>
                  <a:pt x="88" y="711"/>
                </a:lnTo>
                <a:lnTo>
                  <a:pt x="88" y="670"/>
                </a:lnTo>
                <a:lnTo>
                  <a:pt x="0" y="670"/>
                </a:lnTo>
                <a:lnTo>
                  <a:pt x="0" y="28"/>
                </a:lnTo>
                <a:lnTo>
                  <a:pt x="2" y="28"/>
                </a:lnTo>
                <a:close/>
              </a:path>
            </a:pathLst>
          </a:custGeom>
          <a:solidFill>
            <a:srgbClr val="FFDE9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84">
            <a:extLst>
              <a:ext uri="{FF2B5EF4-FFF2-40B4-BE49-F238E27FC236}">
                <a16:creationId xmlns:a16="http://schemas.microsoft.com/office/drawing/2014/main" id="{63E6FE9C-889C-4C49-96D3-7C34C271B33B}"/>
              </a:ext>
            </a:extLst>
          </p:cNvPr>
          <p:cNvSpPr>
            <a:spLocks/>
          </p:cNvSpPr>
          <p:nvPr/>
        </p:nvSpPr>
        <p:spPr bwMode="auto">
          <a:xfrm>
            <a:off x="4532313" y="4313238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2" name="Freeform 87">
            <a:extLst>
              <a:ext uri="{FF2B5EF4-FFF2-40B4-BE49-F238E27FC236}">
                <a16:creationId xmlns:a16="http://schemas.microsoft.com/office/drawing/2014/main" id="{749D58D0-7E42-48CE-9526-CF075560F789}"/>
              </a:ext>
            </a:extLst>
          </p:cNvPr>
          <p:cNvSpPr>
            <a:spLocks/>
          </p:cNvSpPr>
          <p:nvPr/>
        </p:nvSpPr>
        <p:spPr bwMode="auto">
          <a:xfrm>
            <a:off x="9270999" y="800100"/>
            <a:ext cx="785811" cy="3552825"/>
          </a:xfrm>
          <a:custGeom>
            <a:avLst/>
            <a:gdLst>
              <a:gd name="T0" fmla="*/ 403 w 431"/>
              <a:gd name="T1" fmla="*/ 0 h 2238"/>
              <a:gd name="T2" fmla="*/ 431 w 431"/>
              <a:gd name="T3" fmla="*/ 0 h 2238"/>
              <a:gd name="T4" fmla="*/ 431 w 431"/>
              <a:gd name="T5" fmla="*/ 2238 h 2238"/>
              <a:gd name="T6" fmla="*/ 406 w 431"/>
              <a:gd name="T7" fmla="*/ 2238 h 2238"/>
              <a:gd name="T8" fmla="*/ 29 w 431"/>
              <a:gd name="T9" fmla="*/ 2238 h 2238"/>
              <a:gd name="T10" fmla="*/ 29 w 431"/>
              <a:gd name="T11" fmla="*/ 1500 h 2238"/>
              <a:gd name="T12" fmla="*/ 0 w 431"/>
              <a:gd name="T13" fmla="*/ 1500 h 2238"/>
              <a:gd name="T14" fmla="*/ 43 w 431"/>
              <a:gd name="T15" fmla="*/ 1446 h 2238"/>
              <a:gd name="T16" fmla="*/ 87 w 431"/>
              <a:gd name="T17" fmla="*/ 1500 h 2238"/>
              <a:gd name="T18" fmla="*/ 58 w 431"/>
              <a:gd name="T19" fmla="*/ 1500 h 2238"/>
              <a:gd name="T20" fmla="*/ 58 w 431"/>
              <a:gd name="T21" fmla="*/ 2209 h 2238"/>
              <a:gd name="T22" fmla="*/ 406 w 431"/>
              <a:gd name="T23" fmla="*/ 2209 h 2238"/>
              <a:gd name="T24" fmla="*/ 403 w 431"/>
              <a:gd name="T25" fmla="*/ 2209 h 2238"/>
              <a:gd name="T26" fmla="*/ 403 w 431"/>
              <a:gd name="T27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1" h="2238">
                <a:moveTo>
                  <a:pt x="403" y="0"/>
                </a:moveTo>
                <a:lnTo>
                  <a:pt x="431" y="0"/>
                </a:lnTo>
                <a:lnTo>
                  <a:pt x="431" y="2238"/>
                </a:lnTo>
                <a:lnTo>
                  <a:pt x="406" y="2238"/>
                </a:lnTo>
                <a:lnTo>
                  <a:pt x="29" y="2238"/>
                </a:lnTo>
                <a:lnTo>
                  <a:pt x="29" y="1500"/>
                </a:lnTo>
                <a:lnTo>
                  <a:pt x="0" y="1500"/>
                </a:lnTo>
                <a:lnTo>
                  <a:pt x="43" y="1446"/>
                </a:lnTo>
                <a:lnTo>
                  <a:pt x="87" y="1500"/>
                </a:lnTo>
                <a:lnTo>
                  <a:pt x="58" y="1500"/>
                </a:lnTo>
                <a:lnTo>
                  <a:pt x="58" y="2209"/>
                </a:lnTo>
                <a:lnTo>
                  <a:pt x="406" y="2209"/>
                </a:lnTo>
                <a:lnTo>
                  <a:pt x="403" y="2209"/>
                </a:lnTo>
                <a:lnTo>
                  <a:pt x="403" y="0"/>
                </a:lnTo>
                <a:close/>
              </a:path>
            </a:pathLst>
          </a:custGeom>
          <a:solidFill>
            <a:srgbClr val="33FF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5" name="Freeform 90">
            <a:extLst>
              <a:ext uri="{FF2B5EF4-FFF2-40B4-BE49-F238E27FC236}">
                <a16:creationId xmlns:a16="http://schemas.microsoft.com/office/drawing/2014/main" id="{E9C15638-5E45-43B9-937F-871E8D261E96}"/>
              </a:ext>
            </a:extLst>
          </p:cNvPr>
          <p:cNvSpPr>
            <a:spLocks/>
          </p:cNvSpPr>
          <p:nvPr/>
        </p:nvSpPr>
        <p:spPr bwMode="auto">
          <a:xfrm>
            <a:off x="3656013" y="4572000"/>
            <a:ext cx="1096962" cy="360363"/>
          </a:xfrm>
          <a:custGeom>
            <a:avLst/>
            <a:gdLst>
              <a:gd name="T0" fmla="*/ 691 w 691"/>
              <a:gd name="T1" fmla="*/ 298 h 327"/>
              <a:gd name="T2" fmla="*/ 691 w 691"/>
              <a:gd name="T3" fmla="*/ 327 h 327"/>
              <a:gd name="T4" fmla="*/ 30 w 691"/>
              <a:gd name="T5" fmla="*/ 327 h 327"/>
              <a:gd name="T6" fmla="*/ 30 w 691"/>
              <a:gd name="T7" fmla="*/ 54 h 327"/>
              <a:gd name="T8" fmla="*/ 0 w 691"/>
              <a:gd name="T9" fmla="*/ 54 h 327"/>
              <a:gd name="T10" fmla="*/ 44 w 691"/>
              <a:gd name="T11" fmla="*/ 0 h 327"/>
              <a:gd name="T12" fmla="*/ 88 w 691"/>
              <a:gd name="T13" fmla="*/ 54 h 327"/>
              <a:gd name="T14" fmla="*/ 58 w 691"/>
              <a:gd name="T15" fmla="*/ 54 h 327"/>
              <a:gd name="T16" fmla="*/ 58 w 691"/>
              <a:gd name="T17" fmla="*/ 298 h 327"/>
              <a:gd name="T18" fmla="*/ 691 w 691"/>
              <a:gd name="T19" fmla="*/ 298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1" h="327">
                <a:moveTo>
                  <a:pt x="691" y="298"/>
                </a:moveTo>
                <a:lnTo>
                  <a:pt x="691" y="327"/>
                </a:lnTo>
                <a:lnTo>
                  <a:pt x="30" y="327"/>
                </a:lnTo>
                <a:lnTo>
                  <a:pt x="30" y="54"/>
                </a:ln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  <a:lnTo>
                  <a:pt x="58" y="298"/>
                </a:lnTo>
                <a:lnTo>
                  <a:pt x="691" y="298"/>
                </a:lnTo>
                <a:close/>
              </a:path>
            </a:pathLst>
          </a:custGeom>
          <a:solidFill>
            <a:srgbClr val="33001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6" name="Freeform 91">
            <a:extLst>
              <a:ext uri="{FF2B5EF4-FFF2-40B4-BE49-F238E27FC236}">
                <a16:creationId xmlns:a16="http://schemas.microsoft.com/office/drawing/2014/main" id="{2B521939-7B06-47F9-B8EE-D2A2EBB38E4C}"/>
              </a:ext>
            </a:extLst>
          </p:cNvPr>
          <p:cNvSpPr>
            <a:spLocks/>
          </p:cNvSpPr>
          <p:nvPr/>
        </p:nvSpPr>
        <p:spPr bwMode="auto">
          <a:xfrm>
            <a:off x="3656013" y="4413250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2">
                <a:extLst>
                  <a:ext uri="{FF2B5EF4-FFF2-40B4-BE49-F238E27FC236}">
                    <a16:creationId xmlns:a16="http://schemas.microsoft.com/office/drawing/2014/main" id="{7B6775A1-C006-4286-A7DB-997ABB04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0400" y="4753371"/>
                <a:ext cx="392907" cy="392908"/>
              </a:xfrm>
              <a:prstGeom prst="ellipse">
                <a:avLst/>
              </a:prstGeom>
              <a:solidFill>
                <a:srgbClr val="D5E8D4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97" name="Oval 92">
                <a:extLst>
                  <a:ext uri="{FF2B5EF4-FFF2-40B4-BE49-F238E27FC236}">
                    <a16:creationId xmlns:a16="http://schemas.microsoft.com/office/drawing/2014/main" id="{7B6775A1-C006-4286-A7DB-997ABB04E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4753371"/>
                <a:ext cx="392907" cy="39290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Freeform 94">
            <a:extLst>
              <a:ext uri="{FF2B5EF4-FFF2-40B4-BE49-F238E27FC236}">
                <a16:creationId xmlns:a16="http://schemas.microsoft.com/office/drawing/2014/main" id="{92EC6A2A-5C33-46FE-86C8-A408DDBE319E}"/>
              </a:ext>
            </a:extLst>
          </p:cNvPr>
          <p:cNvSpPr>
            <a:spLocks/>
          </p:cNvSpPr>
          <p:nvPr/>
        </p:nvSpPr>
        <p:spPr bwMode="auto">
          <a:xfrm>
            <a:off x="3287713" y="3575050"/>
            <a:ext cx="336550" cy="1201738"/>
          </a:xfrm>
          <a:custGeom>
            <a:avLst/>
            <a:gdLst>
              <a:gd name="T0" fmla="*/ 212 w 212"/>
              <a:gd name="T1" fmla="*/ 0 h 757"/>
              <a:gd name="T2" fmla="*/ 212 w 212"/>
              <a:gd name="T3" fmla="*/ 28 h 757"/>
              <a:gd name="T4" fmla="*/ 58 w 212"/>
              <a:gd name="T5" fmla="*/ 28 h 757"/>
              <a:gd name="T6" fmla="*/ 58 w 212"/>
              <a:gd name="T7" fmla="*/ 703 h 757"/>
              <a:gd name="T8" fmla="*/ 88 w 212"/>
              <a:gd name="T9" fmla="*/ 703 h 757"/>
              <a:gd name="T10" fmla="*/ 44 w 212"/>
              <a:gd name="T11" fmla="*/ 757 h 757"/>
              <a:gd name="T12" fmla="*/ 0 w 212"/>
              <a:gd name="T13" fmla="*/ 703 h 757"/>
              <a:gd name="T14" fmla="*/ 30 w 212"/>
              <a:gd name="T15" fmla="*/ 703 h 757"/>
              <a:gd name="T16" fmla="*/ 30 w 212"/>
              <a:gd name="T17" fmla="*/ 0 h 757"/>
              <a:gd name="T18" fmla="*/ 212 w 212"/>
              <a:gd name="T19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757">
                <a:moveTo>
                  <a:pt x="212" y="0"/>
                </a:moveTo>
                <a:lnTo>
                  <a:pt x="212" y="28"/>
                </a:lnTo>
                <a:lnTo>
                  <a:pt x="58" y="28"/>
                </a:lnTo>
                <a:lnTo>
                  <a:pt x="58" y="703"/>
                </a:lnTo>
                <a:lnTo>
                  <a:pt x="88" y="703"/>
                </a:lnTo>
                <a:lnTo>
                  <a:pt x="44" y="757"/>
                </a:lnTo>
                <a:lnTo>
                  <a:pt x="0" y="703"/>
                </a:lnTo>
                <a:lnTo>
                  <a:pt x="30" y="703"/>
                </a:lnTo>
                <a:lnTo>
                  <a:pt x="30" y="0"/>
                </a:lnTo>
                <a:lnTo>
                  <a:pt x="212" y="0"/>
                </a:lnTo>
                <a:close/>
              </a:path>
            </a:pathLst>
          </a:custGeom>
          <a:solidFill>
            <a:srgbClr val="BD14C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0" name="Freeform 95">
            <a:extLst>
              <a:ext uri="{FF2B5EF4-FFF2-40B4-BE49-F238E27FC236}">
                <a16:creationId xmlns:a16="http://schemas.microsoft.com/office/drawing/2014/main" id="{4D0CC799-BF8E-4D7F-BB14-6127056ECE47}"/>
              </a:ext>
            </a:extLst>
          </p:cNvPr>
          <p:cNvSpPr>
            <a:spLocks/>
          </p:cNvSpPr>
          <p:nvPr/>
        </p:nvSpPr>
        <p:spPr bwMode="auto">
          <a:xfrm>
            <a:off x="3287713" y="4691063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2" name="Freeform 97">
            <a:extLst>
              <a:ext uri="{FF2B5EF4-FFF2-40B4-BE49-F238E27FC236}">
                <a16:creationId xmlns:a16="http://schemas.microsoft.com/office/drawing/2014/main" id="{4994AD56-EB13-44E8-BDD2-8AFE4A8AB97D}"/>
              </a:ext>
            </a:extLst>
          </p:cNvPr>
          <p:cNvSpPr>
            <a:spLocks/>
          </p:cNvSpPr>
          <p:nvPr/>
        </p:nvSpPr>
        <p:spPr bwMode="auto">
          <a:xfrm>
            <a:off x="3656012" y="3638549"/>
            <a:ext cx="147637" cy="615951"/>
          </a:xfrm>
          <a:custGeom>
            <a:avLst/>
            <a:gdLst>
              <a:gd name="T0" fmla="*/ 58 w 88"/>
              <a:gd name="T1" fmla="*/ 244 h 244"/>
              <a:gd name="T2" fmla="*/ 30 w 88"/>
              <a:gd name="T3" fmla="*/ 244 h 244"/>
              <a:gd name="T4" fmla="*/ 30 w 88"/>
              <a:gd name="T5" fmla="*/ 121 h 244"/>
              <a:gd name="T6" fmla="*/ 30 w 88"/>
              <a:gd name="T7" fmla="*/ 54 h 244"/>
              <a:gd name="T8" fmla="*/ 0 w 88"/>
              <a:gd name="T9" fmla="*/ 54 h 244"/>
              <a:gd name="T10" fmla="*/ 44 w 88"/>
              <a:gd name="T11" fmla="*/ 0 h 244"/>
              <a:gd name="T12" fmla="*/ 88 w 88"/>
              <a:gd name="T13" fmla="*/ 54 h 244"/>
              <a:gd name="T14" fmla="*/ 58 w 88"/>
              <a:gd name="T15" fmla="*/ 54 h 244"/>
              <a:gd name="T16" fmla="*/ 58 w 88"/>
              <a:gd name="T17" fmla="*/ 121 h 244"/>
              <a:gd name="T18" fmla="*/ 58 w 88"/>
              <a:gd name="T19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244">
                <a:moveTo>
                  <a:pt x="58" y="244"/>
                </a:moveTo>
                <a:lnTo>
                  <a:pt x="30" y="244"/>
                </a:lnTo>
                <a:lnTo>
                  <a:pt x="30" y="121"/>
                </a:lnTo>
                <a:lnTo>
                  <a:pt x="30" y="54"/>
                </a:ln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  <a:lnTo>
                  <a:pt x="58" y="121"/>
                </a:lnTo>
                <a:lnTo>
                  <a:pt x="58" y="244"/>
                </a:lnTo>
                <a:close/>
              </a:path>
            </a:pathLst>
          </a:custGeom>
          <a:solidFill>
            <a:srgbClr val="BD14C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3" name="Freeform 98">
            <a:extLst>
              <a:ext uri="{FF2B5EF4-FFF2-40B4-BE49-F238E27FC236}">
                <a16:creationId xmlns:a16="http://schemas.microsoft.com/office/drawing/2014/main" id="{0812A2BC-19BE-4A58-BD69-5C90D32F43E4}"/>
              </a:ext>
            </a:extLst>
          </p:cNvPr>
          <p:cNvSpPr>
            <a:spLocks/>
          </p:cNvSpPr>
          <p:nvPr/>
        </p:nvSpPr>
        <p:spPr bwMode="auto">
          <a:xfrm>
            <a:off x="3656013" y="3638550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4" name="Freeform 99">
            <a:extLst>
              <a:ext uri="{FF2B5EF4-FFF2-40B4-BE49-F238E27FC236}">
                <a16:creationId xmlns:a16="http://schemas.microsoft.com/office/drawing/2014/main" id="{7213DA99-92FD-4406-80EF-7DF409A3BB74}"/>
              </a:ext>
            </a:extLst>
          </p:cNvPr>
          <p:cNvSpPr>
            <a:spLocks/>
          </p:cNvSpPr>
          <p:nvPr/>
        </p:nvSpPr>
        <p:spPr bwMode="auto">
          <a:xfrm>
            <a:off x="3867969" y="3460633"/>
            <a:ext cx="226010" cy="877306"/>
          </a:xfrm>
          <a:custGeom>
            <a:avLst/>
            <a:gdLst>
              <a:gd name="T0" fmla="*/ 32 w 103"/>
              <a:gd name="T1" fmla="*/ 512 h 512"/>
              <a:gd name="T2" fmla="*/ 32 w 103"/>
              <a:gd name="T3" fmla="*/ 485 h 512"/>
              <a:gd name="T4" fmla="*/ 74 w 103"/>
              <a:gd name="T5" fmla="*/ 483 h 512"/>
              <a:gd name="T6" fmla="*/ 74 w 103"/>
              <a:gd name="T7" fmla="*/ 59 h 512"/>
              <a:gd name="T8" fmla="*/ 54 w 103"/>
              <a:gd name="T9" fmla="*/ 58 h 512"/>
              <a:gd name="T10" fmla="*/ 53 w 103"/>
              <a:gd name="T11" fmla="*/ 88 h 512"/>
              <a:gd name="T12" fmla="*/ 0 w 103"/>
              <a:gd name="T13" fmla="*/ 43 h 512"/>
              <a:gd name="T14" fmla="*/ 55 w 103"/>
              <a:gd name="T15" fmla="*/ 0 h 512"/>
              <a:gd name="T16" fmla="*/ 54 w 103"/>
              <a:gd name="T17" fmla="*/ 30 h 512"/>
              <a:gd name="T18" fmla="*/ 103 w 103"/>
              <a:gd name="T19" fmla="*/ 31 h 512"/>
              <a:gd name="T20" fmla="*/ 103 w 103"/>
              <a:gd name="T21" fmla="*/ 512 h 512"/>
              <a:gd name="T22" fmla="*/ 32 w 103"/>
              <a:gd name="T23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" h="512">
                <a:moveTo>
                  <a:pt x="32" y="512"/>
                </a:moveTo>
                <a:lnTo>
                  <a:pt x="32" y="485"/>
                </a:lnTo>
                <a:lnTo>
                  <a:pt x="74" y="483"/>
                </a:lnTo>
                <a:lnTo>
                  <a:pt x="74" y="59"/>
                </a:lnTo>
                <a:lnTo>
                  <a:pt x="54" y="58"/>
                </a:lnTo>
                <a:lnTo>
                  <a:pt x="53" y="88"/>
                </a:lnTo>
                <a:lnTo>
                  <a:pt x="0" y="43"/>
                </a:lnTo>
                <a:lnTo>
                  <a:pt x="55" y="0"/>
                </a:lnTo>
                <a:lnTo>
                  <a:pt x="54" y="30"/>
                </a:lnTo>
                <a:lnTo>
                  <a:pt x="103" y="31"/>
                </a:lnTo>
                <a:lnTo>
                  <a:pt x="103" y="512"/>
                </a:lnTo>
                <a:lnTo>
                  <a:pt x="32" y="512"/>
                </a:lnTo>
                <a:close/>
              </a:path>
            </a:pathLst>
          </a:custGeom>
          <a:solidFill>
            <a:srgbClr val="FFB6B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05" name="Freeform 100">
            <a:extLst>
              <a:ext uri="{FF2B5EF4-FFF2-40B4-BE49-F238E27FC236}">
                <a16:creationId xmlns:a16="http://schemas.microsoft.com/office/drawing/2014/main" id="{0E5F4486-BF66-4831-AF1B-31C15E608F3B}"/>
              </a:ext>
            </a:extLst>
          </p:cNvPr>
          <p:cNvSpPr>
            <a:spLocks/>
          </p:cNvSpPr>
          <p:nvPr/>
        </p:nvSpPr>
        <p:spPr bwMode="auto">
          <a:xfrm>
            <a:off x="3868738" y="3427413"/>
            <a:ext cx="87312" cy="139700"/>
          </a:xfrm>
          <a:custGeom>
            <a:avLst/>
            <a:gdLst>
              <a:gd name="T0" fmla="*/ 54 w 55"/>
              <a:gd name="T1" fmla="*/ 58 h 88"/>
              <a:gd name="T2" fmla="*/ 53 w 55"/>
              <a:gd name="T3" fmla="*/ 88 h 88"/>
              <a:gd name="T4" fmla="*/ 0 w 55"/>
              <a:gd name="T5" fmla="*/ 43 h 88"/>
              <a:gd name="T6" fmla="*/ 55 w 55"/>
              <a:gd name="T7" fmla="*/ 0 h 88"/>
              <a:gd name="T8" fmla="*/ 54 w 55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88">
                <a:moveTo>
                  <a:pt x="54" y="58"/>
                </a:moveTo>
                <a:lnTo>
                  <a:pt x="53" y="88"/>
                </a:lnTo>
                <a:lnTo>
                  <a:pt x="0" y="43"/>
                </a:lnTo>
                <a:lnTo>
                  <a:pt x="55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6" name="Freeform 101">
            <a:extLst>
              <a:ext uri="{FF2B5EF4-FFF2-40B4-BE49-F238E27FC236}">
                <a16:creationId xmlns:a16="http://schemas.microsoft.com/office/drawing/2014/main" id="{B1B89DB2-4495-4C17-A6E2-2C8E7DF27CF0}"/>
              </a:ext>
            </a:extLst>
          </p:cNvPr>
          <p:cNvSpPr>
            <a:spLocks/>
          </p:cNvSpPr>
          <p:nvPr/>
        </p:nvSpPr>
        <p:spPr bwMode="auto">
          <a:xfrm>
            <a:off x="3070225" y="2433638"/>
            <a:ext cx="514350" cy="1135063"/>
          </a:xfrm>
          <a:custGeom>
            <a:avLst/>
            <a:gdLst>
              <a:gd name="T0" fmla="*/ 28 w 324"/>
              <a:gd name="T1" fmla="*/ 115 h 715"/>
              <a:gd name="T2" fmla="*/ 0 w 324"/>
              <a:gd name="T3" fmla="*/ 115 h 715"/>
              <a:gd name="T4" fmla="*/ 0 w 324"/>
              <a:gd name="T5" fmla="*/ 0 h 715"/>
              <a:gd name="T6" fmla="*/ 238 w 324"/>
              <a:gd name="T7" fmla="*/ 0 h 715"/>
              <a:gd name="T8" fmla="*/ 238 w 324"/>
              <a:gd name="T9" fmla="*/ 657 h 715"/>
              <a:gd name="T10" fmla="*/ 270 w 324"/>
              <a:gd name="T11" fmla="*/ 657 h 715"/>
              <a:gd name="T12" fmla="*/ 270 w 324"/>
              <a:gd name="T13" fmla="*/ 627 h 715"/>
              <a:gd name="T14" fmla="*/ 324 w 324"/>
              <a:gd name="T15" fmla="*/ 671 h 715"/>
              <a:gd name="T16" fmla="*/ 270 w 324"/>
              <a:gd name="T17" fmla="*/ 715 h 715"/>
              <a:gd name="T18" fmla="*/ 270 w 324"/>
              <a:gd name="T19" fmla="*/ 685 h 715"/>
              <a:gd name="T20" fmla="*/ 209 w 324"/>
              <a:gd name="T21" fmla="*/ 685 h 715"/>
              <a:gd name="T22" fmla="*/ 209 w 324"/>
              <a:gd name="T23" fmla="*/ 28 h 715"/>
              <a:gd name="T24" fmla="*/ 28 w 324"/>
              <a:gd name="T25" fmla="*/ 28 h 715"/>
              <a:gd name="T26" fmla="*/ 28 w 324"/>
              <a:gd name="T27" fmla="*/ 115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4" h="715">
                <a:moveTo>
                  <a:pt x="28" y="115"/>
                </a:moveTo>
                <a:lnTo>
                  <a:pt x="0" y="115"/>
                </a:lnTo>
                <a:lnTo>
                  <a:pt x="0" y="0"/>
                </a:lnTo>
                <a:lnTo>
                  <a:pt x="238" y="0"/>
                </a:lnTo>
                <a:lnTo>
                  <a:pt x="238" y="657"/>
                </a:lnTo>
                <a:lnTo>
                  <a:pt x="270" y="657"/>
                </a:lnTo>
                <a:lnTo>
                  <a:pt x="270" y="627"/>
                </a:lnTo>
                <a:lnTo>
                  <a:pt x="324" y="671"/>
                </a:lnTo>
                <a:lnTo>
                  <a:pt x="270" y="715"/>
                </a:lnTo>
                <a:lnTo>
                  <a:pt x="270" y="685"/>
                </a:lnTo>
                <a:lnTo>
                  <a:pt x="209" y="685"/>
                </a:lnTo>
                <a:lnTo>
                  <a:pt x="209" y="28"/>
                </a:lnTo>
                <a:lnTo>
                  <a:pt x="28" y="28"/>
                </a:lnTo>
                <a:lnTo>
                  <a:pt x="28" y="115"/>
                </a:lnTo>
                <a:close/>
              </a:path>
            </a:pathLst>
          </a:custGeom>
          <a:solidFill>
            <a:srgbClr val="FFB6B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7" name="Freeform 102">
            <a:extLst>
              <a:ext uri="{FF2B5EF4-FFF2-40B4-BE49-F238E27FC236}">
                <a16:creationId xmlns:a16="http://schemas.microsoft.com/office/drawing/2014/main" id="{E2D969A1-4A58-4448-AD7F-494B4A37B1FB}"/>
              </a:ext>
            </a:extLst>
          </p:cNvPr>
          <p:cNvSpPr>
            <a:spLocks/>
          </p:cNvSpPr>
          <p:nvPr/>
        </p:nvSpPr>
        <p:spPr bwMode="auto">
          <a:xfrm>
            <a:off x="3498850" y="3429000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3">
                <a:extLst>
                  <a:ext uri="{FF2B5EF4-FFF2-40B4-BE49-F238E27FC236}">
                    <a16:creationId xmlns:a16="http://schemas.microsoft.com/office/drawing/2014/main" id="{CBFDE718-C328-406A-80B4-7013DB8BD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5913" y="2562900"/>
                <a:ext cx="463549" cy="465375"/>
              </a:xfrm>
              <a:prstGeom prst="ellipse">
                <a:avLst/>
              </a:prstGeom>
              <a:solidFill>
                <a:srgbClr val="D5E8D4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d-ID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108" name="Oval 103">
                <a:extLst>
                  <a:ext uri="{FF2B5EF4-FFF2-40B4-BE49-F238E27FC236}">
                    <a16:creationId xmlns:a16="http://schemas.microsoft.com/office/drawing/2014/main" id="{CBFDE718-C328-406A-80B4-7013DB8BD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5913" y="2562900"/>
                <a:ext cx="463549" cy="465375"/>
              </a:xfrm>
              <a:prstGeom prst="ellipse">
                <a:avLst/>
              </a:prstGeom>
              <a:blipFill>
                <a:blip r:embed="rId9"/>
                <a:stretch>
                  <a:fillRect r="-1299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Freeform 104">
            <a:extLst>
              <a:ext uri="{FF2B5EF4-FFF2-40B4-BE49-F238E27FC236}">
                <a16:creationId xmlns:a16="http://schemas.microsoft.com/office/drawing/2014/main" id="{CE629CB4-3105-4FEF-9392-1606EE2E38B5}"/>
              </a:ext>
            </a:extLst>
          </p:cNvPr>
          <p:cNvSpPr>
            <a:spLocks/>
          </p:cNvSpPr>
          <p:nvPr/>
        </p:nvSpPr>
        <p:spPr bwMode="auto">
          <a:xfrm>
            <a:off x="2786063" y="3027363"/>
            <a:ext cx="376237" cy="1774825"/>
          </a:xfrm>
          <a:custGeom>
            <a:avLst/>
            <a:gdLst>
              <a:gd name="T0" fmla="*/ 28 w 237"/>
              <a:gd name="T1" fmla="*/ 1118 h 1118"/>
              <a:gd name="T2" fmla="*/ 0 w 237"/>
              <a:gd name="T3" fmla="*/ 1118 h 1118"/>
              <a:gd name="T4" fmla="*/ 1 w 237"/>
              <a:gd name="T5" fmla="*/ 543 h 1118"/>
              <a:gd name="T6" fmla="*/ 179 w 237"/>
              <a:gd name="T7" fmla="*/ 543 h 1118"/>
              <a:gd name="T8" fmla="*/ 179 w 237"/>
              <a:gd name="T9" fmla="*/ 53 h 1118"/>
              <a:gd name="T10" fmla="*/ 149 w 237"/>
              <a:gd name="T11" fmla="*/ 53 h 1118"/>
              <a:gd name="T12" fmla="*/ 193 w 237"/>
              <a:gd name="T13" fmla="*/ 0 h 1118"/>
              <a:gd name="T14" fmla="*/ 237 w 237"/>
              <a:gd name="T15" fmla="*/ 53 h 1118"/>
              <a:gd name="T16" fmla="*/ 207 w 237"/>
              <a:gd name="T17" fmla="*/ 53 h 1118"/>
              <a:gd name="T18" fmla="*/ 207 w 237"/>
              <a:gd name="T19" fmla="*/ 571 h 1118"/>
              <a:gd name="T20" fmla="*/ 29 w 237"/>
              <a:gd name="T21" fmla="*/ 571 h 1118"/>
              <a:gd name="T22" fmla="*/ 28 w 237"/>
              <a:gd name="T23" fmla="*/ 1118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7" h="1118">
                <a:moveTo>
                  <a:pt x="28" y="1118"/>
                </a:moveTo>
                <a:lnTo>
                  <a:pt x="0" y="1118"/>
                </a:lnTo>
                <a:lnTo>
                  <a:pt x="1" y="543"/>
                </a:lnTo>
                <a:lnTo>
                  <a:pt x="179" y="543"/>
                </a:lnTo>
                <a:lnTo>
                  <a:pt x="179" y="53"/>
                </a:lnTo>
                <a:lnTo>
                  <a:pt x="149" y="53"/>
                </a:lnTo>
                <a:lnTo>
                  <a:pt x="193" y="0"/>
                </a:lnTo>
                <a:lnTo>
                  <a:pt x="237" y="53"/>
                </a:lnTo>
                <a:lnTo>
                  <a:pt x="207" y="53"/>
                </a:lnTo>
                <a:lnTo>
                  <a:pt x="207" y="571"/>
                </a:lnTo>
                <a:lnTo>
                  <a:pt x="29" y="571"/>
                </a:lnTo>
                <a:lnTo>
                  <a:pt x="28" y="1118"/>
                </a:lnTo>
                <a:close/>
              </a:path>
            </a:pathLst>
          </a:custGeom>
          <a:solidFill>
            <a:srgbClr val="FF99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0" name="Freeform 105">
            <a:extLst>
              <a:ext uri="{FF2B5EF4-FFF2-40B4-BE49-F238E27FC236}">
                <a16:creationId xmlns:a16="http://schemas.microsoft.com/office/drawing/2014/main" id="{B6C3C7DD-803C-4583-8E18-18A80D10CCC7}"/>
              </a:ext>
            </a:extLst>
          </p:cNvPr>
          <p:cNvSpPr>
            <a:spLocks/>
          </p:cNvSpPr>
          <p:nvPr/>
        </p:nvSpPr>
        <p:spPr bwMode="auto">
          <a:xfrm>
            <a:off x="3022600" y="3027363"/>
            <a:ext cx="139700" cy="84138"/>
          </a:xfrm>
          <a:custGeom>
            <a:avLst/>
            <a:gdLst>
              <a:gd name="T0" fmla="*/ 30 w 88"/>
              <a:gd name="T1" fmla="*/ 53 h 53"/>
              <a:gd name="T2" fmla="*/ 0 w 88"/>
              <a:gd name="T3" fmla="*/ 53 h 53"/>
              <a:gd name="T4" fmla="*/ 44 w 88"/>
              <a:gd name="T5" fmla="*/ 0 h 53"/>
              <a:gd name="T6" fmla="*/ 88 w 88"/>
              <a:gd name="T7" fmla="*/ 53 h 53"/>
              <a:gd name="T8" fmla="*/ 58 w 88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3">
                <a:moveTo>
                  <a:pt x="30" y="53"/>
                </a:moveTo>
                <a:lnTo>
                  <a:pt x="0" y="53"/>
                </a:lnTo>
                <a:lnTo>
                  <a:pt x="44" y="0"/>
                </a:lnTo>
                <a:lnTo>
                  <a:pt x="88" y="53"/>
                </a:lnTo>
                <a:lnTo>
                  <a:pt x="58" y="53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106">
            <a:extLst>
              <a:ext uri="{FF2B5EF4-FFF2-40B4-BE49-F238E27FC236}">
                <a16:creationId xmlns:a16="http://schemas.microsoft.com/office/drawing/2014/main" id="{9E3C1D10-125B-40C3-A71A-40C58C31DB40}"/>
              </a:ext>
            </a:extLst>
          </p:cNvPr>
          <p:cNvSpPr>
            <a:spLocks/>
          </p:cNvSpPr>
          <p:nvPr/>
        </p:nvSpPr>
        <p:spPr bwMode="auto">
          <a:xfrm>
            <a:off x="2254250" y="2254250"/>
            <a:ext cx="1395412" cy="3740150"/>
          </a:xfrm>
          <a:custGeom>
            <a:avLst/>
            <a:gdLst>
              <a:gd name="T0" fmla="*/ 879 w 879"/>
              <a:gd name="T1" fmla="*/ 717 h 2356"/>
              <a:gd name="T2" fmla="*/ 851 w 879"/>
              <a:gd name="T3" fmla="*/ 717 h 2356"/>
              <a:gd name="T4" fmla="*/ 851 w 879"/>
              <a:gd name="T5" fmla="*/ 28 h 2356"/>
              <a:gd name="T6" fmla="*/ 157 w 879"/>
              <a:gd name="T7" fmla="*/ 28 h 2356"/>
              <a:gd name="T8" fmla="*/ 157 w 879"/>
              <a:gd name="T9" fmla="*/ 2236 h 2356"/>
              <a:gd name="T10" fmla="*/ 58 w 879"/>
              <a:gd name="T11" fmla="*/ 2236 h 2356"/>
              <a:gd name="T12" fmla="*/ 58 w 879"/>
              <a:gd name="T13" fmla="*/ 2302 h 2356"/>
              <a:gd name="T14" fmla="*/ 88 w 879"/>
              <a:gd name="T15" fmla="*/ 2302 h 2356"/>
              <a:gd name="T16" fmla="*/ 44 w 879"/>
              <a:gd name="T17" fmla="*/ 2356 h 2356"/>
              <a:gd name="T18" fmla="*/ 0 w 879"/>
              <a:gd name="T19" fmla="*/ 2302 h 2356"/>
              <a:gd name="T20" fmla="*/ 30 w 879"/>
              <a:gd name="T21" fmla="*/ 2302 h 2356"/>
              <a:gd name="T22" fmla="*/ 30 w 879"/>
              <a:gd name="T23" fmla="*/ 2207 h 2356"/>
              <a:gd name="T24" fmla="*/ 129 w 879"/>
              <a:gd name="T25" fmla="*/ 2207 h 2356"/>
              <a:gd name="T26" fmla="*/ 129 w 879"/>
              <a:gd name="T27" fmla="*/ 0 h 2356"/>
              <a:gd name="T28" fmla="*/ 879 w 879"/>
              <a:gd name="T29" fmla="*/ 0 h 2356"/>
              <a:gd name="T30" fmla="*/ 879 w 879"/>
              <a:gd name="T31" fmla="*/ 717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79" h="2356">
                <a:moveTo>
                  <a:pt x="879" y="717"/>
                </a:moveTo>
                <a:lnTo>
                  <a:pt x="851" y="717"/>
                </a:lnTo>
                <a:lnTo>
                  <a:pt x="851" y="28"/>
                </a:lnTo>
                <a:lnTo>
                  <a:pt x="157" y="28"/>
                </a:lnTo>
                <a:lnTo>
                  <a:pt x="157" y="2236"/>
                </a:lnTo>
                <a:lnTo>
                  <a:pt x="58" y="2236"/>
                </a:lnTo>
                <a:lnTo>
                  <a:pt x="58" y="2302"/>
                </a:lnTo>
                <a:lnTo>
                  <a:pt x="88" y="2302"/>
                </a:lnTo>
                <a:lnTo>
                  <a:pt x="44" y="2356"/>
                </a:lnTo>
                <a:lnTo>
                  <a:pt x="0" y="2302"/>
                </a:lnTo>
                <a:lnTo>
                  <a:pt x="30" y="2302"/>
                </a:lnTo>
                <a:lnTo>
                  <a:pt x="30" y="2207"/>
                </a:lnTo>
                <a:lnTo>
                  <a:pt x="129" y="2207"/>
                </a:lnTo>
                <a:lnTo>
                  <a:pt x="129" y="0"/>
                </a:lnTo>
                <a:lnTo>
                  <a:pt x="879" y="0"/>
                </a:lnTo>
                <a:lnTo>
                  <a:pt x="879" y="717"/>
                </a:lnTo>
                <a:close/>
              </a:path>
            </a:pathLst>
          </a:custGeom>
          <a:solidFill>
            <a:srgbClr val="FFB6B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107">
            <a:extLst>
              <a:ext uri="{FF2B5EF4-FFF2-40B4-BE49-F238E27FC236}">
                <a16:creationId xmlns:a16="http://schemas.microsoft.com/office/drawing/2014/main" id="{9794B655-FB5E-4D75-9660-FB705FC80DAD}"/>
              </a:ext>
            </a:extLst>
          </p:cNvPr>
          <p:cNvSpPr>
            <a:spLocks/>
          </p:cNvSpPr>
          <p:nvPr/>
        </p:nvSpPr>
        <p:spPr bwMode="auto">
          <a:xfrm>
            <a:off x="2254250" y="5908675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Oval 108">
                <a:extLst>
                  <a:ext uri="{FF2B5EF4-FFF2-40B4-BE49-F238E27FC236}">
                    <a16:creationId xmlns:a16="http://schemas.microsoft.com/office/drawing/2014/main" id="{38C85266-7E32-45E3-B121-3DC703589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9925" y="5995988"/>
                <a:ext cx="579437" cy="581784"/>
              </a:xfrm>
              <a:prstGeom prst="ellipse">
                <a:avLst/>
              </a:prstGeom>
              <a:solidFill>
                <a:srgbClr val="FF9933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200" dirty="0"/>
                  <a:t>W</a:t>
                </a:r>
                <a:endParaRPr lang="id-ID" sz="1200" dirty="0"/>
              </a:p>
            </p:txBody>
          </p:sp>
        </mc:Choice>
        <mc:Fallback xmlns="">
          <p:sp>
            <p:nvSpPr>
              <p:cNvPr id="113" name="Oval 108">
                <a:extLst>
                  <a:ext uri="{FF2B5EF4-FFF2-40B4-BE49-F238E27FC236}">
                    <a16:creationId xmlns:a16="http://schemas.microsoft.com/office/drawing/2014/main" id="{38C85266-7E32-45E3-B121-3DC703589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9925" y="5995988"/>
                <a:ext cx="579437" cy="58178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Oval 109">
                <a:extLst>
                  <a:ext uri="{FF2B5EF4-FFF2-40B4-BE49-F238E27FC236}">
                    <a16:creationId xmlns:a16="http://schemas.microsoft.com/office/drawing/2014/main" id="{83CE5E41-0B91-48FA-88ED-C6F236186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801" y="6446044"/>
                <a:ext cx="685799" cy="685800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x</a:t>
                </a:r>
                <a:endParaRPr lang="id-ID" dirty="0"/>
              </a:p>
            </p:txBody>
          </p:sp>
        </mc:Choice>
        <mc:Fallback xmlns="">
          <p:sp>
            <p:nvSpPr>
              <p:cNvPr id="114" name="Oval 109">
                <a:extLst>
                  <a:ext uri="{FF2B5EF4-FFF2-40B4-BE49-F238E27FC236}">
                    <a16:creationId xmlns:a16="http://schemas.microsoft.com/office/drawing/2014/main" id="{83CE5E41-0B91-48FA-88ED-C6F236186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6801" y="6446044"/>
                <a:ext cx="685799" cy="6858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Freeform 110">
            <a:extLst>
              <a:ext uri="{FF2B5EF4-FFF2-40B4-BE49-F238E27FC236}">
                <a16:creationId xmlns:a16="http://schemas.microsoft.com/office/drawing/2014/main" id="{E096BD6D-AE6C-4D4A-928D-5A7841FA8A63}"/>
              </a:ext>
            </a:extLst>
          </p:cNvPr>
          <p:cNvSpPr>
            <a:spLocks/>
          </p:cNvSpPr>
          <p:nvPr/>
        </p:nvSpPr>
        <p:spPr bwMode="auto">
          <a:xfrm>
            <a:off x="2565400" y="2797175"/>
            <a:ext cx="322262" cy="3690938"/>
          </a:xfrm>
          <a:custGeom>
            <a:avLst/>
            <a:gdLst>
              <a:gd name="T0" fmla="*/ 203 w 203"/>
              <a:gd name="T1" fmla="*/ 0 h 2325"/>
              <a:gd name="T2" fmla="*/ 203 w 203"/>
              <a:gd name="T3" fmla="*/ 29 h 2325"/>
              <a:gd name="T4" fmla="*/ 58 w 203"/>
              <a:gd name="T5" fmla="*/ 29 h 2325"/>
              <a:gd name="T6" fmla="*/ 58 w 203"/>
              <a:gd name="T7" fmla="*/ 2272 h 2325"/>
              <a:gd name="T8" fmla="*/ 87 w 203"/>
              <a:gd name="T9" fmla="*/ 2272 h 2325"/>
              <a:gd name="T10" fmla="*/ 43 w 203"/>
              <a:gd name="T11" fmla="*/ 2325 h 2325"/>
              <a:gd name="T12" fmla="*/ 0 w 203"/>
              <a:gd name="T13" fmla="*/ 2272 h 2325"/>
              <a:gd name="T14" fmla="*/ 29 w 203"/>
              <a:gd name="T15" fmla="*/ 2272 h 2325"/>
              <a:gd name="T16" fmla="*/ 29 w 203"/>
              <a:gd name="T17" fmla="*/ 0 h 2325"/>
              <a:gd name="T18" fmla="*/ 203 w 203"/>
              <a:gd name="T19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3" h="2325">
                <a:moveTo>
                  <a:pt x="203" y="0"/>
                </a:moveTo>
                <a:lnTo>
                  <a:pt x="203" y="29"/>
                </a:lnTo>
                <a:lnTo>
                  <a:pt x="58" y="29"/>
                </a:lnTo>
                <a:lnTo>
                  <a:pt x="58" y="2272"/>
                </a:lnTo>
                <a:lnTo>
                  <a:pt x="87" y="2272"/>
                </a:lnTo>
                <a:lnTo>
                  <a:pt x="43" y="2325"/>
                </a:lnTo>
                <a:lnTo>
                  <a:pt x="0" y="2272"/>
                </a:lnTo>
                <a:lnTo>
                  <a:pt x="29" y="2272"/>
                </a:lnTo>
                <a:lnTo>
                  <a:pt x="29" y="0"/>
                </a:lnTo>
                <a:lnTo>
                  <a:pt x="203" y="0"/>
                </a:lnTo>
                <a:close/>
              </a:path>
            </a:pathLst>
          </a:custGeom>
          <a:solidFill>
            <a:srgbClr val="A368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6" name="Freeform 111">
            <a:extLst>
              <a:ext uri="{FF2B5EF4-FFF2-40B4-BE49-F238E27FC236}">
                <a16:creationId xmlns:a16="http://schemas.microsoft.com/office/drawing/2014/main" id="{903FDDB1-B456-4D61-A4B9-B40C46662BED}"/>
              </a:ext>
            </a:extLst>
          </p:cNvPr>
          <p:cNvSpPr>
            <a:spLocks/>
          </p:cNvSpPr>
          <p:nvPr/>
        </p:nvSpPr>
        <p:spPr bwMode="auto">
          <a:xfrm>
            <a:off x="2565400" y="6403975"/>
            <a:ext cx="138112" cy="84138"/>
          </a:xfrm>
          <a:custGeom>
            <a:avLst/>
            <a:gdLst>
              <a:gd name="T0" fmla="*/ 58 w 87"/>
              <a:gd name="T1" fmla="*/ 0 h 53"/>
              <a:gd name="T2" fmla="*/ 87 w 87"/>
              <a:gd name="T3" fmla="*/ 0 h 53"/>
              <a:gd name="T4" fmla="*/ 43 w 87"/>
              <a:gd name="T5" fmla="*/ 53 h 53"/>
              <a:gd name="T6" fmla="*/ 0 w 87"/>
              <a:gd name="T7" fmla="*/ 0 h 53"/>
              <a:gd name="T8" fmla="*/ 29 w 87"/>
              <a:gd name="T9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53">
                <a:moveTo>
                  <a:pt x="58" y="0"/>
                </a:moveTo>
                <a:lnTo>
                  <a:pt x="87" y="0"/>
                </a:lnTo>
                <a:lnTo>
                  <a:pt x="43" y="53"/>
                </a:lnTo>
                <a:lnTo>
                  <a:pt x="0" y="0"/>
                </a:lnTo>
                <a:lnTo>
                  <a:pt x="29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Freeform 113">
            <a:extLst>
              <a:ext uri="{FF2B5EF4-FFF2-40B4-BE49-F238E27FC236}">
                <a16:creationId xmlns:a16="http://schemas.microsoft.com/office/drawing/2014/main" id="{6435645B-60D3-4A09-AAAF-26F6EDE06573}"/>
              </a:ext>
            </a:extLst>
          </p:cNvPr>
          <p:cNvSpPr>
            <a:spLocks/>
          </p:cNvSpPr>
          <p:nvPr/>
        </p:nvSpPr>
        <p:spPr bwMode="auto">
          <a:xfrm>
            <a:off x="1844675" y="2797175"/>
            <a:ext cx="1041400" cy="2232025"/>
          </a:xfrm>
          <a:custGeom>
            <a:avLst/>
            <a:gdLst>
              <a:gd name="T0" fmla="*/ 656 w 656"/>
              <a:gd name="T1" fmla="*/ 0 h 1406"/>
              <a:gd name="T2" fmla="*/ 656 w 656"/>
              <a:gd name="T3" fmla="*/ 29 h 1406"/>
              <a:gd name="T4" fmla="*/ 498 w 656"/>
              <a:gd name="T5" fmla="*/ 29 h 1406"/>
              <a:gd name="T6" fmla="*/ 498 w 656"/>
              <a:gd name="T7" fmla="*/ 1376 h 1406"/>
              <a:gd name="T8" fmla="*/ 54 w 656"/>
              <a:gd name="T9" fmla="*/ 1376 h 1406"/>
              <a:gd name="T10" fmla="*/ 54 w 656"/>
              <a:gd name="T11" fmla="*/ 1406 h 1406"/>
              <a:gd name="T12" fmla="*/ 0 w 656"/>
              <a:gd name="T13" fmla="*/ 1362 h 1406"/>
              <a:gd name="T14" fmla="*/ 54 w 656"/>
              <a:gd name="T15" fmla="*/ 1318 h 1406"/>
              <a:gd name="T16" fmla="*/ 54 w 656"/>
              <a:gd name="T17" fmla="*/ 1347 h 1406"/>
              <a:gd name="T18" fmla="*/ 469 w 656"/>
              <a:gd name="T19" fmla="*/ 1347 h 1406"/>
              <a:gd name="T20" fmla="*/ 469 w 656"/>
              <a:gd name="T21" fmla="*/ 0 h 1406"/>
              <a:gd name="T22" fmla="*/ 656 w 656"/>
              <a:gd name="T23" fmla="*/ 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6" h="1406">
                <a:moveTo>
                  <a:pt x="656" y="0"/>
                </a:moveTo>
                <a:lnTo>
                  <a:pt x="656" y="29"/>
                </a:lnTo>
                <a:lnTo>
                  <a:pt x="498" y="29"/>
                </a:lnTo>
                <a:lnTo>
                  <a:pt x="498" y="1376"/>
                </a:lnTo>
                <a:lnTo>
                  <a:pt x="54" y="1376"/>
                </a:lnTo>
                <a:lnTo>
                  <a:pt x="54" y="1406"/>
                </a:lnTo>
                <a:lnTo>
                  <a:pt x="0" y="1362"/>
                </a:lnTo>
                <a:lnTo>
                  <a:pt x="54" y="1318"/>
                </a:lnTo>
                <a:lnTo>
                  <a:pt x="54" y="1347"/>
                </a:lnTo>
                <a:lnTo>
                  <a:pt x="469" y="1347"/>
                </a:lnTo>
                <a:lnTo>
                  <a:pt x="469" y="0"/>
                </a:lnTo>
                <a:lnTo>
                  <a:pt x="656" y="0"/>
                </a:lnTo>
                <a:close/>
              </a:path>
            </a:pathLst>
          </a:custGeom>
          <a:solidFill>
            <a:srgbClr val="A368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114">
            <a:extLst>
              <a:ext uri="{FF2B5EF4-FFF2-40B4-BE49-F238E27FC236}">
                <a16:creationId xmlns:a16="http://schemas.microsoft.com/office/drawing/2014/main" id="{B4EE4FB4-6143-48F4-A35A-82D051205B62}"/>
              </a:ext>
            </a:extLst>
          </p:cNvPr>
          <p:cNvSpPr>
            <a:spLocks/>
          </p:cNvSpPr>
          <p:nvPr/>
        </p:nvSpPr>
        <p:spPr bwMode="auto">
          <a:xfrm>
            <a:off x="1854200" y="4889500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29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115">
            <a:extLst>
              <a:ext uri="{FF2B5EF4-FFF2-40B4-BE49-F238E27FC236}">
                <a16:creationId xmlns:a16="http://schemas.microsoft.com/office/drawing/2014/main" id="{5E950E75-FBFB-42A8-9171-CEA589EE42D5}"/>
              </a:ext>
            </a:extLst>
          </p:cNvPr>
          <p:cNvSpPr>
            <a:spLocks/>
          </p:cNvSpPr>
          <p:nvPr/>
        </p:nvSpPr>
        <p:spPr bwMode="auto">
          <a:xfrm>
            <a:off x="3702050" y="1989138"/>
            <a:ext cx="192087" cy="1403350"/>
          </a:xfrm>
          <a:custGeom>
            <a:avLst/>
            <a:gdLst>
              <a:gd name="T0" fmla="*/ 0 w 121"/>
              <a:gd name="T1" fmla="*/ 28 h 884"/>
              <a:gd name="T2" fmla="*/ 0 w 121"/>
              <a:gd name="T3" fmla="*/ 0 h 884"/>
              <a:gd name="T4" fmla="*/ 92 w 121"/>
              <a:gd name="T5" fmla="*/ 0 h 884"/>
              <a:gd name="T6" fmla="*/ 92 w 121"/>
              <a:gd name="T7" fmla="*/ 830 h 884"/>
              <a:gd name="T8" fmla="*/ 121 w 121"/>
              <a:gd name="T9" fmla="*/ 830 h 884"/>
              <a:gd name="T10" fmla="*/ 77 w 121"/>
              <a:gd name="T11" fmla="*/ 884 h 884"/>
              <a:gd name="T12" fmla="*/ 34 w 121"/>
              <a:gd name="T13" fmla="*/ 830 h 884"/>
              <a:gd name="T14" fmla="*/ 63 w 121"/>
              <a:gd name="T15" fmla="*/ 830 h 884"/>
              <a:gd name="T16" fmla="*/ 63 w 121"/>
              <a:gd name="T17" fmla="*/ 28 h 884"/>
              <a:gd name="T18" fmla="*/ 0 w 121"/>
              <a:gd name="T19" fmla="*/ 28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1" h="884">
                <a:moveTo>
                  <a:pt x="0" y="28"/>
                </a:moveTo>
                <a:lnTo>
                  <a:pt x="0" y="0"/>
                </a:lnTo>
                <a:lnTo>
                  <a:pt x="92" y="0"/>
                </a:lnTo>
                <a:lnTo>
                  <a:pt x="92" y="830"/>
                </a:lnTo>
                <a:lnTo>
                  <a:pt x="121" y="830"/>
                </a:lnTo>
                <a:lnTo>
                  <a:pt x="77" y="884"/>
                </a:lnTo>
                <a:lnTo>
                  <a:pt x="34" y="830"/>
                </a:lnTo>
                <a:lnTo>
                  <a:pt x="63" y="830"/>
                </a:lnTo>
                <a:lnTo>
                  <a:pt x="63" y="28"/>
                </a:lnTo>
                <a:lnTo>
                  <a:pt x="0" y="28"/>
                </a:lnTo>
                <a:close/>
              </a:path>
            </a:pathLst>
          </a:custGeom>
          <a:solidFill>
            <a:srgbClr val="BD14C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116">
            <a:extLst>
              <a:ext uri="{FF2B5EF4-FFF2-40B4-BE49-F238E27FC236}">
                <a16:creationId xmlns:a16="http://schemas.microsoft.com/office/drawing/2014/main" id="{2F608FEB-2499-4B2F-9E19-5192E9BF5A8B}"/>
              </a:ext>
            </a:extLst>
          </p:cNvPr>
          <p:cNvSpPr>
            <a:spLocks/>
          </p:cNvSpPr>
          <p:nvPr/>
        </p:nvSpPr>
        <p:spPr bwMode="auto">
          <a:xfrm>
            <a:off x="3756025" y="3306763"/>
            <a:ext cx="138112" cy="85725"/>
          </a:xfrm>
          <a:custGeom>
            <a:avLst/>
            <a:gdLst>
              <a:gd name="T0" fmla="*/ 58 w 87"/>
              <a:gd name="T1" fmla="*/ 0 h 54"/>
              <a:gd name="T2" fmla="*/ 87 w 87"/>
              <a:gd name="T3" fmla="*/ 0 h 54"/>
              <a:gd name="T4" fmla="*/ 43 w 87"/>
              <a:gd name="T5" fmla="*/ 54 h 54"/>
              <a:gd name="T6" fmla="*/ 0 w 87"/>
              <a:gd name="T7" fmla="*/ 0 h 54"/>
              <a:gd name="T8" fmla="*/ 29 w 87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54">
                <a:moveTo>
                  <a:pt x="58" y="0"/>
                </a:moveTo>
                <a:lnTo>
                  <a:pt x="87" y="0"/>
                </a:lnTo>
                <a:lnTo>
                  <a:pt x="43" y="54"/>
                </a:lnTo>
                <a:lnTo>
                  <a:pt x="0" y="0"/>
                </a:lnTo>
                <a:lnTo>
                  <a:pt x="29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Oval 117">
            <a:extLst>
              <a:ext uri="{FF2B5EF4-FFF2-40B4-BE49-F238E27FC236}">
                <a16:creationId xmlns:a16="http://schemas.microsoft.com/office/drawing/2014/main" id="{8E15851A-5081-4EAC-9CD3-8F3F5BD7E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878013"/>
            <a:ext cx="269875" cy="268288"/>
          </a:xfrm>
          <a:prstGeom prst="ellipse">
            <a:avLst/>
          </a:prstGeom>
          <a:solidFill>
            <a:srgbClr val="FFCC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T</a:t>
            </a:r>
            <a:endParaRPr lang="id-ID" sz="1400" dirty="0"/>
          </a:p>
        </p:txBody>
      </p:sp>
      <p:sp>
        <p:nvSpPr>
          <p:cNvPr id="124" name="Freeform 119">
            <a:extLst>
              <a:ext uri="{FF2B5EF4-FFF2-40B4-BE49-F238E27FC236}">
                <a16:creationId xmlns:a16="http://schemas.microsoft.com/office/drawing/2014/main" id="{FEE2BE09-03F3-4A12-940D-64F12D9CE918}"/>
              </a:ext>
            </a:extLst>
          </p:cNvPr>
          <p:cNvSpPr>
            <a:spLocks/>
          </p:cNvSpPr>
          <p:nvPr/>
        </p:nvSpPr>
        <p:spPr bwMode="auto">
          <a:xfrm>
            <a:off x="2184400" y="1941513"/>
            <a:ext cx="1243012" cy="3432175"/>
          </a:xfrm>
          <a:custGeom>
            <a:avLst/>
            <a:gdLst>
              <a:gd name="T0" fmla="*/ 29 w 783"/>
              <a:gd name="T1" fmla="*/ 2162 h 2162"/>
              <a:gd name="T2" fmla="*/ 0 w 783"/>
              <a:gd name="T3" fmla="*/ 2162 h 2162"/>
              <a:gd name="T4" fmla="*/ 0 w 783"/>
              <a:gd name="T5" fmla="*/ 30 h 2162"/>
              <a:gd name="T6" fmla="*/ 729 w 783"/>
              <a:gd name="T7" fmla="*/ 30 h 2162"/>
              <a:gd name="T8" fmla="*/ 729 w 783"/>
              <a:gd name="T9" fmla="*/ 0 h 2162"/>
              <a:gd name="T10" fmla="*/ 783 w 783"/>
              <a:gd name="T11" fmla="*/ 44 h 2162"/>
              <a:gd name="T12" fmla="*/ 729 w 783"/>
              <a:gd name="T13" fmla="*/ 88 h 2162"/>
              <a:gd name="T14" fmla="*/ 729 w 783"/>
              <a:gd name="T15" fmla="*/ 58 h 2162"/>
              <a:gd name="T16" fmla="*/ 29 w 783"/>
              <a:gd name="T17" fmla="*/ 58 h 2162"/>
              <a:gd name="T18" fmla="*/ 29 w 783"/>
              <a:gd name="T19" fmla="*/ 2162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3" h="2162">
                <a:moveTo>
                  <a:pt x="29" y="2162"/>
                </a:moveTo>
                <a:lnTo>
                  <a:pt x="0" y="2162"/>
                </a:lnTo>
                <a:lnTo>
                  <a:pt x="0" y="30"/>
                </a:lnTo>
                <a:lnTo>
                  <a:pt x="729" y="30"/>
                </a:lnTo>
                <a:lnTo>
                  <a:pt x="729" y="0"/>
                </a:lnTo>
                <a:lnTo>
                  <a:pt x="783" y="44"/>
                </a:lnTo>
                <a:lnTo>
                  <a:pt x="729" y="88"/>
                </a:lnTo>
                <a:lnTo>
                  <a:pt x="729" y="58"/>
                </a:lnTo>
                <a:lnTo>
                  <a:pt x="29" y="58"/>
                </a:lnTo>
                <a:lnTo>
                  <a:pt x="29" y="2162"/>
                </a:lnTo>
                <a:close/>
              </a:path>
            </a:pathLst>
          </a:custGeom>
          <a:solidFill>
            <a:srgbClr val="BD14C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5" name="Freeform 120">
            <a:extLst>
              <a:ext uri="{FF2B5EF4-FFF2-40B4-BE49-F238E27FC236}">
                <a16:creationId xmlns:a16="http://schemas.microsoft.com/office/drawing/2014/main" id="{A3387E64-AC2A-40C9-BCB8-78FC0788B93B}"/>
              </a:ext>
            </a:extLst>
          </p:cNvPr>
          <p:cNvSpPr>
            <a:spLocks/>
          </p:cNvSpPr>
          <p:nvPr/>
        </p:nvSpPr>
        <p:spPr bwMode="auto">
          <a:xfrm>
            <a:off x="3341688" y="1941513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6" name="Oval 121">
            <a:extLst>
              <a:ext uri="{FF2B5EF4-FFF2-40B4-BE49-F238E27FC236}">
                <a16:creationId xmlns:a16="http://schemas.microsoft.com/office/drawing/2014/main" id="{0D99A3C8-2F34-423B-AD63-846859A6D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4803775"/>
            <a:ext cx="269875" cy="269875"/>
          </a:xfrm>
          <a:prstGeom prst="ellipse">
            <a:avLst/>
          </a:prstGeom>
          <a:solidFill>
            <a:srgbClr val="FFCC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/>
              <a:t>T</a:t>
            </a:r>
            <a:endParaRPr lang="id-ID" sz="1100" dirty="0"/>
          </a:p>
        </p:txBody>
      </p:sp>
      <p:sp>
        <p:nvSpPr>
          <p:cNvPr id="128" name="Freeform 123">
            <a:extLst>
              <a:ext uri="{FF2B5EF4-FFF2-40B4-BE49-F238E27FC236}">
                <a16:creationId xmlns:a16="http://schemas.microsoft.com/office/drawing/2014/main" id="{99819426-D1F3-4BDD-B425-D7334AB6F70F}"/>
              </a:ext>
            </a:extLst>
          </p:cNvPr>
          <p:cNvSpPr>
            <a:spLocks/>
          </p:cNvSpPr>
          <p:nvPr/>
        </p:nvSpPr>
        <p:spPr bwMode="auto">
          <a:xfrm>
            <a:off x="2946400" y="4870450"/>
            <a:ext cx="252412" cy="139700"/>
          </a:xfrm>
          <a:custGeom>
            <a:avLst/>
            <a:gdLst>
              <a:gd name="T0" fmla="*/ 159 w 159"/>
              <a:gd name="T1" fmla="*/ 30 h 88"/>
              <a:gd name="T2" fmla="*/ 159 w 159"/>
              <a:gd name="T3" fmla="*/ 58 h 88"/>
              <a:gd name="T4" fmla="*/ 50 w 159"/>
              <a:gd name="T5" fmla="*/ 58 h 88"/>
              <a:gd name="T6" fmla="*/ 54 w 159"/>
              <a:gd name="T7" fmla="*/ 58 h 88"/>
              <a:gd name="T8" fmla="*/ 54 w 159"/>
              <a:gd name="T9" fmla="*/ 88 h 88"/>
              <a:gd name="T10" fmla="*/ 0 w 159"/>
              <a:gd name="T11" fmla="*/ 44 h 88"/>
              <a:gd name="T12" fmla="*/ 54 w 159"/>
              <a:gd name="T13" fmla="*/ 0 h 88"/>
              <a:gd name="T14" fmla="*/ 54 w 159"/>
              <a:gd name="T15" fmla="*/ 30 h 88"/>
              <a:gd name="T16" fmla="*/ 50 w 159"/>
              <a:gd name="T17" fmla="*/ 30 h 88"/>
              <a:gd name="T18" fmla="*/ 159 w 159"/>
              <a:gd name="T1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9" h="88">
                <a:moveTo>
                  <a:pt x="159" y="30"/>
                </a:moveTo>
                <a:lnTo>
                  <a:pt x="159" y="58"/>
                </a:lnTo>
                <a:lnTo>
                  <a:pt x="50" y="58"/>
                </a:lnTo>
                <a:lnTo>
                  <a:pt x="54" y="58"/>
                </a:ln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  <a:lnTo>
                  <a:pt x="50" y="30"/>
                </a:lnTo>
                <a:lnTo>
                  <a:pt x="159" y="30"/>
                </a:lnTo>
                <a:close/>
              </a:path>
            </a:pathLst>
          </a:custGeom>
          <a:solidFill>
            <a:srgbClr val="FF99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9" name="Freeform 124">
            <a:extLst>
              <a:ext uri="{FF2B5EF4-FFF2-40B4-BE49-F238E27FC236}">
                <a16:creationId xmlns:a16="http://schemas.microsoft.com/office/drawing/2014/main" id="{A03098DE-B8F8-402B-84F0-6BE9F027D415}"/>
              </a:ext>
            </a:extLst>
          </p:cNvPr>
          <p:cNvSpPr>
            <a:spLocks/>
          </p:cNvSpPr>
          <p:nvPr/>
        </p:nvSpPr>
        <p:spPr bwMode="auto">
          <a:xfrm>
            <a:off x="2946400" y="4870450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1" name="Freeform 126">
            <a:extLst>
              <a:ext uri="{FF2B5EF4-FFF2-40B4-BE49-F238E27FC236}">
                <a16:creationId xmlns:a16="http://schemas.microsoft.com/office/drawing/2014/main" id="{B50DE349-A8A2-486F-B6E1-B620132F27A1}"/>
              </a:ext>
            </a:extLst>
          </p:cNvPr>
          <p:cNvSpPr>
            <a:spLocks/>
          </p:cNvSpPr>
          <p:nvPr/>
        </p:nvSpPr>
        <p:spPr bwMode="auto">
          <a:xfrm>
            <a:off x="7031038" y="4819650"/>
            <a:ext cx="1531937" cy="139700"/>
          </a:xfrm>
          <a:custGeom>
            <a:avLst/>
            <a:gdLst>
              <a:gd name="T0" fmla="*/ 965 w 965"/>
              <a:gd name="T1" fmla="*/ 32 h 88"/>
              <a:gd name="T2" fmla="*/ 965 w 965"/>
              <a:gd name="T3" fmla="*/ 61 h 88"/>
              <a:gd name="T4" fmla="*/ 474 w 965"/>
              <a:gd name="T5" fmla="*/ 62 h 88"/>
              <a:gd name="T6" fmla="*/ 474 w 965"/>
              <a:gd name="T7" fmla="*/ 59 h 88"/>
              <a:gd name="T8" fmla="*/ 54 w 965"/>
              <a:gd name="T9" fmla="*/ 58 h 88"/>
              <a:gd name="T10" fmla="*/ 54 w 965"/>
              <a:gd name="T11" fmla="*/ 88 h 88"/>
              <a:gd name="T12" fmla="*/ 0 w 965"/>
              <a:gd name="T13" fmla="*/ 44 h 88"/>
              <a:gd name="T14" fmla="*/ 55 w 965"/>
              <a:gd name="T15" fmla="*/ 0 h 88"/>
              <a:gd name="T16" fmla="*/ 55 w 965"/>
              <a:gd name="T17" fmla="*/ 30 h 88"/>
              <a:gd name="T18" fmla="*/ 502 w 965"/>
              <a:gd name="T19" fmla="*/ 31 h 88"/>
              <a:gd name="T20" fmla="*/ 502 w 965"/>
              <a:gd name="T21" fmla="*/ 34 h 88"/>
              <a:gd name="T22" fmla="*/ 965 w 965"/>
              <a:gd name="T23" fmla="*/ 3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5" h="88">
                <a:moveTo>
                  <a:pt x="965" y="32"/>
                </a:moveTo>
                <a:lnTo>
                  <a:pt x="965" y="61"/>
                </a:lnTo>
                <a:lnTo>
                  <a:pt x="474" y="62"/>
                </a:lnTo>
                <a:lnTo>
                  <a:pt x="474" y="59"/>
                </a:lnTo>
                <a:lnTo>
                  <a:pt x="54" y="58"/>
                </a:lnTo>
                <a:lnTo>
                  <a:pt x="54" y="88"/>
                </a:lnTo>
                <a:lnTo>
                  <a:pt x="0" y="44"/>
                </a:lnTo>
                <a:lnTo>
                  <a:pt x="55" y="0"/>
                </a:lnTo>
                <a:lnTo>
                  <a:pt x="55" y="30"/>
                </a:lnTo>
                <a:lnTo>
                  <a:pt x="502" y="31"/>
                </a:lnTo>
                <a:lnTo>
                  <a:pt x="502" y="34"/>
                </a:lnTo>
                <a:lnTo>
                  <a:pt x="965" y="32"/>
                </a:lnTo>
                <a:close/>
              </a:path>
            </a:pathLst>
          </a:custGeom>
          <a:solidFill>
            <a:srgbClr val="33001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3" name="Oval 128">
            <a:extLst>
              <a:ext uri="{FF2B5EF4-FFF2-40B4-BE49-F238E27FC236}">
                <a16:creationId xmlns:a16="http://schemas.microsoft.com/office/drawing/2014/main" id="{CCB837BB-F763-467E-8818-5E1A1B4C2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188" y="2757488"/>
            <a:ext cx="404812" cy="404813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134" name="Freeform 129">
            <a:extLst>
              <a:ext uri="{FF2B5EF4-FFF2-40B4-BE49-F238E27FC236}">
                <a16:creationId xmlns:a16="http://schemas.microsoft.com/office/drawing/2014/main" id="{DA41EDA4-4B3E-4B2B-8F8B-7CE60970F50B}"/>
              </a:ext>
            </a:extLst>
          </p:cNvPr>
          <p:cNvSpPr>
            <a:spLocks/>
          </p:cNvSpPr>
          <p:nvPr/>
        </p:nvSpPr>
        <p:spPr bwMode="auto">
          <a:xfrm>
            <a:off x="9277350" y="3098800"/>
            <a:ext cx="1058862" cy="1651000"/>
          </a:xfrm>
          <a:custGeom>
            <a:avLst/>
            <a:gdLst>
              <a:gd name="T0" fmla="*/ 638 w 667"/>
              <a:gd name="T1" fmla="*/ 1011 h 1040"/>
              <a:gd name="T2" fmla="*/ 667 w 667"/>
              <a:gd name="T3" fmla="*/ 1011 h 1040"/>
              <a:gd name="T4" fmla="*/ 667 w 667"/>
              <a:gd name="T5" fmla="*/ 1040 h 1040"/>
              <a:gd name="T6" fmla="*/ 650 w 667"/>
              <a:gd name="T7" fmla="*/ 1040 h 1040"/>
              <a:gd name="T8" fmla="*/ 30 w 667"/>
              <a:gd name="T9" fmla="*/ 1040 h 1040"/>
              <a:gd name="T10" fmla="*/ 30 w 667"/>
              <a:gd name="T11" fmla="*/ 54 h 1040"/>
              <a:gd name="T12" fmla="*/ 0 w 667"/>
              <a:gd name="T13" fmla="*/ 54 h 1040"/>
              <a:gd name="T14" fmla="*/ 44 w 667"/>
              <a:gd name="T15" fmla="*/ 0 h 1040"/>
              <a:gd name="T16" fmla="*/ 88 w 667"/>
              <a:gd name="T17" fmla="*/ 54 h 1040"/>
              <a:gd name="T18" fmla="*/ 58 w 667"/>
              <a:gd name="T19" fmla="*/ 54 h 1040"/>
              <a:gd name="T20" fmla="*/ 58 w 667"/>
              <a:gd name="T21" fmla="*/ 1012 h 1040"/>
              <a:gd name="T22" fmla="*/ 650 w 667"/>
              <a:gd name="T23" fmla="*/ 1012 h 1040"/>
              <a:gd name="T24" fmla="*/ 638 w 667"/>
              <a:gd name="T25" fmla="*/ 1012 h 1040"/>
              <a:gd name="T26" fmla="*/ 638 w 667"/>
              <a:gd name="T27" fmla="*/ 1011 h 1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7" h="1040">
                <a:moveTo>
                  <a:pt x="638" y="1011"/>
                </a:moveTo>
                <a:lnTo>
                  <a:pt x="667" y="1011"/>
                </a:lnTo>
                <a:lnTo>
                  <a:pt x="667" y="1040"/>
                </a:lnTo>
                <a:lnTo>
                  <a:pt x="650" y="1040"/>
                </a:lnTo>
                <a:lnTo>
                  <a:pt x="30" y="1040"/>
                </a:lnTo>
                <a:lnTo>
                  <a:pt x="30" y="54"/>
                </a:ln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  <a:lnTo>
                  <a:pt x="58" y="1012"/>
                </a:lnTo>
                <a:lnTo>
                  <a:pt x="650" y="1012"/>
                </a:lnTo>
                <a:lnTo>
                  <a:pt x="638" y="1012"/>
                </a:lnTo>
                <a:lnTo>
                  <a:pt x="638" y="1011"/>
                </a:lnTo>
                <a:close/>
              </a:path>
            </a:pathLst>
          </a:custGeom>
          <a:solidFill>
            <a:srgbClr val="33FF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5" name="Freeform 130">
            <a:extLst>
              <a:ext uri="{FF2B5EF4-FFF2-40B4-BE49-F238E27FC236}">
                <a16:creationId xmlns:a16="http://schemas.microsoft.com/office/drawing/2014/main" id="{AC1F0EDD-1E82-4A1E-AD6D-B2DFD03F586B}"/>
              </a:ext>
            </a:extLst>
          </p:cNvPr>
          <p:cNvSpPr>
            <a:spLocks/>
          </p:cNvSpPr>
          <p:nvPr/>
        </p:nvSpPr>
        <p:spPr bwMode="auto">
          <a:xfrm>
            <a:off x="9267825" y="3105150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6" name="Freeform 131">
            <a:extLst>
              <a:ext uri="{FF2B5EF4-FFF2-40B4-BE49-F238E27FC236}">
                <a16:creationId xmlns:a16="http://schemas.microsoft.com/office/drawing/2014/main" id="{1D905AD7-2AF2-4C11-B58C-BFE91D38F32E}"/>
              </a:ext>
            </a:extLst>
          </p:cNvPr>
          <p:cNvSpPr>
            <a:spLocks/>
          </p:cNvSpPr>
          <p:nvPr/>
        </p:nvSpPr>
        <p:spPr bwMode="auto">
          <a:xfrm>
            <a:off x="9124950" y="3163888"/>
            <a:ext cx="1255712" cy="1771650"/>
          </a:xfrm>
          <a:custGeom>
            <a:avLst/>
            <a:gdLst>
              <a:gd name="T0" fmla="*/ 791 w 791"/>
              <a:gd name="T1" fmla="*/ 1088 h 1116"/>
              <a:gd name="T2" fmla="*/ 791 w 791"/>
              <a:gd name="T3" fmla="*/ 1116 h 1116"/>
              <a:gd name="T4" fmla="*/ 29 w 791"/>
              <a:gd name="T5" fmla="*/ 1116 h 1116"/>
              <a:gd name="T6" fmla="*/ 29 w 791"/>
              <a:gd name="T7" fmla="*/ 54 h 1116"/>
              <a:gd name="T8" fmla="*/ 0 w 791"/>
              <a:gd name="T9" fmla="*/ 54 h 1116"/>
              <a:gd name="T10" fmla="*/ 43 w 791"/>
              <a:gd name="T11" fmla="*/ 0 h 1116"/>
              <a:gd name="T12" fmla="*/ 87 w 791"/>
              <a:gd name="T13" fmla="*/ 54 h 1116"/>
              <a:gd name="T14" fmla="*/ 58 w 791"/>
              <a:gd name="T15" fmla="*/ 54 h 1116"/>
              <a:gd name="T16" fmla="*/ 58 w 791"/>
              <a:gd name="T17" fmla="*/ 1088 h 1116"/>
              <a:gd name="T18" fmla="*/ 791 w 791"/>
              <a:gd name="T19" fmla="*/ 1088 h 1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1" h="1116">
                <a:moveTo>
                  <a:pt x="791" y="1088"/>
                </a:moveTo>
                <a:lnTo>
                  <a:pt x="791" y="1116"/>
                </a:lnTo>
                <a:lnTo>
                  <a:pt x="29" y="1116"/>
                </a:lnTo>
                <a:lnTo>
                  <a:pt x="29" y="54"/>
                </a:lnTo>
                <a:lnTo>
                  <a:pt x="0" y="54"/>
                </a:lnTo>
                <a:lnTo>
                  <a:pt x="43" y="0"/>
                </a:lnTo>
                <a:lnTo>
                  <a:pt x="87" y="54"/>
                </a:lnTo>
                <a:lnTo>
                  <a:pt x="58" y="54"/>
                </a:lnTo>
                <a:lnTo>
                  <a:pt x="58" y="1088"/>
                </a:lnTo>
                <a:lnTo>
                  <a:pt x="791" y="1088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7" name="Freeform 132">
            <a:extLst>
              <a:ext uri="{FF2B5EF4-FFF2-40B4-BE49-F238E27FC236}">
                <a16:creationId xmlns:a16="http://schemas.microsoft.com/office/drawing/2014/main" id="{07A936F1-FF67-4856-9389-10F77FA2612A}"/>
              </a:ext>
            </a:extLst>
          </p:cNvPr>
          <p:cNvSpPr>
            <a:spLocks/>
          </p:cNvSpPr>
          <p:nvPr/>
        </p:nvSpPr>
        <p:spPr bwMode="auto">
          <a:xfrm>
            <a:off x="9124950" y="3163888"/>
            <a:ext cx="138112" cy="85725"/>
          </a:xfrm>
          <a:custGeom>
            <a:avLst/>
            <a:gdLst>
              <a:gd name="T0" fmla="*/ 29 w 87"/>
              <a:gd name="T1" fmla="*/ 54 h 54"/>
              <a:gd name="T2" fmla="*/ 0 w 87"/>
              <a:gd name="T3" fmla="*/ 54 h 54"/>
              <a:gd name="T4" fmla="*/ 43 w 87"/>
              <a:gd name="T5" fmla="*/ 0 h 54"/>
              <a:gd name="T6" fmla="*/ 87 w 87"/>
              <a:gd name="T7" fmla="*/ 54 h 54"/>
              <a:gd name="T8" fmla="*/ 58 w 87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54">
                <a:moveTo>
                  <a:pt x="29" y="54"/>
                </a:moveTo>
                <a:lnTo>
                  <a:pt x="0" y="54"/>
                </a:lnTo>
                <a:lnTo>
                  <a:pt x="43" y="0"/>
                </a:lnTo>
                <a:lnTo>
                  <a:pt x="87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8" name="Freeform 133">
            <a:extLst>
              <a:ext uri="{FF2B5EF4-FFF2-40B4-BE49-F238E27FC236}">
                <a16:creationId xmlns:a16="http://schemas.microsoft.com/office/drawing/2014/main" id="{39A82513-EBAE-44DE-B259-A431873BF2B1}"/>
              </a:ext>
            </a:extLst>
          </p:cNvPr>
          <p:cNvSpPr>
            <a:spLocks/>
          </p:cNvSpPr>
          <p:nvPr/>
        </p:nvSpPr>
        <p:spPr bwMode="auto">
          <a:xfrm>
            <a:off x="8577263" y="2987675"/>
            <a:ext cx="444500" cy="139700"/>
          </a:xfrm>
          <a:custGeom>
            <a:avLst/>
            <a:gdLst>
              <a:gd name="T0" fmla="*/ 0 w 280"/>
              <a:gd name="T1" fmla="*/ 59 h 88"/>
              <a:gd name="T2" fmla="*/ 0 w 280"/>
              <a:gd name="T3" fmla="*/ 30 h 88"/>
              <a:gd name="T4" fmla="*/ 226 w 280"/>
              <a:gd name="T5" fmla="*/ 30 h 88"/>
              <a:gd name="T6" fmla="*/ 226 w 280"/>
              <a:gd name="T7" fmla="*/ 0 h 88"/>
              <a:gd name="T8" fmla="*/ 280 w 280"/>
              <a:gd name="T9" fmla="*/ 44 h 88"/>
              <a:gd name="T10" fmla="*/ 226 w 280"/>
              <a:gd name="T11" fmla="*/ 88 h 88"/>
              <a:gd name="T12" fmla="*/ 226 w 280"/>
              <a:gd name="T13" fmla="*/ 59 h 88"/>
              <a:gd name="T14" fmla="*/ 0 w 280"/>
              <a:gd name="T15" fmla="*/ 59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0" h="88">
                <a:moveTo>
                  <a:pt x="0" y="59"/>
                </a:moveTo>
                <a:lnTo>
                  <a:pt x="0" y="30"/>
                </a:lnTo>
                <a:lnTo>
                  <a:pt x="226" y="30"/>
                </a:lnTo>
                <a:lnTo>
                  <a:pt x="226" y="0"/>
                </a:lnTo>
                <a:lnTo>
                  <a:pt x="280" y="44"/>
                </a:lnTo>
                <a:lnTo>
                  <a:pt x="226" y="88"/>
                </a:lnTo>
                <a:lnTo>
                  <a:pt x="226" y="59"/>
                </a:lnTo>
                <a:lnTo>
                  <a:pt x="0" y="59"/>
                </a:lnTo>
                <a:close/>
              </a:path>
            </a:pathLst>
          </a:custGeom>
          <a:solidFill>
            <a:srgbClr val="FF99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4">
                <a:extLst>
                  <a:ext uri="{FF2B5EF4-FFF2-40B4-BE49-F238E27FC236}">
                    <a16:creationId xmlns:a16="http://schemas.microsoft.com/office/drawing/2014/main" id="{3D271747-E309-41AA-A6EC-1F7B0C15E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2600" y="2781300"/>
                <a:ext cx="476250" cy="476250"/>
              </a:xfrm>
              <a:prstGeom prst="ellipse">
                <a:avLst/>
              </a:prstGeom>
              <a:solidFill>
                <a:srgbClr val="E6D0DE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d-ID" sz="16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16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id-ID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139" name="Oval 134">
                <a:extLst>
                  <a:ext uri="{FF2B5EF4-FFF2-40B4-BE49-F238E27FC236}">
                    <a16:creationId xmlns:a16="http://schemas.microsoft.com/office/drawing/2014/main" id="{3D271747-E309-41AA-A6EC-1F7B0C15E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02600" y="2781300"/>
                <a:ext cx="476250" cy="476250"/>
              </a:xfrm>
              <a:prstGeom prst="ellipse">
                <a:avLst/>
              </a:prstGeom>
              <a:blipFill>
                <a:blip r:embed="rId12"/>
                <a:stretch>
                  <a:fillRect r="-7692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Freeform 135">
            <a:extLst>
              <a:ext uri="{FF2B5EF4-FFF2-40B4-BE49-F238E27FC236}">
                <a16:creationId xmlns:a16="http://schemas.microsoft.com/office/drawing/2014/main" id="{725F1B98-3E55-4970-BE78-1CB228D66A42}"/>
              </a:ext>
            </a:extLst>
          </p:cNvPr>
          <p:cNvSpPr>
            <a:spLocks/>
          </p:cNvSpPr>
          <p:nvPr/>
        </p:nvSpPr>
        <p:spPr bwMode="auto">
          <a:xfrm>
            <a:off x="8578850" y="2890838"/>
            <a:ext cx="411162" cy="139700"/>
          </a:xfrm>
          <a:custGeom>
            <a:avLst/>
            <a:gdLst>
              <a:gd name="T0" fmla="*/ 259 w 259"/>
              <a:gd name="T1" fmla="*/ 30 h 88"/>
              <a:gd name="T2" fmla="*/ 259 w 259"/>
              <a:gd name="T3" fmla="*/ 58 h 88"/>
              <a:gd name="T4" fmla="*/ 130 w 259"/>
              <a:gd name="T5" fmla="*/ 57 h 88"/>
              <a:gd name="T6" fmla="*/ 54 w 259"/>
              <a:gd name="T7" fmla="*/ 58 h 88"/>
              <a:gd name="T8" fmla="*/ 54 w 259"/>
              <a:gd name="T9" fmla="*/ 88 h 88"/>
              <a:gd name="T10" fmla="*/ 0 w 259"/>
              <a:gd name="T11" fmla="*/ 44 h 88"/>
              <a:gd name="T12" fmla="*/ 54 w 259"/>
              <a:gd name="T13" fmla="*/ 0 h 88"/>
              <a:gd name="T14" fmla="*/ 54 w 259"/>
              <a:gd name="T15" fmla="*/ 30 h 88"/>
              <a:gd name="T16" fmla="*/ 130 w 259"/>
              <a:gd name="T17" fmla="*/ 29 h 88"/>
              <a:gd name="T18" fmla="*/ 259 w 259"/>
              <a:gd name="T1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9" h="88">
                <a:moveTo>
                  <a:pt x="259" y="30"/>
                </a:moveTo>
                <a:lnTo>
                  <a:pt x="259" y="58"/>
                </a:lnTo>
                <a:lnTo>
                  <a:pt x="130" y="57"/>
                </a:lnTo>
                <a:lnTo>
                  <a:pt x="54" y="58"/>
                </a:ln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  <a:lnTo>
                  <a:pt x="130" y="29"/>
                </a:lnTo>
                <a:lnTo>
                  <a:pt x="259" y="30"/>
                </a:lnTo>
                <a:close/>
              </a:path>
            </a:pathLst>
          </a:custGeom>
          <a:solidFill>
            <a:srgbClr val="33FF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1" name="Freeform 136">
            <a:extLst>
              <a:ext uri="{FF2B5EF4-FFF2-40B4-BE49-F238E27FC236}">
                <a16:creationId xmlns:a16="http://schemas.microsoft.com/office/drawing/2014/main" id="{F401491A-9916-4025-BE4D-6A7726554658}"/>
              </a:ext>
            </a:extLst>
          </p:cNvPr>
          <p:cNvSpPr>
            <a:spLocks/>
          </p:cNvSpPr>
          <p:nvPr/>
        </p:nvSpPr>
        <p:spPr bwMode="auto">
          <a:xfrm>
            <a:off x="8578850" y="2890838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2" name="Freeform 137">
            <a:extLst>
              <a:ext uri="{FF2B5EF4-FFF2-40B4-BE49-F238E27FC236}">
                <a16:creationId xmlns:a16="http://schemas.microsoft.com/office/drawing/2014/main" id="{46664A81-E4C1-4B26-A5A5-56CEF63E4CFC}"/>
              </a:ext>
            </a:extLst>
          </p:cNvPr>
          <p:cNvSpPr>
            <a:spLocks/>
          </p:cNvSpPr>
          <p:nvPr/>
        </p:nvSpPr>
        <p:spPr bwMode="auto">
          <a:xfrm>
            <a:off x="9398000" y="1550988"/>
            <a:ext cx="933450" cy="1477963"/>
          </a:xfrm>
          <a:custGeom>
            <a:avLst/>
            <a:gdLst>
              <a:gd name="T0" fmla="*/ 556 w 588"/>
              <a:gd name="T1" fmla="*/ 0 h 931"/>
              <a:gd name="T2" fmla="*/ 585 w 588"/>
              <a:gd name="T3" fmla="*/ 0 h 931"/>
              <a:gd name="T4" fmla="*/ 585 w 588"/>
              <a:gd name="T5" fmla="*/ 38 h 931"/>
              <a:gd name="T6" fmla="*/ 588 w 588"/>
              <a:gd name="T7" fmla="*/ 38 h 931"/>
              <a:gd name="T8" fmla="*/ 588 w 588"/>
              <a:gd name="T9" fmla="*/ 72 h 931"/>
              <a:gd name="T10" fmla="*/ 248 w 588"/>
              <a:gd name="T11" fmla="*/ 72 h 931"/>
              <a:gd name="T12" fmla="*/ 248 w 588"/>
              <a:gd name="T13" fmla="*/ 901 h 931"/>
              <a:gd name="T14" fmla="*/ 54 w 588"/>
              <a:gd name="T15" fmla="*/ 901 h 931"/>
              <a:gd name="T16" fmla="*/ 54 w 588"/>
              <a:gd name="T17" fmla="*/ 931 h 931"/>
              <a:gd name="T18" fmla="*/ 0 w 588"/>
              <a:gd name="T19" fmla="*/ 887 h 931"/>
              <a:gd name="T20" fmla="*/ 54 w 588"/>
              <a:gd name="T21" fmla="*/ 843 h 931"/>
              <a:gd name="T22" fmla="*/ 54 w 588"/>
              <a:gd name="T23" fmla="*/ 873 h 931"/>
              <a:gd name="T24" fmla="*/ 220 w 588"/>
              <a:gd name="T25" fmla="*/ 873 h 931"/>
              <a:gd name="T26" fmla="*/ 220 w 588"/>
              <a:gd name="T27" fmla="*/ 44 h 931"/>
              <a:gd name="T28" fmla="*/ 559 w 588"/>
              <a:gd name="T29" fmla="*/ 44 h 931"/>
              <a:gd name="T30" fmla="*/ 559 w 588"/>
              <a:gd name="T31" fmla="*/ 10 h 931"/>
              <a:gd name="T32" fmla="*/ 556 w 588"/>
              <a:gd name="T33" fmla="*/ 10 h 931"/>
              <a:gd name="T34" fmla="*/ 556 w 588"/>
              <a:gd name="T35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88" h="931">
                <a:moveTo>
                  <a:pt x="556" y="0"/>
                </a:moveTo>
                <a:lnTo>
                  <a:pt x="585" y="0"/>
                </a:lnTo>
                <a:lnTo>
                  <a:pt x="585" y="38"/>
                </a:lnTo>
                <a:lnTo>
                  <a:pt x="588" y="38"/>
                </a:lnTo>
                <a:lnTo>
                  <a:pt x="588" y="72"/>
                </a:lnTo>
                <a:lnTo>
                  <a:pt x="248" y="72"/>
                </a:lnTo>
                <a:lnTo>
                  <a:pt x="248" y="901"/>
                </a:lnTo>
                <a:lnTo>
                  <a:pt x="54" y="901"/>
                </a:lnTo>
                <a:lnTo>
                  <a:pt x="54" y="931"/>
                </a:lnTo>
                <a:lnTo>
                  <a:pt x="0" y="887"/>
                </a:lnTo>
                <a:lnTo>
                  <a:pt x="54" y="843"/>
                </a:lnTo>
                <a:lnTo>
                  <a:pt x="54" y="873"/>
                </a:lnTo>
                <a:lnTo>
                  <a:pt x="220" y="873"/>
                </a:lnTo>
                <a:lnTo>
                  <a:pt x="220" y="44"/>
                </a:lnTo>
                <a:lnTo>
                  <a:pt x="559" y="44"/>
                </a:lnTo>
                <a:lnTo>
                  <a:pt x="559" y="10"/>
                </a:lnTo>
                <a:lnTo>
                  <a:pt x="556" y="10"/>
                </a:lnTo>
                <a:lnTo>
                  <a:pt x="556" y="0"/>
                </a:lnTo>
                <a:close/>
              </a:path>
            </a:pathLst>
          </a:custGeom>
          <a:solidFill>
            <a:srgbClr val="33FF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3" name="Freeform 138">
            <a:extLst>
              <a:ext uri="{FF2B5EF4-FFF2-40B4-BE49-F238E27FC236}">
                <a16:creationId xmlns:a16="http://schemas.microsoft.com/office/drawing/2014/main" id="{D4ED5C31-18D8-4F99-B9AD-DB64512FA0F2}"/>
              </a:ext>
            </a:extLst>
          </p:cNvPr>
          <p:cNvSpPr>
            <a:spLocks/>
          </p:cNvSpPr>
          <p:nvPr/>
        </p:nvSpPr>
        <p:spPr bwMode="auto">
          <a:xfrm>
            <a:off x="9398000" y="2889250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5" name="Freeform 140">
            <a:extLst>
              <a:ext uri="{FF2B5EF4-FFF2-40B4-BE49-F238E27FC236}">
                <a16:creationId xmlns:a16="http://schemas.microsoft.com/office/drawing/2014/main" id="{F3DC57BE-BCCB-4256-9E2F-A002F610F321}"/>
              </a:ext>
            </a:extLst>
          </p:cNvPr>
          <p:cNvSpPr>
            <a:spLocks/>
          </p:cNvSpPr>
          <p:nvPr/>
        </p:nvSpPr>
        <p:spPr bwMode="auto">
          <a:xfrm>
            <a:off x="8228013" y="2016124"/>
            <a:ext cx="982089" cy="777877"/>
          </a:xfrm>
          <a:custGeom>
            <a:avLst/>
            <a:gdLst>
              <a:gd name="T0" fmla="*/ 28 w 630"/>
              <a:gd name="T1" fmla="*/ 120 h 468"/>
              <a:gd name="T2" fmla="*/ 0 w 630"/>
              <a:gd name="T3" fmla="*/ 120 h 468"/>
              <a:gd name="T4" fmla="*/ 0 w 630"/>
              <a:gd name="T5" fmla="*/ 119 h 468"/>
              <a:gd name="T6" fmla="*/ 0 w 630"/>
              <a:gd name="T7" fmla="*/ 0 h 468"/>
              <a:gd name="T8" fmla="*/ 600 w 630"/>
              <a:gd name="T9" fmla="*/ 0 h 468"/>
              <a:gd name="T10" fmla="*/ 600 w 630"/>
              <a:gd name="T11" fmla="*/ 414 h 468"/>
              <a:gd name="T12" fmla="*/ 630 w 630"/>
              <a:gd name="T13" fmla="*/ 414 h 468"/>
              <a:gd name="T14" fmla="*/ 586 w 630"/>
              <a:gd name="T15" fmla="*/ 468 h 468"/>
              <a:gd name="T16" fmla="*/ 542 w 630"/>
              <a:gd name="T17" fmla="*/ 414 h 468"/>
              <a:gd name="T18" fmla="*/ 572 w 630"/>
              <a:gd name="T19" fmla="*/ 414 h 468"/>
              <a:gd name="T20" fmla="*/ 572 w 630"/>
              <a:gd name="T21" fmla="*/ 28 h 468"/>
              <a:gd name="T22" fmla="*/ 28 w 630"/>
              <a:gd name="T23" fmla="*/ 28 h 468"/>
              <a:gd name="T24" fmla="*/ 28 w 630"/>
              <a:gd name="T25" fmla="*/ 119 h 468"/>
              <a:gd name="T26" fmla="*/ 28 w 630"/>
              <a:gd name="T27" fmla="*/ 12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0" h="468">
                <a:moveTo>
                  <a:pt x="28" y="120"/>
                </a:moveTo>
                <a:lnTo>
                  <a:pt x="0" y="120"/>
                </a:lnTo>
                <a:lnTo>
                  <a:pt x="0" y="119"/>
                </a:lnTo>
                <a:lnTo>
                  <a:pt x="0" y="0"/>
                </a:lnTo>
                <a:lnTo>
                  <a:pt x="600" y="0"/>
                </a:lnTo>
                <a:lnTo>
                  <a:pt x="600" y="414"/>
                </a:lnTo>
                <a:lnTo>
                  <a:pt x="630" y="414"/>
                </a:lnTo>
                <a:lnTo>
                  <a:pt x="586" y="468"/>
                </a:lnTo>
                <a:lnTo>
                  <a:pt x="542" y="414"/>
                </a:lnTo>
                <a:lnTo>
                  <a:pt x="572" y="414"/>
                </a:lnTo>
                <a:lnTo>
                  <a:pt x="572" y="28"/>
                </a:lnTo>
                <a:lnTo>
                  <a:pt x="28" y="28"/>
                </a:lnTo>
                <a:lnTo>
                  <a:pt x="28" y="119"/>
                </a:lnTo>
                <a:lnTo>
                  <a:pt x="28" y="120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6" name="Freeform 141">
            <a:extLst>
              <a:ext uri="{FF2B5EF4-FFF2-40B4-BE49-F238E27FC236}">
                <a16:creationId xmlns:a16="http://schemas.microsoft.com/office/drawing/2014/main" id="{68D8CA6F-2864-40EE-BD5E-34607143429C}"/>
              </a:ext>
            </a:extLst>
          </p:cNvPr>
          <p:cNvSpPr>
            <a:spLocks/>
          </p:cNvSpPr>
          <p:nvPr/>
        </p:nvSpPr>
        <p:spPr bwMode="auto">
          <a:xfrm>
            <a:off x="9088438" y="2673350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7" name="Freeform 142">
            <a:extLst>
              <a:ext uri="{FF2B5EF4-FFF2-40B4-BE49-F238E27FC236}">
                <a16:creationId xmlns:a16="http://schemas.microsoft.com/office/drawing/2014/main" id="{358E2DC1-9C88-4F11-9475-3520DBB36A85}"/>
              </a:ext>
            </a:extLst>
          </p:cNvPr>
          <p:cNvSpPr>
            <a:spLocks/>
          </p:cNvSpPr>
          <p:nvPr/>
        </p:nvSpPr>
        <p:spPr bwMode="auto">
          <a:xfrm>
            <a:off x="8253413" y="2568575"/>
            <a:ext cx="785812" cy="347663"/>
          </a:xfrm>
          <a:custGeom>
            <a:avLst/>
            <a:gdLst>
              <a:gd name="T0" fmla="*/ 0 w 495"/>
              <a:gd name="T1" fmla="*/ 28 h 219"/>
              <a:gd name="T2" fmla="*/ 0 w 495"/>
              <a:gd name="T3" fmla="*/ 0 h 219"/>
              <a:gd name="T4" fmla="*/ 1 w 495"/>
              <a:gd name="T5" fmla="*/ 0 h 219"/>
              <a:gd name="T6" fmla="*/ 343 w 495"/>
              <a:gd name="T7" fmla="*/ 0 h 219"/>
              <a:gd name="T8" fmla="*/ 343 w 495"/>
              <a:gd name="T9" fmla="*/ 161 h 219"/>
              <a:gd name="T10" fmla="*/ 441 w 495"/>
              <a:gd name="T11" fmla="*/ 161 h 219"/>
              <a:gd name="T12" fmla="*/ 441 w 495"/>
              <a:gd name="T13" fmla="*/ 131 h 219"/>
              <a:gd name="T14" fmla="*/ 495 w 495"/>
              <a:gd name="T15" fmla="*/ 175 h 219"/>
              <a:gd name="T16" fmla="*/ 441 w 495"/>
              <a:gd name="T17" fmla="*/ 219 h 219"/>
              <a:gd name="T18" fmla="*/ 441 w 495"/>
              <a:gd name="T19" fmla="*/ 189 h 219"/>
              <a:gd name="T20" fmla="*/ 315 w 495"/>
              <a:gd name="T21" fmla="*/ 189 h 219"/>
              <a:gd name="T22" fmla="*/ 315 w 495"/>
              <a:gd name="T23" fmla="*/ 28 h 219"/>
              <a:gd name="T24" fmla="*/ 1 w 495"/>
              <a:gd name="T25" fmla="*/ 28 h 219"/>
              <a:gd name="T26" fmla="*/ 0 w 495"/>
              <a:gd name="T27" fmla="*/ 2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5" h="219">
                <a:moveTo>
                  <a:pt x="0" y="28"/>
                </a:moveTo>
                <a:lnTo>
                  <a:pt x="0" y="0"/>
                </a:lnTo>
                <a:lnTo>
                  <a:pt x="1" y="0"/>
                </a:lnTo>
                <a:lnTo>
                  <a:pt x="343" y="0"/>
                </a:lnTo>
                <a:lnTo>
                  <a:pt x="343" y="161"/>
                </a:lnTo>
                <a:lnTo>
                  <a:pt x="441" y="161"/>
                </a:lnTo>
                <a:lnTo>
                  <a:pt x="441" y="131"/>
                </a:lnTo>
                <a:lnTo>
                  <a:pt x="495" y="175"/>
                </a:lnTo>
                <a:lnTo>
                  <a:pt x="441" y="219"/>
                </a:lnTo>
                <a:lnTo>
                  <a:pt x="441" y="189"/>
                </a:lnTo>
                <a:lnTo>
                  <a:pt x="315" y="189"/>
                </a:lnTo>
                <a:lnTo>
                  <a:pt x="315" y="28"/>
                </a:lnTo>
                <a:lnTo>
                  <a:pt x="1" y="28"/>
                </a:lnTo>
                <a:lnTo>
                  <a:pt x="0" y="28"/>
                </a:lnTo>
                <a:close/>
              </a:path>
            </a:pathLst>
          </a:custGeom>
          <a:solidFill>
            <a:srgbClr val="FF99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8" name="Freeform 143">
            <a:extLst>
              <a:ext uri="{FF2B5EF4-FFF2-40B4-BE49-F238E27FC236}">
                <a16:creationId xmlns:a16="http://schemas.microsoft.com/office/drawing/2014/main" id="{A4A016DE-E2FC-471F-90FC-178E546BE0BD}"/>
              </a:ext>
            </a:extLst>
          </p:cNvPr>
          <p:cNvSpPr>
            <a:spLocks/>
          </p:cNvSpPr>
          <p:nvPr/>
        </p:nvSpPr>
        <p:spPr bwMode="auto">
          <a:xfrm>
            <a:off x="8953500" y="2776538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0" name="Freeform 145">
            <a:extLst>
              <a:ext uri="{FF2B5EF4-FFF2-40B4-BE49-F238E27FC236}">
                <a16:creationId xmlns:a16="http://schemas.microsoft.com/office/drawing/2014/main" id="{2B2987F6-249E-47F5-87E9-59A63C009E43}"/>
              </a:ext>
            </a:extLst>
          </p:cNvPr>
          <p:cNvSpPr>
            <a:spLocks/>
          </p:cNvSpPr>
          <p:nvPr/>
        </p:nvSpPr>
        <p:spPr bwMode="auto">
          <a:xfrm>
            <a:off x="9312275" y="2557463"/>
            <a:ext cx="139700" cy="339725"/>
          </a:xfrm>
          <a:custGeom>
            <a:avLst/>
            <a:gdLst>
              <a:gd name="T0" fmla="*/ 32 w 88"/>
              <a:gd name="T1" fmla="*/ 0 h 214"/>
              <a:gd name="T2" fmla="*/ 60 w 88"/>
              <a:gd name="T3" fmla="*/ 0 h 214"/>
              <a:gd name="T4" fmla="*/ 58 w 88"/>
              <a:gd name="T5" fmla="*/ 64 h 214"/>
              <a:gd name="T6" fmla="*/ 58 w 88"/>
              <a:gd name="T7" fmla="*/ 160 h 214"/>
              <a:gd name="T8" fmla="*/ 88 w 88"/>
              <a:gd name="T9" fmla="*/ 160 h 214"/>
              <a:gd name="T10" fmla="*/ 45 w 88"/>
              <a:gd name="T11" fmla="*/ 214 h 214"/>
              <a:gd name="T12" fmla="*/ 0 w 88"/>
              <a:gd name="T13" fmla="*/ 160 h 214"/>
              <a:gd name="T14" fmla="*/ 30 w 88"/>
              <a:gd name="T15" fmla="*/ 160 h 214"/>
              <a:gd name="T16" fmla="*/ 30 w 88"/>
              <a:gd name="T17" fmla="*/ 63 h 214"/>
              <a:gd name="T18" fmla="*/ 32 w 88"/>
              <a:gd name="T19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214">
                <a:moveTo>
                  <a:pt x="32" y="0"/>
                </a:moveTo>
                <a:lnTo>
                  <a:pt x="60" y="0"/>
                </a:lnTo>
                <a:lnTo>
                  <a:pt x="58" y="64"/>
                </a:lnTo>
                <a:lnTo>
                  <a:pt x="58" y="160"/>
                </a:lnTo>
                <a:lnTo>
                  <a:pt x="88" y="160"/>
                </a:lnTo>
                <a:lnTo>
                  <a:pt x="45" y="214"/>
                </a:lnTo>
                <a:lnTo>
                  <a:pt x="0" y="160"/>
                </a:lnTo>
                <a:lnTo>
                  <a:pt x="30" y="160"/>
                </a:lnTo>
                <a:lnTo>
                  <a:pt x="30" y="63"/>
                </a:lnTo>
                <a:lnTo>
                  <a:pt x="32" y="0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1" name="Freeform 146">
            <a:extLst>
              <a:ext uri="{FF2B5EF4-FFF2-40B4-BE49-F238E27FC236}">
                <a16:creationId xmlns:a16="http://schemas.microsoft.com/office/drawing/2014/main" id="{CC982473-2FE5-4D22-8F3E-0D8CFC7395DC}"/>
              </a:ext>
            </a:extLst>
          </p:cNvPr>
          <p:cNvSpPr>
            <a:spLocks/>
          </p:cNvSpPr>
          <p:nvPr/>
        </p:nvSpPr>
        <p:spPr bwMode="auto">
          <a:xfrm>
            <a:off x="9312275" y="2811463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5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5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3" name="Freeform 148">
            <a:extLst>
              <a:ext uri="{FF2B5EF4-FFF2-40B4-BE49-F238E27FC236}">
                <a16:creationId xmlns:a16="http://schemas.microsoft.com/office/drawing/2014/main" id="{76C29537-5DB2-4574-A27F-9551C72545D5}"/>
              </a:ext>
            </a:extLst>
          </p:cNvPr>
          <p:cNvSpPr>
            <a:spLocks/>
          </p:cNvSpPr>
          <p:nvPr/>
        </p:nvSpPr>
        <p:spPr bwMode="auto">
          <a:xfrm>
            <a:off x="9312275" y="2049463"/>
            <a:ext cx="139700" cy="311150"/>
          </a:xfrm>
          <a:custGeom>
            <a:avLst/>
            <a:gdLst>
              <a:gd name="T0" fmla="*/ 30 w 88"/>
              <a:gd name="T1" fmla="*/ 0 h 196"/>
              <a:gd name="T2" fmla="*/ 58 w 88"/>
              <a:gd name="T3" fmla="*/ 0 h 196"/>
              <a:gd name="T4" fmla="*/ 58 w 88"/>
              <a:gd name="T5" fmla="*/ 13 h 196"/>
              <a:gd name="T6" fmla="*/ 58 w 88"/>
              <a:gd name="T7" fmla="*/ 142 h 196"/>
              <a:gd name="T8" fmla="*/ 88 w 88"/>
              <a:gd name="T9" fmla="*/ 142 h 196"/>
              <a:gd name="T10" fmla="*/ 44 w 88"/>
              <a:gd name="T11" fmla="*/ 196 h 196"/>
              <a:gd name="T12" fmla="*/ 0 w 88"/>
              <a:gd name="T13" fmla="*/ 142 h 196"/>
              <a:gd name="T14" fmla="*/ 30 w 88"/>
              <a:gd name="T15" fmla="*/ 142 h 196"/>
              <a:gd name="T16" fmla="*/ 30 w 88"/>
              <a:gd name="T17" fmla="*/ 13 h 196"/>
              <a:gd name="T18" fmla="*/ 30 w 88"/>
              <a:gd name="T1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196">
                <a:moveTo>
                  <a:pt x="30" y="0"/>
                </a:moveTo>
                <a:lnTo>
                  <a:pt x="58" y="0"/>
                </a:lnTo>
                <a:lnTo>
                  <a:pt x="58" y="13"/>
                </a:lnTo>
                <a:lnTo>
                  <a:pt x="58" y="142"/>
                </a:lnTo>
                <a:lnTo>
                  <a:pt x="88" y="142"/>
                </a:lnTo>
                <a:lnTo>
                  <a:pt x="44" y="196"/>
                </a:lnTo>
                <a:lnTo>
                  <a:pt x="0" y="142"/>
                </a:lnTo>
                <a:lnTo>
                  <a:pt x="30" y="142"/>
                </a:lnTo>
                <a:lnTo>
                  <a:pt x="30" y="13"/>
                </a:lnTo>
                <a:lnTo>
                  <a:pt x="30" y="0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4" name="Freeform 149">
            <a:extLst>
              <a:ext uri="{FF2B5EF4-FFF2-40B4-BE49-F238E27FC236}">
                <a16:creationId xmlns:a16="http://schemas.microsoft.com/office/drawing/2014/main" id="{DFF36A12-E7D8-48E5-96EA-E29E6D3AB315}"/>
              </a:ext>
            </a:extLst>
          </p:cNvPr>
          <p:cNvSpPr>
            <a:spLocks/>
          </p:cNvSpPr>
          <p:nvPr/>
        </p:nvSpPr>
        <p:spPr bwMode="auto">
          <a:xfrm>
            <a:off x="9312275" y="2287588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5" name="Freeform 150">
            <a:extLst>
              <a:ext uri="{FF2B5EF4-FFF2-40B4-BE49-F238E27FC236}">
                <a16:creationId xmlns:a16="http://schemas.microsoft.com/office/drawing/2014/main" id="{EAE9A72D-EA99-4F45-8E43-AA677966DCDE}"/>
              </a:ext>
            </a:extLst>
          </p:cNvPr>
          <p:cNvSpPr>
            <a:spLocks/>
          </p:cNvSpPr>
          <p:nvPr/>
        </p:nvSpPr>
        <p:spPr bwMode="auto">
          <a:xfrm>
            <a:off x="8634413" y="3105150"/>
            <a:ext cx="438150" cy="1321593"/>
          </a:xfrm>
          <a:custGeom>
            <a:avLst/>
            <a:gdLst>
              <a:gd name="T0" fmla="*/ 248 w 276"/>
              <a:gd name="T1" fmla="*/ 0 h 920"/>
              <a:gd name="T2" fmla="*/ 276 w 276"/>
              <a:gd name="T3" fmla="*/ 0 h 920"/>
              <a:gd name="T4" fmla="*/ 276 w 276"/>
              <a:gd name="T5" fmla="*/ 276 h 920"/>
              <a:gd name="T6" fmla="*/ 58 w 276"/>
              <a:gd name="T7" fmla="*/ 276 h 920"/>
              <a:gd name="T8" fmla="*/ 58 w 276"/>
              <a:gd name="T9" fmla="*/ 866 h 920"/>
              <a:gd name="T10" fmla="*/ 88 w 276"/>
              <a:gd name="T11" fmla="*/ 866 h 920"/>
              <a:gd name="T12" fmla="*/ 44 w 276"/>
              <a:gd name="T13" fmla="*/ 920 h 920"/>
              <a:gd name="T14" fmla="*/ 0 w 276"/>
              <a:gd name="T15" fmla="*/ 866 h 920"/>
              <a:gd name="T16" fmla="*/ 30 w 276"/>
              <a:gd name="T17" fmla="*/ 866 h 920"/>
              <a:gd name="T18" fmla="*/ 30 w 276"/>
              <a:gd name="T19" fmla="*/ 248 h 920"/>
              <a:gd name="T20" fmla="*/ 248 w 276"/>
              <a:gd name="T21" fmla="*/ 248 h 920"/>
              <a:gd name="T22" fmla="*/ 248 w 276"/>
              <a:gd name="T23" fmla="*/ 0 h 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6" h="920">
                <a:moveTo>
                  <a:pt x="248" y="0"/>
                </a:moveTo>
                <a:lnTo>
                  <a:pt x="276" y="0"/>
                </a:lnTo>
                <a:lnTo>
                  <a:pt x="276" y="276"/>
                </a:lnTo>
                <a:lnTo>
                  <a:pt x="58" y="276"/>
                </a:lnTo>
                <a:lnTo>
                  <a:pt x="58" y="866"/>
                </a:lnTo>
                <a:lnTo>
                  <a:pt x="88" y="866"/>
                </a:lnTo>
                <a:lnTo>
                  <a:pt x="44" y="920"/>
                </a:lnTo>
                <a:lnTo>
                  <a:pt x="0" y="866"/>
                </a:lnTo>
                <a:lnTo>
                  <a:pt x="30" y="866"/>
                </a:lnTo>
                <a:lnTo>
                  <a:pt x="30" y="248"/>
                </a:lnTo>
                <a:lnTo>
                  <a:pt x="248" y="248"/>
                </a:lnTo>
                <a:lnTo>
                  <a:pt x="248" y="0"/>
                </a:lnTo>
                <a:close/>
              </a:path>
            </a:pathLst>
          </a:custGeom>
          <a:solidFill>
            <a:srgbClr val="FF99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6" name="Freeform 151">
            <a:extLst>
              <a:ext uri="{FF2B5EF4-FFF2-40B4-BE49-F238E27FC236}">
                <a16:creationId xmlns:a16="http://schemas.microsoft.com/office/drawing/2014/main" id="{CB661789-9CE6-49B8-BA5D-8F971714570A}"/>
              </a:ext>
            </a:extLst>
          </p:cNvPr>
          <p:cNvSpPr>
            <a:spLocks/>
          </p:cNvSpPr>
          <p:nvPr/>
        </p:nvSpPr>
        <p:spPr bwMode="auto">
          <a:xfrm>
            <a:off x="8634413" y="4479925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7" name="Freeform 152">
            <a:extLst>
              <a:ext uri="{FF2B5EF4-FFF2-40B4-BE49-F238E27FC236}">
                <a16:creationId xmlns:a16="http://schemas.microsoft.com/office/drawing/2014/main" id="{68385527-C2CA-473C-8AAC-8A4BF2E72856}"/>
              </a:ext>
            </a:extLst>
          </p:cNvPr>
          <p:cNvSpPr>
            <a:spLocks/>
          </p:cNvSpPr>
          <p:nvPr/>
        </p:nvSpPr>
        <p:spPr bwMode="auto">
          <a:xfrm>
            <a:off x="8899525" y="2374900"/>
            <a:ext cx="220662" cy="438150"/>
          </a:xfrm>
          <a:custGeom>
            <a:avLst/>
            <a:gdLst>
              <a:gd name="T0" fmla="*/ 0 w 139"/>
              <a:gd name="T1" fmla="*/ 28 h 276"/>
              <a:gd name="T2" fmla="*/ 0 w 139"/>
              <a:gd name="T3" fmla="*/ 0 h 276"/>
              <a:gd name="T4" fmla="*/ 109 w 139"/>
              <a:gd name="T5" fmla="*/ 0 h 276"/>
              <a:gd name="T6" fmla="*/ 109 w 139"/>
              <a:gd name="T7" fmla="*/ 128 h 276"/>
              <a:gd name="T8" fmla="*/ 109 w 139"/>
              <a:gd name="T9" fmla="*/ 222 h 276"/>
              <a:gd name="T10" fmla="*/ 139 w 139"/>
              <a:gd name="T11" fmla="*/ 222 h 276"/>
              <a:gd name="T12" fmla="*/ 95 w 139"/>
              <a:gd name="T13" fmla="*/ 276 h 276"/>
              <a:gd name="T14" fmla="*/ 51 w 139"/>
              <a:gd name="T15" fmla="*/ 222 h 276"/>
              <a:gd name="T16" fmla="*/ 81 w 139"/>
              <a:gd name="T17" fmla="*/ 222 h 276"/>
              <a:gd name="T18" fmla="*/ 81 w 139"/>
              <a:gd name="T19" fmla="*/ 128 h 276"/>
              <a:gd name="T20" fmla="*/ 81 w 139"/>
              <a:gd name="T21" fmla="*/ 28 h 276"/>
              <a:gd name="T22" fmla="*/ 0 w 139"/>
              <a:gd name="T23" fmla="*/ 28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" h="276">
                <a:moveTo>
                  <a:pt x="0" y="28"/>
                </a:moveTo>
                <a:lnTo>
                  <a:pt x="0" y="0"/>
                </a:lnTo>
                <a:lnTo>
                  <a:pt x="109" y="0"/>
                </a:lnTo>
                <a:lnTo>
                  <a:pt x="109" y="128"/>
                </a:lnTo>
                <a:lnTo>
                  <a:pt x="109" y="222"/>
                </a:lnTo>
                <a:lnTo>
                  <a:pt x="139" y="222"/>
                </a:lnTo>
                <a:lnTo>
                  <a:pt x="95" y="276"/>
                </a:lnTo>
                <a:lnTo>
                  <a:pt x="51" y="222"/>
                </a:lnTo>
                <a:lnTo>
                  <a:pt x="81" y="222"/>
                </a:lnTo>
                <a:lnTo>
                  <a:pt x="81" y="128"/>
                </a:lnTo>
                <a:lnTo>
                  <a:pt x="81" y="28"/>
                </a:lnTo>
                <a:lnTo>
                  <a:pt x="0" y="28"/>
                </a:lnTo>
                <a:close/>
              </a:path>
            </a:pathLst>
          </a:custGeom>
          <a:solidFill>
            <a:srgbClr val="FF99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8" name="Freeform 153">
            <a:extLst>
              <a:ext uri="{FF2B5EF4-FFF2-40B4-BE49-F238E27FC236}">
                <a16:creationId xmlns:a16="http://schemas.microsoft.com/office/drawing/2014/main" id="{44DF8738-4EEF-4318-8072-44145335B91A}"/>
              </a:ext>
            </a:extLst>
          </p:cNvPr>
          <p:cNvSpPr>
            <a:spLocks/>
          </p:cNvSpPr>
          <p:nvPr/>
        </p:nvSpPr>
        <p:spPr bwMode="auto">
          <a:xfrm>
            <a:off x="8980488" y="2727325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0" name="Freeform 155">
            <a:extLst>
              <a:ext uri="{FF2B5EF4-FFF2-40B4-BE49-F238E27FC236}">
                <a16:creationId xmlns:a16="http://schemas.microsoft.com/office/drawing/2014/main" id="{81FC0C78-0B06-4F8B-A3D0-F9978AF59F51}"/>
              </a:ext>
            </a:extLst>
          </p:cNvPr>
          <p:cNvSpPr>
            <a:spLocks/>
          </p:cNvSpPr>
          <p:nvPr/>
        </p:nvSpPr>
        <p:spPr bwMode="auto">
          <a:xfrm>
            <a:off x="8440738" y="2327275"/>
            <a:ext cx="180975" cy="139700"/>
          </a:xfrm>
          <a:custGeom>
            <a:avLst/>
            <a:gdLst>
              <a:gd name="T0" fmla="*/ 0 w 114"/>
              <a:gd name="T1" fmla="*/ 58 h 88"/>
              <a:gd name="T2" fmla="*/ 0 w 114"/>
              <a:gd name="T3" fmla="*/ 30 h 88"/>
              <a:gd name="T4" fmla="*/ 13 w 114"/>
              <a:gd name="T5" fmla="*/ 30 h 88"/>
              <a:gd name="T6" fmla="*/ 60 w 114"/>
              <a:gd name="T7" fmla="*/ 30 h 88"/>
              <a:gd name="T8" fmla="*/ 60 w 114"/>
              <a:gd name="T9" fmla="*/ 0 h 88"/>
              <a:gd name="T10" fmla="*/ 114 w 114"/>
              <a:gd name="T11" fmla="*/ 44 h 88"/>
              <a:gd name="T12" fmla="*/ 60 w 114"/>
              <a:gd name="T13" fmla="*/ 88 h 88"/>
              <a:gd name="T14" fmla="*/ 60 w 114"/>
              <a:gd name="T15" fmla="*/ 58 h 88"/>
              <a:gd name="T16" fmla="*/ 13 w 114"/>
              <a:gd name="T17" fmla="*/ 58 h 88"/>
              <a:gd name="T18" fmla="*/ 0 w 114"/>
              <a:gd name="T1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4" h="88">
                <a:moveTo>
                  <a:pt x="0" y="58"/>
                </a:moveTo>
                <a:lnTo>
                  <a:pt x="0" y="30"/>
                </a:lnTo>
                <a:lnTo>
                  <a:pt x="13" y="30"/>
                </a:lnTo>
                <a:lnTo>
                  <a:pt x="60" y="30"/>
                </a:lnTo>
                <a:lnTo>
                  <a:pt x="60" y="0"/>
                </a:lnTo>
                <a:lnTo>
                  <a:pt x="114" y="44"/>
                </a:lnTo>
                <a:lnTo>
                  <a:pt x="60" y="88"/>
                </a:lnTo>
                <a:lnTo>
                  <a:pt x="60" y="58"/>
                </a:lnTo>
                <a:lnTo>
                  <a:pt x="13" y="58"/>
                </a:lnTo>
                <a:lnTo>
                  <a:pt x="0" y="58"/>
                </a:lnTo>
                <a:close/>
              </a:path>
            </a:pathLst>
          </a:custGeom>
          <a:solidFill>
            <a:srgbClr val="FF99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1" name="Freeform 156">
            <a:extLst>
              <a:ext uri="{FF2B5EF4-FFF2-40B4-BE49-F238E27FC236}">
                <a16:creationId xmlns:a16="http://schemas.microsoft.com/office/drawing/2014/main" id="{03C4CAE7-0A29-448D-930F-1611031BFED6}"/>
              </a:ext>
            </a:extLst>
          </p:cNvPr>
          <p:cNvSpPr>
            <a:spLocks/>
          </p:cNvSpPr>
          <p:nvPr/>
        </p:nvSpPr>
        <p:spPr bwMode="auto">
          <a:xfrm>
            <a:off x="8535988" y="2327275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3" name="Freeform 158">
            <a:extLst>
              <a:ext uri="{FF2B5EF4-FFF2-40B4-BE49-F238E27FC236}">
                <a16:creationId xmlns:a16="http://schemas.microsoft.com/office/drawing/2014/main" id="{1C4B0116-8106-4AEB-8A3F-28AF556D8DE8}"/>
              </a:ext>
            </a:extLst>
          </p:cNvPr>
          <p:cNvSpPr>
            <a:spLocks/>
          </p:cNvSpPr>
          <p:nvPr/>
        </p:nvSpPr>
        <p:spPr bwMode="auto">
          <a:xfrm>
            <a:off x="7642225" y="1420813"/>
            <a:ext cx="1604962" cy="1343025"/>
          </a:xfrm>
          <a:custGeom>
            <a:avLst/>
            <a:gdLst>
              <a:gd name="T0" fmla="*/ 1011 w 1011"/>
              <a:gd name="T1" fmla="*/ 846 h 846"/>
              <a:gd name="T2" fmla="*/ 983 w 1011"/>
              <a:gd name="T3" fmla="*/ 846 h 846"/>
              <a:gd name="T4" fmla="*/ 983 w 1011"/>
              <a:gd name="T5" fmla="*/ 58 h 846"/>
              <a:gd name="T6" fmla="*/ 53 w 1011"/>
              <a:gd name="T7" fmla="*/ 58 h 846"/>
              <a:gd name="T8" fmla="*/ 53 w 1011"/>
              <a:gd name="T9" fmla="*/ 87 h 846"/>
              <a:gd name="T10" fmla="*/ 0 w 1011"/>
              <a:gd name="T11" fmla="*/ 44 h 846"/>
              <a:gd name="T12" fmla="*/ 53 w 1011"/>
              <a:gd name="T13" fmla="*/ 0 h 846"/>
              <a:gd name="T14" fmla="*/ 53 w 1011"/>
              <a:gd name="T15" fmla="*/ 29 h 846"/>
              <a:gd name="T16" fmla="*/ 1011 w 1011"/>
              <a:gd name="T17" fmla="*/ 29 h 846"/>
              <a:gd name="T18" fmla="*/ 1011 w 1011"/>
              <a:gd name="T19" fmla="*/ 846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1" h="846">
                <a:moveTo>
                  <a:pt x="1011" y="846"/>
                </a:moveTo>
                <a:lnTo>
                  <a:pt x="983" y="846"/>
                </a:lnTo>
                <a:lnTo>
                  <a:pt x="983" y="58"/>
                </a:lnTo>
                <a:lnTo>
                  <a:pt x="53" y="58"/>
                </a:lnTo>
                <a:lnTo>
                  <a:pt x="53" y="87"/>
                </a:lnTo>
                <a:lnTo>
                  <a:pt x="0" y="44"/>
                </a:lnTo>
                <a:lnTo>
                  <a:pt x="53" y="0"/>
                </a:lnTo>
                <a:lnTo>
                  <a:pt x="53" y="29"/>
                </a:lnTo>
                <a:lnTo>
                  <a:pt x="1011" y="29"/>
                </a:lnTo>
                <a:lnTo>
                  <a:pt x="1011" y="846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4" name="Freeform 159">
            <a:extLst>
              <a:ext uri="{FF2B5EF4-FFF2-40B4-BE49-F238E27FC236}">
                <a16:creationId xmlns:a16="http://schemas.microsoft.com/office/drawing/2014/main" id="{DD7D9222-F20A-4B98-A73A-89F422B1C833}"/>
              </a:ext>
            </a:extLst>
          </p:cNvPr>
          <p:cNvSpPr>
            <a:spLocks/>
          </p:cNvSpPr>
          <p:nvPr/>
        </p:nvSpPr>
        <p:spPr bwMode="auto">
          <a:xfrm>
            <a:off x="7642225" y="1420813"/>
            <a:ext cx="84137" cy="138113"/>
          </a:xfrm>
          <a:custGeom>
            <a:avLst/>
            <a:gdLst>
              <a:gd name="T0" fmla="*/ 53 w 53"/>
              <a:gd name="T1" fmla="*/ 58 h 87"/>
              <a:gd name="T2" fmla="*/ 53 w 53"/>
              <a:gd name="T3" fmla="*/ 87 h 87"/>
              <a:gd name="T4" fmla="*/ 0 w 53"/>
              <a:gd name="T5" fmla="*/ 44 h 87"/>
              <a:gd name="T6" fmla="*/ 53 w 53"/>
              <a:gd name="T7" fmla="*/ 0 h 87"/>
              <a:gd name="T8" fmla="*/ 53 w 53"/>
              <a:gd name="T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87">
                <a:moveTo>
                  <a:pt x="53" y="58"/>
                </a:moveTo>
                <a:lnTo>
                  <a:pt x="53" y="87"/>
                </a:lnTo>
                <a:lnTo>
                  <a:pt x="0" y="44"/>
                </a:lnTo>
                <a:lnTo>
                  <a:pt x="53" y="0"/>
                </a:lnTo>
                <a:lnTo>
                  <a:pt x="53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6" name="Freeform 161">
            <a:extLst>
              <a:ext uri="{FF2B5EF4-FFF2-40B4-BE49-F238E27FC236}">
                <a16:creationId xmlns:a16="http://schemas.microsoft.com/office/drawing/2014/main" id="{D517AC74-D98C-4B74-83EA-5263970D8291}"/>
              </a:ext>
            </a:extLst>
          </p:cNvPr>
          <p:cNvSpPr>
            <a:spLocks/>
          </p:cNvSpPr>
          <p:nvPr/>
        </p:nvSpPr>
        <p:spPr bwMode="auto">
          <a:xfrm>
            <a:off x="9304337" y="1323976"/>
            <a:ext cx="1014412" cy="315912"/>
          </a:xfrm>
          <a:custGeom>
            <a:avLst/>
            <a:gdLst>
              <a:gd name="T0" fmla="*/ 639 w 639"/>
              <a:gd name="T1" fmla="*/ 24 h 233"/>
              <a:gd name="T2" fmla="*/ 610 w 639"/>
              <a:gd name="T3" fmla="*/ 24 h 233"/>
              <a:gd name="T4" fmla="*/ 610 w 639"/>
              <a:gd name="T5" fmla="*/ 28 h 233"/>
              <a:gd name="T6" fmla="*/ 58 w 639"/>
              <a:gd name="T7" fmla="*/ 28 h 233"/>
              <a:gd name="T8" fmla="*/ 58 w 639"/>
              <a:gd name="T9" fmla="*/ 180 h 233"/>
              <a:gd name="T10" fmla="*/ 88 w 639"/>
              <a:gd name="T11" fmla="*/ 180 h 233"/>
              <a:gd name="T12" fmla="*/ 44 w 639"/>
              <a:gd name="T13" fmla="*/ 233 h 233"/>
              <a:gd name="T14" fmla="*/ 0 w 639"/>
              <a:gd name="T15" fmla="*/ 180 h 233"/>
              <a:gd name="T16" fmla="*/ 30 w 639"/>
              <a:gd name="T17" fmla="*/ 180 h 233"/>
              <a:gd name="T18" fmla="*/ 30 w 639"/>
              <a:gd name="T19" fmla="*/ 0 h 233"/>
              <a:gd name="T20" fmla="*/ 639 w 639"/>
              <a:gd name="T21" fmla="*/ 0 h 233"/>
              <a:gd name="T22" fmla="*/ 639 w 639"/>
              <a:gd name="T23" fmla="*/ 2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9" h="233">
                <a:moveTo>
                  <a:pt x="639" y="24"/>
                </a:moveTo>
                <a:lnTo>
                  <a:pt x="610" y="24"/>
                </a:lnTo>
                <a:lnTo>
                  <a:pt x="610" y="28"/>
                </a:lnTo>
                <a:lnTo>
                  <a:pt x="58" y="28"/>
                </a:lnTo>
                <a:lnTo>
                  <a:pt x="58" y="180"/>
                </a:lnTo>
                <a:lnTo>
                  <a:pt x="88" y="180"/>
                </a:lnTo>
                <a:lnTo>
                  <a:pt x="44" y="233"/>
                </a:lnTo>
                <a:lnTo>
                  <a:pt x="0" y="180"/>
                </a:lnTo>
                <a:lnTo>
                  <a:pt x="30" y="180"/>
                </a:lnTo>
                <a:lnTo>
                  <a:pt x="30" y="0"/>
                </a:lnTo>
                <a:lnTo>
                  <a:pt x="639" y="0"/>
                </a:lnTo>
                <a:lnTo>
                  <a:pt x="639" y="24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7" name="Freeform 162">
            <a:extLst>
              <a:ext uri="{FF2B5EF4-FFF2-40B4-BE49-F238E27FC236}">
                <a16:creationId xmlns:a16="http://schemas.microsoft.com/office/drawing/2014/main" id="{8A86824C-62FC-4C6C-9BCF-022AD36133E4}"/>
              </a:ext>
            </a:extLst>
          </p:cNvPr>
          <p:cNvSpPr>
            <a:spLocks/>
          </p:cNvSpPr>
          <p:nvPr/>
        </p:nvSpPr>
        <p:spPr bwMode="auto">
          <a:xfrm>
            <a:off x="9312275" y="1793875"/>
            <a:ext cx="139700" cy="84138"/>
          </a:xfrm>
          <a:custGeom>
            <a:avLst/>
            <a:gdLst>
              <a:gd name="T0" fmla="*/ 58 w 88"/>
              <a:gd name="T1" fmla="*/ 0 h 53"/>
              <a:gd name="T2" fmla="*/ 88 w 88"/>
              <a:gd name="T3" fmla="*/ 0 h 53"/>
              <a:gd name="T4" fmla="*/ 44 w 88"/>
              <a:gd name="T5" fmla="*/ 53 h 53"/>
              <a:gd name="T6" fmla="*/ 0 w 88"/>
              <a:gd name="T7" fmla="*/ 0 h 53"/>
              <a:gd name="T8" fmla="*/ 30 w 88"/>
              <a:gd name="T9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3">
                <a:moveTo>
                  <a:pt x="58" y="0"/>
                </a:moveTo>
                <a:lnTo>
                  <a:pt x="88" y="0"/>
                </a:lnTo>
                <a:lnTo>
                  <a:pt x="44" y="53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8" name="Freeform 163">
            <a:extLst>
              <a:ext uri="{FF2B5EF4-FFF2-40B4-BE49-F238E27FC236}">
                <a16:creationId xmlns:a16="http://schemas.microsoft.com/office/drawing/2014/main" id="{D7AD69EC-F882-4247-8A6B-D33B081B07A8}"/>
              </a:ext>
            </a:extLst>
          </p:cNvPr>
          <p:cNvSpPr>
            <a:spLocks/>
          </p:cNvSpPr>
          <p:nvPr/>
        </p:nvSpPr>
        <p:spPr bwMode="auto">
          <a:xfrm>
            <a:off x="9267825" y="3105150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Oval 166">
                <a:extLst>
                  <a:ext uri="{FF2B5EF4-FFF2-40B4-BE49-F238E27FC236}">
                    <a16:creationId xmlns:a16="http://schemas.microsoft.com/office/drawing/2014/main" id="{9DA6BF99-34A4-4F0B-9AAE-81AF7E159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4592" y="1242218"/>
                <a:ext cx="517525" cy="515938"/>
              </a:xfrm>
              <a:prstGeom prst="ellipse">
                <a:avLst/>
              </a:prstGeom>
              <a:solidFill>
                <a:srgbClr val="FFFF99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+=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71" name="Oval 166">
                <a:extLst>
                  <a:ext uri="{FF2B5EF4-FFF2-40B4-BE49-F238E27FC236}">
                    <a16:creationId xmlns:a16="http://schemas.microsoft.com/office/drawing/2014/main" id="{9DA6BF99-34A4-4F0B-9AAE-81AF7E159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4592" y="1242218"/>
                <a:ext cx="517525" cy="5159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Oval 20">
                <a:extLst>
                  <a:ext uri="{FF2B5EF4-FFF2-40B4-BE49-F238E27FC236}">
                    <a16:creationId xmlns:a16="http://schemas.microsoft.com/office/drawing/2014/main" id="{437636D6-6368-4321-AC8B-C924F64E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144" y="4471194"/>
                <a:ext cx="506413" cy="506414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id-ID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172" name="Oval 20">
                <a:extLst>
                  <a:ext uri="{FF2B5EF4-FFF2-40B4-BE49-F238E27FC236}">
                    <a16:creationId xmlns:a16="http://schemas.microsoft.com/office/drawing/2014/main" id="{437636D6-6368-4321-AC8B-C924F64EC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1144" y="4471194"/>
                <a:ext cx="506413" cy="506414"/>
              </a:xfrm>
              <a:prstGeom prst="ellipse">
                <a:avLst/>
              </a:prstGeom>
              <a:blipFill>
                <a:blip r:embed="rId13"/>
                <a:stretch>
                  <a:fillRect r="-15663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Oval 128">
                <a:extLst>
                  <a:ext uri="{FF2B5EF4-FFF2-40B4-BE49-F238E27FC236}">
                    <a16:creationId xmlns:a16="http://schemas.microsoft.com/office/drawing/2014/main" id="{58915AC7-6B57-4FAE-8802-D4F672C6A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099" y="967378"/>
                <a:ext cx="562826" cy="562826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2" name="Oval 128">
                <a:extLst>
                  <a:ext uri="{FF2B5EF4-FFF2-40B4-BE49-F238E27FC236}">
                    <a16:creationId xmlns:a16="http://schemas.microsoft.com/office/drawing/2014/main" id="{58915AC7-6B57-4FAE-8802-D4F672C6A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6099" y="967378"/>
                <a:ext cx="562826" cy="562826"/>
              </a:xfrm>
              <a:prstGeom prst="ellipse">
                <a:avLst/>
              </a:prstGeom>
              <a:blipFill>
                <a:blip r:embed="rId14"/>
                <a:stretch>
                  <a:fillRect r="-10753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Oval 135">
                <a:extLst>
                  <a:ext uri="{FF2B5EF4-FFF2-40B4-BE49-F238E27FC236}">
                    <a16:creationId xmlns:a16="http://schemas.microsoft.com/office/drawing/2014/main" id="{6BA1B9D4-4603-433D-A047-43FF10B81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131" y="4624755"/>
                <a:ext cx="685065" cy="685065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3" name="Oval 135">
                <a:extLst>
                  <a:ext uri="{FF2B5EF4-FFF2-40B4-BE49-F238E27FC236}">
                    <a16:creationId xmlns:a16="http://schemas.microsoft.com/office/drawing/2014/main" id="{6BA1B9D4-4603-433D-A047-43FF10B81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7131" y="4624755"/>
                <a:ext cx="685065" cy="685065"/>
              </a:xfrm>
              <a:prstGeom prst="ellipse">
                <a:avLst/>
              </a:prstGeom>
              <a:blipFill>
                <a:blip r:embed="rId15"/>
                <a:stretch>
                  <a:fillRect r="-16964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Oval 137">
                <a:extLst>
                  <a:ext uri="{FF2B5EF4-FFF2-40B4-BE49-F238E27FC236}">
                    <a16:creationId xmlns:a16="http://schemas.microsoft.com/office/drawing/2014/main" id="{F52F87B9-3514-4EB8-B7FE-8E95B0F1D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8386" y="1198990"/>
                <a:ext cx="553947" cy="556505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4" name="Oval 137">
                <a:extLst>
                  <a:ext uri="{FF2B5EF4-FFF2-40B4-BE49-F238E27FC236}">
                    <a16:creationId xmlns:a16="http://schemas.microsoft.com/office/drawing/2014/main" id="{F52F87B9-3514-4EB8-B7FE-8E95B0F1D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58386" y="1198990"/>
                <a:ext cx="553947" cy="55650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Oval 138">
                <a:extLst>
                  <a:ext uri="{FF2B5EF4-FFF2-40B4-BE49-F238E27FC236}">
                    <a16:creationId xmlns:a16="http://schemas.microsoft.com/office/drawing/2014/main" id="{41C3550A-2CA8-4933-ACB2-D7AF94279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7476" y="4582975"/>
                <a:ext cx="534857" cy="534857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5" name="Oval 138">
                <a:extLst>
                  <a:ext uri="{FF2B5EF4-FFF2-40B4-BE49-F238E27FC236}">
                    <a16:creationId xmlns:a16="http://schemas.microsoft.com/office/drawing/2014/main" id="{41C3550A-2CA8-4933-ACB2-D7AF94279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77476" y="4582975"/>
                <a:ext cx="534857" cy="534857"/>
              </a:xfrm>
              <a:prstGeom prst="ellipse">
                <a:avLst/>
              </a:prstGeom>
              <a:blipFill>
                <a:blip r:embed="rId17"/>
                <a:stretch>
                  <a:fillRect r="-5682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7">
            <a:extLst>
              <a:ext uri="{FF2B5EF4-FFF2-40B4-BE49-F238E27FC236}">
                <a16:creationId xmlns:a16="http://schemas.microsoft.com/office/drawing/2014/main" id="{DBC625D9-859E-4882-A163-C1496A7DA4A8}"/>
              </a:ext>
            </a:extLst>
          </p:cNvPr>
          <p:cNvSpPr>
            <a:spLocks/>
          </p:cNvSpPr>
          <p:nvPr/>
        </p:nvSpPr>
        <p:spPr bwMode="auto">
          <a:xfrm>
            <a:off x="865983" y="1430339"/>
            <a:ext cx="4114006" cy="107950"/>
          </a:xfrm>
          <a:custGeom>
            <a:avLst/>
            <a:gdLst>
              <a:gd name="T0" fmla="*/ 2278 w 2278"/>
              <a:gd name="T1" fmla="*/ 59 h 74"/>
              <a:gd name="T2" fmla="*/ 2249 w 2278"/>
              <a:gd name="T3" fmla="*/ 59 h 74"/>
              <a:gd name="T4" fmla="*/ 2249 w 2278"/>
              <a:gd name="T5" fmla="*/ 52 h 74"/>
              <a:gd name="T6" fmla="*/ 124 w 2278"/>
              <a:gd name="T7" fmla="*/ 52 h 74"/>
              <a:gd name="T8" fmla="*/ 97 w 2278"/>
              <a:gd name="T9" fmla="*/ 52 h 74"/>
              <a:gd name="T10" fmla="*/ 97 w 2278"/>
              <a:gd name="T11" fmla="*/ 52 h 74"/>
              <a:gd name="T12" fmla="*/ 97 w 2278"/>
              <a:gd name="T13" fmla="*/ 74 h 74"/>
              <a:gd name="T14" fmla="*/ 0 w 2278"/>
              <a:gd name="T15" fmla="*/ 37 h 74"/>
              <a:gd name="T16" fmla="*/ 97 w 2278"/>
              <a:gd name="T17" fmla="*/ 0 h 74"/>
              <a:gd name="T18" fmla="*/ 96 w 2278"/>
              <a:gd name="T19" fmla="*/ 23 h 74"/>
              <a:gd name="T20" fmla="*/ 2278 w 2278"/>
              <a:gd name="T21" fmla="*/ 23 h 74"/>
              <a:gd name="T22" fmla="*/ 2278 w 2278"/>
              <a:gd name="T23" fmla="*/ 5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8" h="74">
                <a:moveTo>
                  <a:pt x="2278" y="59"/>
                </a:moveTo>
                <a:lnTo>
                  <a:pt x="2249" y="59"/>
                </a:lnTo>
                <a:lnTo>
                  <a:pt x="2249" y="52"/>
                </a:lnTo>
                <a:lnTo>
                  <a:pt x="124" y="52"/>
                </a:lnTo>
                <a:lnTo>
                  <a:pt x="97" y="52"/>
                </a:lnTo>
                <a:lnTo>
                  <a:pt x="97" y="52"/>
                </a:lnTo>
                <a:lnTo>
                  <a:pt x="97" y="74"/>
                </a:lnTo>
                <a:lnTo>
                  <a:pt x="0" y="37"/>
                </a:lnTo>
                <a:lnTo>
                  <a:pt x="97" y="0"/>
                </a:lnTo>
                <a:lnTo>
                  <a:pt x="96" y="23"/>
                </a:lnTo>
                <a:lnTo>
                  <a:pt x="2278" y="23"/>
                </a:lnTo>
                <a:lnTo>
                  <a:pt x="2278" y="59"/>
                </a:lnTo>
                <a:close/>
              </a:path>
            </a:pathLst>
          </a:custGeom>
          <a:solidFill>
            <a:srgbClr val="66FF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Oval 42">
                <a:extLst>
                  <a:ext uri="{FF2B5EF4-FFF2-40B4-BE49-F238E27FC236}">
                    <a16:creationId xmlns:a16="http://schemas.microsoft.com/office/drawing/2014/main" id="{29622880-9118-4988-BDB2-57A53739F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1624" y="2290763"/>
                <a:ext cx="359602" cy="358775"/>
              </a:xfrm>
              <a:prstGeom prst="ellipse">
                <a:avLst/>
              </a:prstGeom>
              <a:solidFill>
                <a:srgbClr val="D2EAD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6" name="Oval 42">
                <a:extLst>
                  <a:ext uri="{FF2B5EF4-FFF2-40B4-BE49-F238E27FC236}">
                    <a16:creationId xmlns:a16="http://schemas.microsoft.com/office/drawing/2014/main" id="{29622880-9118-4988-BDB2-57A53739F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11624" y="2290763"/>
                <a:ext cx="359602" cy="358775"/>
              </a:xfrm>
              <a:prstGeom prst="ellipse">
                <a:avLst/>
              </a:prstGeom>
              <a:blipFill>
                <a:blip r:embed="rId18"/>
                <a:stretch>
                  <a:fillRect t="-11864" r="-10169" b="-1695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Oval 44">
                <a:extLst>
                  <a:ext uri="{FF2B5EF4-FFF2-40B4-BE49-F238E27FC236}">
                    <a16:creationId xmlns:a16="http://schemas.microsoft.com/office/drawing/2014/main" id="{FC5952A3-C50B-4215-BB24-795F9BC79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461" y="2225298"/>
                <a:ext cx="368064" cy="369072"/>
              </a:xfrm>
              <a:prstGeom prst="ellipse">
                <a:avLst/>
              </a:prstGeom>
              <a:solidFill>
                <a:srgbClr val="E7F0C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7" name="Oval 44">
                <a:extLst>
                  <a:ext uri="{FF2B5EF4-FFF2-40B4-BE49-F238E27FC236}">
                    <a16:creationId xmlns:a16="http://schemas.microsoft.com/office/drawing/2014/main" id="{FC5952A3-C50B-4215-BB24-795F9BC79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0461" y="2225298"/>
                <a:ext cx="368064" cy="36907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Oval 93">
                <a:extLst>
                  <a:ext uri="{FF2B5EF4-FFF2-40B4-BE49-F238E27FC236}">
                    <a16:creationId xmlns:a16="http://schemas.microsoft.com/office/drawing/2014/main" id="{FC5992CD-252E-4ED7-97C2-14E848704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1901" y="2225298"/>
                <a:ext cx="374233" cy="374233"/>
              </a:xfrm>
              <a:prstGeom prst="ellipse">
                <a:avLst/>
              </a:prstGeom>
              <a:solidFill>
                <a:srgbClr val="A7CF38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8" name="Oval 93">
                <a:extLst>
                  <a:ext uri="{FF2B5EF4-FFF2-40B4-BE49-F238E27FC236}">
                    <a16:creationId xmlns:a16="http://schemas.microsoft.com/office/drawing/2014/main" id="{FC5992CD-252E-4ED7-97C2-14E848704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91901" y="2225298"/>
                <a:ext cx="374233" cy="374233"/>
              </a:xfrm>
              <a:prstGeom prst="ellipse">
                <a:avLst/>
              </a:prstGeom>
              <a:blipFill>
                <a:blip r:embed="rId20"/>
                <a:stretch>
                  <a:fillRect r="-3226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Oval 149">
                <a:extLst>
                  <a:ext uri="{FF2B5EF4-FFF2-40B4-BE49-F238E27FC236}">
                    <a16:creationId xmlns:a16="http://schemas.microsoft.com/office/drawing/2014/main" id="{DF7CAE50-7B57-41AB-95FC-4C7C564FF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564" y="2768601"/>
                <a:ext cx="429264" cy="429264"/>
              </a:xfrm>
              <a:prstGeom prst="ellipse">
                <a:avLst/>
              </a:prstGeom>
              <a:solidFill>
                <a:srgbClr val="ABDFE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9" name="Oval 149">
                <a:extLst>
                  <a:ext uri="{FF2B5EF4-FFF2-40B4-BE49-F238E27FC236}">
                    <a16:creationId xmlns:a16="http://schemas.microsoft.com/office/drawing/2014/main" id="{DF7CAE50-7B57-41AB-95FC-4C7C564FF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6564" y="2768601"/>
                <a:ext cx="429264" cy="429264"/>
              </a:xfrm>
              <a:prstGeom prst="ellipse">
                <a:avLst/>
              </a:prstGeom>
              <a:blipFill>
                <a:blip r:embed="rId21"/>
                <a:stretch>
                  <a:fillRect b="-4225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Oval 91">
            <a:extLst>
              <a:ext uri="{FF2B5EF4-FFF2-40B4-BE49-F238E27FC236}">
                <a16:creationId xmlns:a16="http://schemas.microsoft.com/office/drawing/2014/main" id="{66425EC3-EAE1-4F5B-86A7-C81643A51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636" y="1279683"/>
            <a:ext cx="433181" cy="434660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Oval 99">
                <a:extLst>
                  <a:ext uri="{FF2B5EF4-FFF2-40B4-BE49-F238E27FC236}">
                    <a16:creationId xmlns:a16="http://schemas.microsoft.com/office/drawing/2014/main" id="{959E7409-0318-40BC-83FC-424E748ED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975" y="76167"/>
                <a:ext cx="931901" cy="930339"/>
              </a:xfrm>
              <a:prstGeom prst="ellipse">
                <a:avLst/>
              </a:pr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d-ID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01" name="Oval 99">
                <a:extLst>
                  <a:ext uri="{FF2B5EF4-FFF2-40B4-BE49-F238E27FC236}">
                    <a16:creationId xmlns:a16="http://schemas.microsoft.com/office/drawing/2014/main" id="{959E7409-0318-40BC-83FC-424E748ED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1975" y="76167"/>
                <a:ext cx="931901" cy="93033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3">
                <a:extLst>
                  <a:ext uri="{FF2B5EF4-FFF2-40B4-BE49-F238E27FC236}">
                    <a16:creationId xmlns:a16="http://schemas.microsoft.com/office/drawing/2014/main" id="{737BAC22-BA57-4BAA-8DE3-F7B37AA81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663" y="3792538"/>
                <a:ext cx="438149" cy="438150"/>
              </a:xfrm>
              <a:prstGeom prst="ellipse">
                <a:avLst/>
              </a:prstGeom>
              <a:solidFill>
                <a:srgbClr val="99FF33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18" name="Oval 13">
                <a:extLst>
                  <a:ext uri="{FF2B5EF4-FFF2-40B4-BE49-F238E27FC236}">
                    <a16:creationId xmlns:a16="http://schemas.microsoft.com/office/drawing/2014/main" id="{737BAC22-BA57-4BAA-8DE3-F7B37AA81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5663" y="3792538"/>
                <a:ext cx="438149" cy="43815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Freeform 155">
            <a:extLst>
              <a:ext uri="{FF2B5EF4-FFF2-40B4-BE49-F238E27FC236}">
                <a16:creationId xmlns:a16="http://schemas.microsoft.com/office/drawing/2014/main" id="{297B3B7F-76AA-4547-B433-2175BD5B4320}"/>
              </a:ext>
            </a:extLst>
          </p:cNvPr>
          <p:cNvSpPr>
            <a:spLocks/>
          </p:cNvSpPr>
          <p:nvPr/>
        </p:nvSpPr>
        <p:spPr bwMode="auto">
          <a:xfrm>
            <a:off x="4445159" y="4189380"/>
            <a:ext cx="382270" cy="229555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1-</a:t>
            </a:r>
            <a:endParaRPr lang="id-ID" dirty="0"/>
          </a:p>
        </p:txBody>
      </p:sp>
      <p:sp>
        <p:nvSpPr>
          <p:cNvPr id="203" name="Freeform 155">
            <a:extLst>
              <a:ext uri="{FF2B5EF4-FFF2-40B4-BE49-F238E27FC236}">
                <a16:creationId xmlns:a16="http://schemas.microsoft.com/office/drawing/2014/main" id="{BD2042C2-CCD9-4FE1-A828-40EFC9D65E1D}"/>
              </a:ext>
            </a:extLst>
          </p:cNvPr>
          <p:cNvSpPr>
            <a:spLocks/>
          </p:cNvSpPr>
          <p:nvPr/>
        </p:nvSpPr>
        <p:spPr bwMode="auto">
          <a:xfrm>
            <a:off x="5622608" y="3447697"/>
            <a:ext cx="382270" cy="229555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1-</a:t>
            </a:r>
            <a:endParaRPr lang="id-ID" dirty="0"/>
          </a:p>
        </p:txBody>
      </p:sp>
      <p:sp>
        <p:nvSpPr>
          <p:cNvPr id="60" name="Freeform 55">
            <a:extLst>
              <a:ext uri="{FF2B5EF4-FFF2-40B4-BE49-F238E27FC236}">
                <a16:creationId xmlns:a16="http://schemas.microsoft.com/office/drawing/2014/main" id="{DCF62435-F1A3-44D0-9D15-202618BC9A0A}"/>
              </a:ext>
            </a:extLst>
          </p:cNvPr>
          <p:cNvSpPr>
            <a:spLocks/>
          </p:cNvSpPr>
          <p:nvPr/>
        </p:nvSpPr>
        <p:spPr bwMode="auto">
          <a:xfrm>
            <a:off x="7296150" y="3462338"/>
            <a:ext cx="436563" cy="244476"/>
          </a:xfrm>
          <a:custGeom>
            <a:avLst/>
            <a:gdLst>
              <a:gd name="T0" fmla="*/ 24 w 257"/>
              <a:gd name="T1" fmla="*/ 0 h 160"/>
              <a:gd name="T2" fmla="*/ 233 w 257"/>
              <a:gd name="T3" fmla="*/ 0 h 160"/>
              <a:gd name="T4" fmla="*/ 257 w 257"/>
              <a:gd name="T5" fmla="*/ 24 h 160"/>
              <a:gd name="T6" fmla="*/ 257 w 257"/>
              <a:gd name="T7" fmla="*/ 136 h 160"/>
              <a:gd name="T8" fmla="*/ 233 w 257"/>
              <a:gd name="T9" fmla="*/ 160 h 160"/>
              <a:gd name="T10" fmla="*/ 24 w 257"/>
              <a:gd name="T11" fmla="*/ 160 h 160"/>
              <a:gd name="T12" fmla="*/ 0 w 257"/>
              <a:gd name="T13" fmla="*/ 136 h 160"/>
              <a:gd name="T14" fmla="*/ 0 w 257"/>
              <a:gd name="T15" fmla="*/ 24 h 160"/>
              <a:gd name="T16" fmla="*/ 24 w 257"/>
              <a:gd name="T17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7" h="160">
                <a:moveTo>
                  <a:pt x="24" y="0"/>
                </a:moveTo>
                <a:cubicBezTo>
                  <a:pt x="233" y="0"/>
                  <a:pt x="233" y="0"/>
                  <a:pt x="233" y="0"/>
                </a:cubicBezTo>
                <a:cubicBezTo>
                  <a:pt x="246" y="0"/>
                  <a:pt x="257" y="10"/>
                  <a:pt x="257" y="24"/>
                </a:cubicBezTo>
                <a:cubicBezTo>
                  <a:pt x="257" y="136"/>
                  <a:pt x="257" y="136"/>
                  <a:pt x="257" y="136"/>
                </a:cubicBezTo>
                <a:cubicBezTo>
                  <a:pt x="257" y="149"/>
                  <a:pt x="246" y="160"/>
                  <a:pt x="233" y="160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10" y="160"/>
                  <a:pt x="0" y="149"/>
                  <a:pt x="0" y="13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0"/>
                  <a:pt x="10" y="0"/>
                  <a:pt x="24" y="0"/>
                </a:cubicBezTo>
                <a:close/>
              </a:path>
            </a:pathLst>
          </a:custGeom>
          <a:solidFill>
            <a:srgbClr val="CCCC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dirty="0"/>
              <a:t>sqrt</a:t>
            </a:r>
            <a:endParaRPr lang="id-ID" sz="1050" dirty="0"/>
          </a:p>
        </p:txBody>
      </p:sp>
      <p:sp>
        <p:nvSpPr>
          <p:cNvPr id="204" name="Freeform 155">
            <a:extLst>
              <a:ext uri="{FF2B5EF4-FFF2-40B4-BE49-F238E27FC236}">
                <a16:creationId xmlns:a16="http://schemas.microsoft.com/office/drawing/2014/main" id="{C035DF54-B722-4D51-B2E9-3E94CA557EB7}"/>
              </a:ext>
            </a:extLst>
          </p:cNvPr>
          <p:cNvSpPr>
            <a:spLocks/>
          </p:cNvSpPr>
          <p:nvPr/>
        </p:nvSpPr>
        <p:spPr bwMode="auto">
          <a:xfrm>
            <a:off x="7400290" y="3086733"/>
            <a:ext cx="382270" cy="229555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1-</a:t>
            </a:r>
            <a:endParaRPr lang="id-ID" dirty="0"/>
          </a:p>
        </p:txBody>
      </p:sp>
      <p:sp>
        <p:nvSpPr>
          <p:cNvPr id="205" name="Freeform 155">
            <a:extLst>
              <a:ext uri="{FF2B5EF4-FFF2-40B4-BE49-F238E27FC236}">
                <a16:creationId xmlns:a16="http://schemas.microsoft.com/office/drawing/2014/main" id="{2E14EB4D-644D-4C7E-AE3C-F3113AD6D33C}"/>
              </a:ext>
            </a:extLst>
          </p:cNvPr>
          <p:cNvSpPr>
            <a:spLocks/>
          </p:cNvSpPr>
          <p:nvPr/>
        </p:nvSpPr>
        <p:spPr bwMode="auto">
          <a:xfrm>
            <a:off x="8599744" y="2292351"/>
            <a:ext cx="382270" cy="229555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1-</a:t>
            </a:r>
            <a:endParaRPr lang="id-ID" dirty="0"/>
          </a:p>
        </p:txBody>
      </p:sp>
      <p:sp>
        <p:nvSpPr>
          <p:cNvPr id="206" name="Freeform 155">
            <a:extLst>
              <a:ext uri="{FF2B5EF4-FFF2-40B4-BE49-F238E27FC236}">
                <a16:creationId xmlns:a16="http://schemas.microsoft.com/office/drawing/2014/main" id="{D051DEE2-CD91-4922-A60E-6BBA1687F769}"/>
              </a:ext>
            </a:extLst>
          </p:cNvPr>
          <p:cNvSpPr>
            <a:spLocks/>
          </p:cNvSpPr>
          <p:nvPr/>
        </p:nvSpPr>
        <p:spPr bwMode="auto">
          <a:xfrm>
            <a:off x="9272726" y="2354263"/>
            <a:ext cx="382270" cy="229555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1-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Freeform 47">
                <a:extLst>
                  <a:ext uri="{FF2B5EF4-FFF2-40B4-BE49-F238E27FC236}">
                    <a16:creationId xmlns:a16="http://schemas.microsoft.com/office/drawing/2014/main" id="{C243C930-3B63-44C2-B154-386B1E404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420" y="2765645"/>
                <a:ext cx="528593" cy="231629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solidFill>
                <a:srgbClr val="CECBE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/>
                        <m:t>tanh</m:t>
                      </m:r>
                    </m:oMath>
                  </m:oMathPara>
                </a14:m>
                <a:endParaRPr lang="id-ID" sz="1400" i="1" dirty="0"/>
              </a:p>
            </p:txBody>
          </p:sp>
        </mc:Choice>
        <mc:Fallback xmlns="">
          <p:sp>
            <p:nvSpPr>
              <p:cNvPr id="207" name="Freeform 47">
                <a:extLst>
                  <a:ext uri="{FF2B5EF4-FFF2-40B4-BE49-F238E27FC236}">
                    <a16:creationId xmlns:a16="http://schemas.microsoft.com/office/drawing/2014/main" id="{C243C930-3B63-44C2-B154-386B1E404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18420" y="2765645"/>
                <a:ext cx="528593" cy="231629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blipFill>
                <a:blip r:embed="rId24"/>
                <a:stretch>
                  <a:fillRect b="-2632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Freeform 47">
                <a:extLst>
                  <a:ext uri="{FF2B5EF4-FFF2-40B4-BE49-F238E27FC236}">
                    <a16:creationId xmlns:a16="http://schemas.microsoft.com/office/drawing/2014/main" id="{998888F9-28BE-47F7-8E7D-AEB3ABF45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215" y="2035249"/>
                <a:ext cx="478043" cy="209478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solidFill>
                <a:srgbClr val="CECBE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/>
                        <m:t>tanh</m:t>
                      </m:r>
                    </m:oMath>
                  </m:oMathPara>
                </a14:m>
                <a:endParaRPr lang="id-ID" sz="1400" i="1" dirty="0"/>
              </a:p>
            </p:txBody>
          </p:sp>
        </mc:Choice>
        <mc:Fallback xmlns="">
          <p:sp>
            <p:nvSpPr>
              <p:cNvPr id="208" name="Freeform 47">
                <a:extLst>
                  <a:ext uri="{FF2B5EF4-FFF2-40B4-BE49-F238E27FC236}">
                    <a16:creationId xmlns:a16="http://schemas.microsoft.com/office/drawing/2014/main" id="{998888F9-28BE-47F7-8E7D-AEB3ABF45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55215" y="2035249"/>
                <a:ext cx="478043" cy="209478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blipFill>
                <a:blip r:embed="rId25"/>
                <a:stretch>
                  <a:fillRect r="-2532" b="-8824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Oval 20">
                <a:extLst>
                  <a:ext uri="{FF2B5EF4-FFF2-40B4-BE49-F238E27FC236}">
                    <a16:creationId xmlns:a16="http://schemas.microsoft.com/office/drawing/2014/main" id="{2F0B8E1A-C706-4DA8-A57B-67313DFAD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885" y="4437856"/>
                <a:ext cx="506413" cy="506414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212" name="Oval 20">
                <a:extLst>
                  <a:ext uri="{FF2B5EF4-FFF2-40B4-BE49-F238E27FC236}">
                    <a16:creationId xmlns:a16="http://schemas.microsoft.com/office/drawing/2014/main" id="{2F0B8E1A-C706-4DA8-A57B-67313DFAD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9885" y="4437856"/>
                <a:ext cx="506413" cy="50641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Oval 20">
                <a:extLst>
                  <a:ext uri="{FF2B5EF4-FFF2-40B4-BE49-F238E27FC236}">
                    <a16:creationId xmlns:a16="http://schemas.microsoft.com/office/drawing/2014/main" id="{E4F6D819-B0E3-43B7-A016-B22D8D114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7681" y="4514057"/>
                <a:ext cx="506413" cy="506414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213" name="Oval 20">
                <a:extLst>
                  <a:ext uri="{FF2B5EF4-FFF2-40B4-BE49-F238E27FC236}">
                    <a16:creationId xmlns:a16="http://schemas.microsoft.com/office/drawing/2014/main" id="{E4F6D819-B0E3-43B7-A016-B22D8D114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7681" y="4514057"/>
                <a:ext cx="506413" cy="50641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Oval 20">
                <a:extLst>
                  <a:ext uri="{FF2B5EF4-FFF2-40B4-BE49-F238E27FC236}">
                    <a16:creationId xmlns:a16="http://schemas.microsoft.com/office/drawing/2014/main" id="{D462C0B9-744E-42F7-A856-FB6544A5F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506" y="4551363"/>
                <a:ext cx="506413" cy="506414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214" name="Oval 20">
                <a:extLst>
                  <a:ext uri="{FF2B5EF4-FFF2-40B4-BE49-F238E27FC236}">
                    <a16:creationId xmlns:a16="http://schemas.microsoft.com/office/drawing/2014/main" id="{D462C0B9-744E-42F7-A856-FB6544A5F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8506" y="4551363"/>
                <a:ext cx="506413" cy="506414"/>
              </a:xfrm>
              <a:prstGeom prst="ellipse">
                <a:avLst/>
              </a:prstGeom>
              <a:blipFill>
                <a:blip r:embed="rId28"/>
                <a:stretch>
                  <a:fillRect r="-1205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val 89">
                <a:extLst>
                  <a:ext uri="{FF2B5EF4-FFF2-40B4-BE49-F238E27FC236}">
                    <a16:creationId xmlns:a16="http://schemas.microsoft.com/office/drawing/2014/main" id="{8BF69DDE-5905-42B4-8CFC-7D5BBA706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4250" y="4154740"/>
                <a:ext cx="427830" cy="429235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d-ID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d-ID" sz="1000" dirty="0"/>
              </a:p>
            </p:txBody>
          </p:sp>
        </mc:Choice>
        <mc:Fallback xmlns="">
          <p:sp>
            <p:nvSpPr>
              <p:cNvPr id="94" name="Oval 89">
                <a:extLst>
                  <a:ext uri="{FF2B5EF4-FFF2-40B4-BE49-F238E27FC236}">
                    <a16:creationId xmlns:a16="http://schemas.microsoft.com/office/drawing/2014/main" id="{8BF69DDE-5905-42B4-8CFC-7D5BBA706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0" y="4154740"/>
                <a:ext cx="427830" cy="429235"/>
              </a:xfrm>
              <a:prstGeom prst="ellipse">
                <a:avLst/>
              </a:prstGeom>
              <a:blipFill>
                <a:blip r:embed="rId29"/>
                <a:stretch>
                  <a:fillRect r="-1429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Oval 138">
                <a:extLst>
                  <a:ext uri="{FF2B5EF4-FFF2-40B4-BE49-F238E27FC236}">
                    <a16:creationId xmlns:a16="http://schemas.microsoft.com/office/drawing/2014/main" id="{D815282B-CDFE-4456-8F2F-EC33F19DE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0176" y="4595675"/>
                <a:ext cx="522157" cy="522157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20" name="Oval 138">
                <a:extLst>
                  <a:ext uri="{FF2B5EF4-FFF2-40B4-BE49-F238E27FC236}">
                    <a16:creationId xmlns:a16="http://schemas.microsoft.com/office/drawing/2014/main" id="{D815282B-CDFE-4456-8F2F-EC33F19DE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90176" y="4595675"/>
                <a:ext cx="522157" cy="522157"/>
              </a:xfrm>
              <a:prstGeom prst="ellipse">
                <a:avLst/>
              </a:prstGeom>
              <a:blipFill>
                <a:blip r:embed="rId30"/>
                <a:stretch>
                  <a:fillRect r="-8140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Freeform 47">
                <a:extLst>
                  <a:ext uri="{FF2B5EF4-FFF2-40B4-BE49-F238E27FC236}">
                    <a16:creationId xmlns:a16="http://schemas.microsoft.com/office/drawing/2014/main" id="{206BD103-E9DD-40E8-B354-0FD15ABE9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5324" y="2625039"/>
                <a:ext cx="478043" cy="209478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solidFill>
                <a:srgbClr val="CECBE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/>
                        <m:t>tanh</m:t>
                      </m:r>
                    </m:oMath>
                  </m:oMathPara>
                </a14:m>
                <a:endParaRPr lang="id-ID" sz="1400" i="1" dirty="0"/>
              </a:p>
            </p:txBody>
          </p:sp>
        </mc:Choice>
        <mc:Fallback xmlns="">
          <p:sp>
            <p:nvSpPr>
              <p:cNvPr id="223" name="Freeform 47">
                <a:extLst>
                  <a:ext uri="{FF2B5EF4-FFF2-40B4-BE49-F238E27FC236}">
                    <a16:creationId xmlns:a16="http://schemas.microsoft.com/office/drawing/2014/main" id="{206BD103-E9DD-40E8-B354-0FD15ABE9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95324" y="2625039"/>
                <a:ext cx="478043" cy="209478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blipFill>
                <a:blip r:embed="rId31"/>
                <a:stretch>
                  <a:fillRect r="-2564" b="-8824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Freeform 148">
            <a:extLst>
              <a:ext uri="{FF2B5EF4-FFF2-40B4-BE49-F238E27FC236}">
                <a16:creationId xmlns:a16="http://schemas.microsoft.com/office/drawing/2014/main" id="{2BE6D29C-5B58-4BA6-9459-CFAB4A811B59}"/>
              </a:ext>
            </a:extLst>
          </p:cNvPr>
          <p:cNvSpPr>
            <a:spLocks/>
          </p:cNvSpPr>
          <p:nvPr/>
        </p:nvSpPr>
        <p:spPr bwMode="auto">
          <a:xfrm>
            <a:off x="9303614" y="1755495"/>
            <a:ext cx="146051" cy="281547"/>
          </a:xfrm>
          <a:custGeom>
            <a:avLst/>
            <a:gdLst>
              <a:gd name="T0" fmla="*/ 30 w 88"/>
              <a:gd name="T1" fmla="*/ 0 h 196"/>
              <a:gd name="T2" fmla="*/ 58 w 88"/>
              <a:gd name="T3" fmla="*/ 0 h 196"/>
              <a:gd name="T4" fmla="*/ 58 w 88"/>
              <a:gd name="T5" fmla="*/ 13 h 196"/>
              <a:gd name="T6" fmla="*/ 58 w 88"/>
              <a:gd name="T7" fmla="*/ 142 h 196"/>
              <a:gd name="T8" fmla="*/ 88 w 88"/>
              <a:gd name="T9" fmla="*/ 142 h 196"/>
              <a:gd name="T10" fmla="*/ 44 w 88"/>
              <a:gd name="T11" fmla="*/ 196 h 196"/>
              <a:gd name="T12" fmla="*/ 0 w 88"/>
              <a:gd name="T13" fmla="*/ 142 h 196"/>
              <a:gd name="T14" fmla="*/ 30 w 88"/>
              <a:gd name="T15" fmla="*/ 142 h 196"/>
              <a:gd name="T16" fmla="*/ 30 w 88"/>
              <a:gd name="T17" fmla="*/ 13 h 196"/>
              <a:gd name="T18" fmla="*/ 30 w 88"/>
              <a:gd name="T1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196">
                <a:moveTo>
                  <a:pt x="30" y="0"/>
                </a:moveTo>
                <a:lnTo>
                  <a:pt x="58" y="0"/>
                </a:lnTo>
                <a:lnTo>
                  <a:pt x="58" y="13"/>
                </a:lnTo>
                <a:lnTo>
                  <a:pt x="58" y="142"/>
                </a:lnTo>
                <a:lnTo>
                  <a:pt x="88" y="142"/>
                </a:lnTo>
                <a:lnTo>
                  <a:pt x="44" y="196"/>
                </a:lnTo>
                <a:lnTo>
                  <a:pt x="0" y="142"/>
                </a:lnTo>
                <a:lnTo>
                  <a:pt x="30" y="142"/>
                </a:lnTo>
                <a:lnTo>
                  <a:pt x="30" y="13"/>
                </a:lnTo>
                <a:lnTo>
                  <a:pt x="30" y="0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2" name="Freeform 55">
            <a:extLst>
              <a:ext uri="{FF2B5EF4-FFF2-40B4-BE49-F238E27FC236}">
                <a16:creationId xmlns:a16="http://schemas.microsoft.com/office/drawing/2014/main" id="{3BD25703-95BF-4D6E-957F-B1ACD4BF8DD0}"/>
              </a:ext>
            </a:extLst>
          </p:cNvPr>
          <p:cNvSpPr>
            <a:spLocks/>
          </p:cNvSpPr>
          <p:nvPr/>
        </p:nvSpPr>
        <p:spPr bwMode="auto">
          <a:xfrm>
            <a:off x="9261474" y="1629165"/>
            <a:ext cx="404813" cy="226696"/>
          </a:xfrm>
          <a:custGeom>
            <a:avLst/>
            <a:gdLst>
              <a:gd name="T0" fmla="*/ 24 w 257"/>
              <a:gd name="T1" fmla="*/ 0 h 160"/>
              <a:gd name="T2" fmla="*/ 233 w 257"/>
              <a:gd name="T3" fmla="*/ 0 h 160"/>
              <a:gd name="T4" fmla="*/ 257 w 257"/>
              <a:gd name="T5" fmla="*/ 24 h 160"/>
              <a:gd name="T6" fmla="*/ 257 w 257"/>
              <a:gd name="T7" fmla="*/ 136 h 160"/>
              <a:gd name="T8" fmla="*/ 233 w 257"/>
              <a:gd name="T9" fmla="*/ 160 h 160"/>
              <a:gd name="T10" fmla="*/ 24 w 257"/>
              <a:gd name="T11" fmla="*/ 160 h 160"/>
              <a:gd name="T12" fmla="*/ 0 w 257"/>
              <a:gd name="T13" fmla="*/ 136 h 160"/>
              <a:gd name="T14" fmla="*/ 0 w 257"/>
              <a:gd name="T15" fmla="*/ 24 h 160"/>
              <a:gd name="T16" fmla="*/ 24 w 257"/>
              <a:gd name="T17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7" h="160">
                <a:moveTo>
                  <a:pt x="24" y="0"/>
                </a:moveTo>
                <a:cubicBezTo>
                  <a:pt x="233" y="0"/>
                  <a:pt x="233" y="0"/>
                  <a:pt x="233" y="0"/>
                </a:cubicBezTo>
                <a:cubicBezTo>
                  <a:pt x="246" y="0"/>
                  <a:pt x="257" y="10"/>
                  <a:pt x="257" y="24"/>
                </a:cubicBezTo>
                <a:cubicBezTo>
                  <a:pt x="257" y="136"/>
                  <a:pt x="257" y="136"/>
                  <a:pt x="257" y="136"/>
                </a:cubicBezTo>
                <a:cubicBezTo>
                  <a:pt x="257" y="149"/>
                  <a:pt x="246" y="160"/>
                  <a:pt x="233" y="160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10" y="160"/>
                  <a:pt x="0" y="149"/>
                  <a:pt x="0" y="13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0"/>
                  <a:pt x="10" y="0"/>
                  <a:pt x="24" y="0"/>
                </a:cubicBezTo>
                <a:close/>
              </a:path>
            </a:pathLst>
          </a:custGeom>
          <a:solidFill>
            <a:srgbClr val="CCCC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dirty="0"/>
              <a:t>sqrt</a:t>
            </a:r>
            <a:endParaRPr lang="id-ID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Oval 137">
                <a:extLst>
                  <a:ext uri="{FF2B5EF4-FFF2-40B4-BE49-F238E27FC236}">
                    <a16:creationId xmlns:a16="http://schemas.microsoft.com/office/drawing/2014/main" id="{887CCB2E-F8A7-45AD-A84C-158C8EEB3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8386" y="1183787"/>
                <a:ext cx="553947" cy="556505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28" name="Oval 137">
                <a:extLst>
                  <a:ext uri="{FF2B5EF4-FFF2-40B4-BE49-F238E27FC236}">
                    <a16:creationId xmlns:a16="http://schemas.microsoft.com/office/drawing/2014/main" id="{887CCB2E-F8A7-45AD-A84C-158C8EEB3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58386" y="1183787"/>
                <a:ext cx="553947" cy="556505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Oval 128">
            <a:extLst>
              <a:ext uri="{FF2B5EF4-FFF2-40B4-BE49-F238E27FC236}">
                <a16:creationId xmlns:a16="http://schemas.microsoft.com/office/drawing/2014/main" id="{11134B68-44D5-41F3-8BE4-28308799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188" y="2763838"/>
            <a:ext cx="404812" cy="404813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Oval 93">
                <a:extLst>
                  <a:ext uri="{FF2B5EF4-FFF2-40B4-BE49-F238E27FC236}">
                    <a16:creationId xmlns:a16="http://schemas.microsoft.com/office/drawing/2014/main" id="{EE9DF070-4A29-4B9F-B108-3D975AB27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9572" y="2217945"/>
                <a:ext cx="374233" cy="374233"/>
              </a:xfrm>
              <a:prstGeom prst="ellipse">
                <a:avLst/>
              </a:prstGeom>
              <a:solidFill>
                <a:srgbClr val="A7CF38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30" name="Oval 93">
                <a:extLst>
                  <a:ext uri="{FF2B5EF4-FFF2-40B4-BE49-F238E27FC236}">
                    <a16:creationId xmlns:a16="http://schemas.microsoft.com/office/drawing/2014/main" id="{EE9DF070-4A29-4B9F-B108-3D975AB27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9572" y="2217945"/>
                <a:ext cx="374233" cy="374233"/>
              </a:xfrm>
              <a:prstGeom prst="ellipse">
                <a:avLst/>
              </a:prstGeom>
              <a:blipFill>
                <a:blip r:embed="rId33"/>
                <a:stretch>
                  <a:fillRect r="-4918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Oval 93">
                <a:extLst>
                  <a:ext uri="{FF2B5EF4-FFF2-40B4-BE49-F238E27FC236}">
                    <a16:creationId xmlns:a16="http://schemas.microsoft.com/office/drawing/2014/main" id="{2B533981-73E9-41E4-A447-A5253F4AF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2746" y="2224494"/>
                <a:ext cx="374233" cy="374233"/>
              </a:xfrm>
              <a:prstGeom prst="ellipse">
                <a:avLst/>
              </a:prstGeom>
              <a:solidFill>
                <a:srgbClr val="A7CF38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31" name="Oval 93">
                <a:extLst>
                  <a:ext uri="{FF2B5EF4-FFF2-40B4-BE49-F238E27FC236}">
                    <a16:creationId xmlns:a16="http://schemas.microsoft.com/office/drawing/2014/main" id="{2B533981-73E9-41E4-A447-A5253F4AF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92746" y="2224494"/>
                <a:ext cx="374233" cy="374233"/>
              </a:xfrm>
              <a:prstGeom prst="ellipse">
                <a:avLst/>
              </a:prstGeom>
              <a:blipFill>
                <a:blip r:embed="rId34"/>
                <a:stretch>
                  <a:fillRect r="-4918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Oval 128">
            <a:extLst>
              <a:ext uri="{FF2B5EF4-FFF2-40B4-BE49-F238E27FC236}">
                <a16:creationId xmlns:a16="http://schemas.microsoft.com/office/drawing/2014/main" id="{9AE7F1BD-1ACE-4A1E-855D-D7F2FB972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186" y="2748756"/>
            <a:ext cx="404812" cy="404813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233" name="Oval 35">
            <a:extLst>
              <a:ext uri="{FF2B5EF4-FFF2-40B4-BE49-F238E27FC236}">
                <a16:creationId xmlns:a16="http://schemas.microsoft.com/office/drawing/2014/main" id="{79E9971F-22EE-45A9-BCCE-D058B9D0C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594" y="1924050"/>
            <a:ext cx="403225" cy="403225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234" name="Oval 35">
            <a:extLst>
              <a:ext uri="{FF2B5EF4-FFF2-40B4-BE49-F238E27FC236}">
                <a16:creationId xmlns:a16="http://schemas.microsoft.com/office/drawing/2014/main" id="{B6B45B0A-833D-4D26-8521-A7DF3BE23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1612" y="1931987"/>
            <a:ext cx="403225" cy="403225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Oval 42">
                <a:extLst>
                  <a:ext uri="{FF2B5EF4-FFF2-40B4-BE49-F238E27FC236}">
                    <a16:creationId xmlns:a16="http://schemas.microsoft.com/office/drawing/2014/main" id="{8C77FAAE-5A5E-4A1A-85EE-4747BF5FD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1519" y="2297907"/>
                <a:ext cx="359602" cy="358775"/>
              </a:xfrm>
              <a:prstGeom prst="ellipse">
                <a:avLst/>
              </a:prstGeom>
              <a:solidFill>
                <a:srgbClr val="D2EAD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35" name="Oval 42">
                <a:extLst>
                  <a:ext uri="{FF2B5EF4-FFF2-40B4-BE49-F238E27FC236}">
                    <a16:creationId xmlns:a16="http://schemas.microsoft.com/office/drawing/2014/main" id="{8C77FAAE-5A5E-4A1A-85EE-4747BF5FD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11519" y="2297907"/>
                <a:ext cx="359602" cy="358775"/>
              </a:xfrm>
              <a:prstGeom prst="ellipse">
                <a:avLst/>
              </a:prstGeom>
              <a:blipFill>
                <a:blip r:embed="rId35"/>
                <a:stretch>
                  <a:fillRect t="-11864" r="-10169" b="-1695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Oval 35">
            <a:extLst>
              <a:ext uri="{FF2B5EF4-FFF2-40B4-BE49-F238E27FC236}">
                <a16:creationId xmlns:a16="http://schemas.microsoft.com/office/drawing/2014/main" id="{D683EE30-6E71-4982-B6DF-81C3C1133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499" y="1928019"/>
            <a:ext cx="403225" cy="403225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52BE8505-1DC0-4106-915E-4085E3A09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668" y="2225298"/>
                <a:ext cx="368064" cy="369072"/>
              </a:xfrm>
              <a:prstGeom prst="ellipse">
                <a:avLst/>
              </a:prstGeom>
              <a:solidFill>
                <a:srgbClr val="E7F0C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52BE8505-1DC0-4106-915E-4085E3A09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09668" y="2225298"/>
                <a:ext cx="368064" cy="369072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Oval 44">
                <a:extLst>
                  <a:ext uri="{FF2B5EF4-FFF2-40B4-BE49-F238E27FC236}">
                    <a16:creationId xmlns:a16="http://schemas.microsoft.com/office/drawing/2014/main" id="{07C56315-7395-46B4-AE15-D045C84F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2817" y="2217352"/>
                <a:ext cx="368064" cy="369072"/>
              </a:xfrm>
              <a:prstGeom prst="ellipse">
                <a:avLst/>
              </a:prstGeom>
              <a:solidFill>
                <a:srgbClr val="E7F0C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42" name="Oval 44">
                <a:extLst>
                  <a:ext uri="{FF2B5EF4-FFF2-40B4-BE49-F238E27FC236}">
                    <a16:creationId xmlns:a16="http://schemas.microsoft.com/office/drawing/2014/main" id="{07C56315-7395-46B4-AE15-D045C84F3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02817" y="2217352"/>
                <a:ext cx="368064" cy="369072"/>
              </a:xfrm>
              <a:prstGeom prst="ellipse">
                <a:avLst/>
              </a:prstGeom>
              <a:blipFill>
                <a:blip r:embed="rId37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Oval 35">
            <a:extLst>
              <a:ext uri="{FF2B5EF4-FFF2-40B4-BE49-F238E27FC236}">
                <a16:creationId xmlns:a16="http://schemas.microsoft.com/office/drawing/2014/main" id="{25E77E87-80D5-4DA6-9B90-7092240E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666" y="1932583"/>
            <a:ext cx="403225" cy="403225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246" name="Oval 91">
            <a:extLst>
              <a:ext uri="{FF2B5EF4-FFF2-40B4-BE49-F238E27FC236}">
                <a16:creationId xmlns:a16="http://schemas.microsoft.com/office/drawing/2014/main" id="{C59F29DF-81F0-472D-AB6A-A4EDE19AD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88" y="1271748"/>
            <a:ext cx="433181" cy="434660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Oval 149">
                <a:extLst>
                  <a:ext uri="{FF2B5EF4-FFF2-40B4-BE49-F238E27FC236}">
                    <a16:creationId xmlns:a16="http://schemas.microsoft.com/office/drawing/2014/main" id="{F6EDF7CE-93FA-45EC-BF5C-BC83235D9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879" y="2777486"/>
                <a:ext cx="429264" cy="429264"/>
              </a:xfrm>
              <a:prstGeom prst="ellipse">
                <a:avLst/>
              </a:prstGeom>
              <a:solidFill>
                <a:srgbClr val="ABDFE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47" name="Oval 149">
                <a:extLst>
                  <a:ext uri="{FF2B5EF4-FFF2-40B4-BE49-F238E27FC236}">
                    <a16:creationId xmlns:a16="http://schemas.microsoft.com/office/drawing/2014/main" id="{F6EDF7CE-93FA-45EC-BF5C-BC83235D9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6879" y="2777486"/>
                <a:ext cx="429264" cy="429264"/>
              </a:xfrm>
              <a:prstGeom prst="ellipse">
                <a:avLst/>
              </a:prstGeom>
              <a:blipFill>
                <a:blip r:embed="rId38"/>
                <a:stretch>
                  <a:fillRect b="-4286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Oval 91">
            <a:extLst>
              <a:ext uri="{FF2B5EF4-FFF2-40B4-BE49-F238E27FC236}">
                <a16:creationId xmlns:a16="http://schemas.microsoft.com/office/drawing/2014/main" id="{C4980200-993E-484C-AF54-453B77F9D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395" y="1285876"/>
            <a:ext cx="433181" cy="434660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Oval 149">
                <a:extLst>
                  <a:ext uri="{FF2B5EF4-FFF2-40B4-BE49-F238E27FC236}">
                    <a16:creationId xmlns:a16="http://schemas.microsoft.com/office/drawing/2014/main" id="{83B52CBD-39D1-403F-8FEA-92508A11D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5607" y="2776538"/>
                <a:ext cx="429264" cy="429264"/>
              </a:xfrm>
              <a:prstGeom prst="ellipse">
                <a:avLst/>
              </a:prstGeom>
              <a:solidFill>
                <a:srgbClr val="ABDFE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50" name="Oval 149">
                <a:extLst>
                  <a:ext uri="{FF2B5EF4-FFF2-40B4-BE49-F238E27FC236}">
                    <a16:creationId xmlns:a16="http://schemas.microsoft.com/office/drawing/2014/main" id="{83B52CBD-39D1-403F-8FEA-92508A11D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5607" y="2776538"/>
                <a:ext cx="429264" cy="429264"/>
              </a:xfrm>
              <a:prstGeom prst="ellipse">
                <a:avLst/>
              </a:prstGeom>
              <a:blipFill>
                <a:blip r:embed="rId39"/>
                <a:stretch>
                  <a:fillRect b="-4225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Oval 89">
                <a:extLst>
                  <a:ext uri="{FF2B5EF4-FFF2-40B4-BE49-F238E27FC236}">
                    <a16:creationId xmlns:a16="http://schemas.microsoft.com/office/drawing/2014/main" id="{0EB268C4-51AA-4887-8876-C6B77B3FE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4650" y="4162425"/>
                <a:ext cx="427830" cy="429235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d-ID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d-ID" sz="1000" dirty="0"/>
              </a:p>
            </p:txBody>
          </p:sp>
        </mc:Choice>
        <mc:Fallback xmlns="">
          <p:sp>
            <p:nvSpPr>
              <p:cNvPr id="251" name="Oval 89">
                <a:extLst>
                  <a:ext uri="{FF2B5EF4-FFF2-40B4-BE49-F238E27FC236}">
                    <a16:creationId xmlns:a16="http://schemas.microsoft.com/office/drawing/2014/main" id="{0EB268C4-51AA-4887-8876-C6B77B3F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650" y="4162425"/>
                <a:ext cx="427830" cy="429235"/>
              </a:xfrm>
              <a:prstGeom prst="ellipse">
                <a:avLst/>
              </a:prstGeom>
              <a:blipFill>
                <a:blip r:embed="rId29"/>
                <a:stretch>
                  <a:fillRect r="-1429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Oval 103">
                <a:extLst>
                  <a:ext uri="{FF2B5EF4-FFF2-40B4-BE49-F238E27FC236}">
                    <a16:creationId xmlns:a16="http://schemas.microsoft.com/office/drawing/2014/main" id="{9B328E80-6F92-45BA-BEE1-957CF64AD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6387" y="2561312"/>
                <a:ext cx="463549" cy="465375"/>
              </a:xfrm>
              <a:prstGeom prst="ellipse">
                <a:avLst/>
              </a:prstGeom>
              <a:solidFill>
                <a:srgbClr val="D5E8D4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d-ID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254" name="Oval 103">
                <a:extLst>
                  <a:ext uri="{FF2B5EF4-FFF2-40B4-BE49-F238E27FC236}">
                    <a16:creationId xmlns:a16="http://schemas.microsoft.com/office/drawing/2014/main" id="{9B328E80-6F92-45BA-BEE1-957CF64A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6387" y="2561312"/>
                <a:ext cx="463549" cy="465375"/>
              </a:xfrm>
              <a:prstGeom prst="ellipse">
                <a:avLst/>
              </a:prstGeom>
              <a:blipFill>
                <a:blip r:embed="rId40"/>
                <a:stretch>
                  <a:fillRect r="-1316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5508F6F8-8D11-43EF-84A9-FD8E4E79EC08}"/>
              </a:ext>
            </a:extLst>
          </p:cNvPr>
          <p:cNvGrpSpPr/>
          <p:nvPr/>
        </p:nvGrpSpPr>
        <p:grpSpPr>
          <a:xfrm>
            <a:off x="12108657" y="76167"/>
            <a:ext cx="10476576" cy="7055677"/>
            <a:chOff x="488157" y="228567"/>
            <a:chExt cx="10476576" cy="7055677"/>
          </a:xfrm>
        </p:grpSpPr>
        <p:sp>
          <p:nvSpPr>
            <p:cNvPr id="255" name="Oval 96">
              <a:extLst>
                <a:ext uri="{FF2B5EF4-FFF2-40B4-BE49-F238E27FC236}">
                  <a16:creationId xmlns:a16="http://schemas.microsoft.com/office/drawing/2014/main" id="{A2E876EA-223F-4C71-A515-7369DE863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150" y="3506246"/>
              <a:ext cx="280987" cy="280988"/>
            </a:xfrm>
            <a:prstGeom prst="ellipse">
              <a:avLst/>
            </a:prstGeom>
            <a:solidFill>
              <a:srgbClr val="66B2FF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x</a:t>
              </a:r>
              <a:endParaRPr lang="id-ID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Oval 6">
                  <a:extLst>
                    <a:ext uri="{FF2B5EF4-FFF2-40B4-BE49-F238E27FC236}">
                      <a16:creationId xmlns:a16="http://schemas.microsoft.com/office/drawing/2014/main" id="{5E337B89-6DB0-47F1-AE13-A05CB30B5C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57" y="1406525"/>
                  <a:ext cx="530225" cy="530225"/>
                </a:xfrm>
                <a:prstGeom prst="ellipse">
                  <a:avLst/>
                </a:prstGeom>
                <a:solidFill>
                  <a:srgbClr val="FFFF99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56" name="Oval 6">
                  <a:extLst>
                    <a:ext uri="{FF2B5EF4-FFF2-40B4-BE49-F238E27FC236}">
                      <a16:creationId xmlns:a16="http://schemas.microsoft.com/office/drawing/2014/main" id="{5E337B89-6DB0-47F1-AE13-A05CB30B5C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8157" y="1406525"/>
                  <a:ext cx="530225" cy="530225"/>
                </a:xfrm>
                <a:prstGeom prst="ellipse">
                  <a:avLst/>
                </a:prstGeom>
                <a:blipFill>
                  <a:blip r:embed="rId41"/>
                  <a:stretch>
                    <a:fillRect r="-6897"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Oval 15">
                  <a:extLst>
                    <a:ext uri="{FF2B5EF4-FFF2-40B4-BE49-F238E27FC236}">
                      <a16:creationId xmlns:a16="http://schemas.microsoft.com/office/drawing/2014/main" id="{C8C8C8BE-BE95-4992-B019-9C1836D25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83400" y="4046537"/>
                  <a:ext cx="506413" cy="506413"/>
                </a:xfrm>
                <a:prstGeom prst="ellipse">
                  <a:avLst/>
                </a:prstGeom>
                <a:solidFill>
                  <a:srgbClr val="FF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257" name="Oval 15">
                  <a:extLst>
                    <a:ext uri="{FF2B5EF4-FFF2-40B4-BE49-F238E27FC236}">
                      <a16:creationId xmlns:a16="http://schemas.microsoft.com/office/drawing/2014/main" id="{C8C8C8BE-BE95-4992-B019-9C1836D251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83400" y="4046537"/>
                  <a:ext cx="506413" cy="506413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Oval 64">
                  <a:extLst>
                    <a:ext uri="{FF2B5EF4-FFF2-40B4-BE49-F238E27FC236}">
                      <a16:creationId xmlns:a16="http://schemas.microsoft.com/office/drawing/2014/main" id="{986235E0-834D-4CED-9C04-085D20E86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590925"/>
                  <a:ext cx="457494" cy="455612"/>
                </a:xfrm>
                <a:prstGeom prst="ellipse">
                  <a:avLst/>
                </a:prstGeom>
                <a:solidFill>
                  <a:srgbClr val="00FFFF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400" dirty="0"/>
                </a:p>
              </p:txBody>
            </p:sp>
          </mc:Choice>
          <mc:Fallback xmlns="">
            <p:sp>
              <p:nvSpPr>
                <p:cNvPr id="258" name="Oval 64">
                  <a:extLst>
                    <a:ext uri="{FF2B5EF4-FFF2-40B4-BE49-F238E27FC236}">
                      <a16:creationId xmlns:a16="http://schemas.microsoft.com/office/drawing/2014/main" id="{986235E0-834D-4CED-9C04-085D20E866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45088" y="3590925"/>
                  <a:ext cx="457494" cy="455612"/>
                </a:xfrm>
                <a:prstGeom prst="ellipse">
                  <a:avLst/>
                </a:prstGeom>
                <a:blipFill>
                  <a:blip r:embed="rId43"/>
                  <a:stretch>
                    <a:fillRect r="-1333"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Oval 92">
                  <a:extLst>
                    <a:ext uri="{FF2B5EF4-FFF2-40B4-BE49-F238E27FC236}">
                      <a16:creationId xmlns:a16="http://schemas.microsoft.com/office/drawing/2014/main" id="{89572551-487E-4B8D-AD0A-6C170A87D5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2800" y="4905771"/>
                  <a:ext cx="392907" cy="392908"/>
                </a:xfrm>
                <a:prstGeom prst="ellipse">
                  <a:avLst/>
                </a:prstGeom>
                <a:solidFill>
                  <a:srgbClr val="D5E8D4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59" name="Oval 92">
                  <a:extLst>
                    <a:ext uri="{FF2B5EF4-FFF2-40B4-BE49-F238E27FC236}">
                      <a16:creationId xmlns:a16="http://schemas.microsoft.com/office/drawing/2014/main" id="{89572551-487E-4B8D-AD0A-6C170A87D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52800" y="4905771"/>
                  <a:ext cx="392907" cy="392908"/>
                </a:xfrm>
                <a:prstGeom prst="ellipse">
                  <a:avLst/>
                </a:prstGeom>
                <a:blipFill>
                  <a:blip r:embed="rId44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0" name="Oval 93">
              <a:extLst>
                <a:ext uri="{FF2B5EF4-FFF2-40B4-BE49-F238E27FC236}">
                  <a16:creationId xmlns:a16="http://schemas.microsoft.com/office/drawing/2014/main" id="{6BDB11F5-C450-44B1-9BFA-55DE07806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163" y="5527675"/>
              <a:ext cx="339725" cy="341313"/>
            </a:xfrm>
            <a:prstGeom prst="ellipse">
              <a:avLst/>
            </a:prstGeom>
            <a:solidFill>
              <a:srgbClr val="FF9933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/>
                <a:t>W</a:t>
              </a:r>
              <a:endParaRPr lang="id-ID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Oval 108">
                  <a:extLst>
                    <a:ext uri="{FF2B5EF4-FFF2-40B4-BE49-F238E27FC236}">
                      <a16:creationId xmlns:a16="http://schemas.microsoft.com/office/drawing/2014/main" id="{CA21190E-9945-4962-971A-1398C44E26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2325" y="6148388"/>
                  <a:ext cx="579437" cy="581784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sz="1200" dirty="0"/>
                    <a:t>W</a:t>
                  </a:r>
                  <a:endParaRPr lang="id-ID" sz="1200" dirty="0"/>
                </a:p>
              </p:txBody>
            </p:sp>
          </mc:Choice>
          <mc:Fallback xmlns="">
            <p:sp>
              <p:nvSpPr>
                <p:cNvPr id="261" name="Oval 108">
                  <a:extLst>
                    <a:ext uri="{FF2B5EF4-FFF2-40B4-BE49-F238E27FC236}">
                      <a16:creationId xmlns:a16="http://schemas.microsoft.com/office/drawing/2014/main" id="{CA21190E-9945-4962-971A-1398C44E26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92325" y="6148388"/>
                  <a:ext cx="579437" cy="581784"/>
                </a:xfrm>
                <a:prstGeom prst="ellipse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Oval 109">
                  <a:extLst>
                    <a:ext uri="{FF2B5EF4-FFF2-40B4-BE49-F238E27FC236}">
                      <a16:creationId xmlns:a16="http://schemas.microsoft.com/office/drawing/2014/main" id="{AC573CB0-5E28-4F02-B812-ACB7A9DCA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9201" y="6598444"/>
                  <a:ext cx="685799" cy="685800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dirty="0"/>
                    <a:t>x</a:t>
                  </a:r>
                  <a:endParaRPr lang="id-ID" dirty="0"/>
                </a:p>
              </p:txBody>
            </p:sp>
          </mc:Choice>
          <mc:Fallback xmlns="">
            <p:sp>
              <p:nvSpPr>
                <p:cNvPr id="262" name="Oval 109">
                  <a:extLst>
                    <a:ext uri="{FF2B5EF4-FFF2-40B4-BE49-F238E27FC236}">
                      <a16:creationId xmlns:a16="http://schemas.microsoft.com/office/drawing/2014/main" id="{AC573CB0-5E28-4F02-B812-ACB7A9DCA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9201" y="6598444"/>
                  <a:ext cx="685799" cy="685800"/>
                </a:xfrm>
                <a:prstGeom prst="ellipse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Oval 134">
                  <a:extLst>
                    <a:ext uri="{FF2B5EF4-FFF2-40B4-BE49-F238E27FC236}">
                      <a16:creationId xmlns:a16="http://schemas.microsoft.com/office/drawing/2014/main" id="{1298B604-3F79-4B2E-865D-7C716B47A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5000" y="2933700"/>
                  <a:ext cx="476250" cy="476250"/>
                </a:xfrm>
                <a:prstGeom prst="ellipse">
                  <a:avLst/>
                </a:prstGeom>
                <a:solidFill>
                  <a:srgbClr val="E6D0DE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id-ID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sz="16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r>
                              <a:rPr lang="id-ID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263" name="Oval 134">
                  <a:extLst>
                    <a:ext uri="{FF2B5EF4-FFF2-40B4-BE49-F238E27FC236}">
                      <a16:creationId xmlns:a16="http://schemas.microsoft.com/office/drawing/2014/main" id="{1298B604-3F79-4B2E-865D-7C716B47A7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55000" y="2933700"/>
                  <a:ext cx="476250" cy="476250"/>
                </a:xfrm>
                <a:prstGeom prst="ellipse">
                  <a:avLst/>
                </a:prstGeom>
                <a:blipFill>
                  <a:blip r:embed="rId47"/>
                  <a:stretch>
                    <a:fillRect r="-6329"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Oval 166">
                  <a:extLst>
                    <a:ext uri="{FF2B5EF4-FFF2-40B4-BE49-F238E27FC236}">
                      <a16:creationId xmlns:a16="http://schemas.microsoft.com/office/drawing/2014/main" id="{92DDFF2F-6957-47C1-9480-B92132F12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6992" y="1394618"/>
                  <a:ext cx="517525" cy="515938"/>
                </a:xfrm>
                <a:prstGeom prst="ellipse">
                  <a:avLst/>
                </a:prstGeom>
                <a:solidFill>
                  <a:srgbClr val="FFFF99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+=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64" name="Oval 166">
                  <a:extLst>
                    <a:ext uri="{FF2B5EF4-FFF2-40B4-BE49-F238E27FC236}">
                      <a16:creationId xmlns:a16="http://schemas.microsoft.com/office/drawing/2014/main" id="{92DDFF2F-6957-47C1-9480-B92132F12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66992" y="1394618"/>
                  <a:ext cx="517525" cy="515938"/>
                </a:xfrm>
                <a:prstGeom prst="ellipse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Oval 20">
                  <a:extLst>
                    <a:ext uri="{FF2B5EF4-FFF2-40B4-BE49-F238E27FC236}">
                      <a16:creationId xmlns:a16="http://schemas.microsoft.com/office/drawing/2014/main" id="{94ACCF83-6EB8-4FC9-BD71-9889951C21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3544" y="4623594"/>
                  <a:ext cx="506413" cy="506414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acc>
                              <m:accPr>
                                <m:chr m:val="̂"/>
                                <m:ctrlPr>
                                  <a:rPr lang="id-ID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65" name="Oval 20">
                  <a:extLst>
                    <a:ext uri="{FF2B5EF4-FFF2-40B4-BE49-F238E27FC236}">
                      <a16:creationId xmlns:a16="http://schemas.microsoft.com/office/drawing/2014/main" id="{94ACCF83-6EB8-4FC9-BD71-9889951C21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63544" y="4623594"/>
                  <a:ext cx="506413" cy="506414"/>
                </a:xfrm>
                <a:prstGeom prst="ellipse">
                  <a:avLst/>
                </a:prstGeom>
                <a:blipFill>
                  <a:blip r:embed="rId49"/>
                  <a:stretch>
                    <a:fillRect r="-15663"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Oval 128">
                  <a:extLst>
                    <a:ext uri="{FF2B5EF4-FFF2-40B4-BE49-F238E27FC236}">
                      <a16:creationId xmlns:a16="http://schemas.microsoft.com/office/drawing/2014/main" id="{142FDC00-B22C-42D9-BF6E-C17597B72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8499" y="1119778"/>
                  <a:ext cx="562826" cy="562826"/>
                </a:xfrm>
                <a:prstGeom prst="ellipse">
                  <a:avLst/>
                </a:prstGeom>
                <a:solidFill>
                  <a:srgbClr val="F6EB16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66" name="Oval 128">
                  <a:extLst>
                    <a:ext uri="{FF2B5EF4-FFF2-40B4-BE49-F238E27FC236}">
                      <a16:creationId xmlns:a16="http://schemas.microsoft.com/office/drawing/2014/main" id="{142FDC00-B22C-42D9-BF6E-C17597B72A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8499" y="1119778"/>
                  <a:ext cx="562826" cy="562826"/>
                </a:xfrm>
                <a:prstGeom prst="ellipse">
                  <a:avLst/>
                </a:prstGeom>
                <a:blipFill>
                  <a:blip r:embed="rId50"/>
                  <a:stretch>
                    <a:fillRect r="-11957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7" name="Oval 135">
                  <a:extLst>
                    <a:ext uri="{FF2B5EF4-FFF2-40B4-BE49-F238E27FC236}">
                      <a16:creationId xmlns:a16="http://schemas.microsoft.com/office/drawing/2014/main" id="{C5AEDD36-B146-4531-BF96-6DB45916CA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9531" y="4777155"/>
                  <a:ext cx="685065" cy="685065"/>
                </a:xfrm>
                <a:prstGeom prst="ellipse">
                  <a:avLst/>
                </a:prstGeom>
                <a:solidFill>
                  <a:srgbClr val="F89939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67" name="Oval 135">
                  <a:extLst>
                    <a:ext uri="{FF2B5EF4-FFF2-40B4-BE49-F238E27FC236}">
                      <a16:creationId xmlns:a16="http://schemas.microsoft.com/office/drawing/2014/main" id="{C5AEDD36-B146-4531-BF96-6DB45916CA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29531" y="4777155"/>
                  <a:ext cx="685065" cy="685065"/>
                </a:xfrm>
                <a:prstGeom prst="ellipse">
                  <a:avLst/>
                </a:prstGeom>
                <a:blipFill>
                  <a:blip r:embed="rId51"/>
                  <a:stretch>
                    <a:fillRect r="-15929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Oval 99">
                  <a:extLst>
                    <a:ext uri="{FF2B5EF4-FFF2-40B4-BE49-F238E27FC236}">
                      <a16:creationId xmlns:a16="http://schemas.microsoft.com/office/drawing/2014/main" id="{4A587772-8285-4170-9103-4BD855392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4375" y="228567"/>
                  <a:ext cx="931901" cy="930339"/>
                </a:xfrm>
                <a:prstGeom prst="ellipse">
                  <a:avLst/>
                </a:prstGeom>
                <a:solidFill>
                  <a:srgbClr val="FBF49C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id-ID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68" name="Oval 99">
                  <a:extLst>
                    <a:ext uri="{FF2B5EF4-FFF2-40B4-BE49-F238E27FC236}">
                      <a16:creationId xmlns:a16="http://schemas.microsoft.com/office/drawing/2014/main" id="{4A587772-8285-4170-9103-4BD855392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04375" y="228567"/>
                  <a:ext cx="931901" cy="930339"/>
                </a:xfrm>
                <a:prstGeom prst="ellipse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Oval 13">
                  <a:extLst>
                    <a:ext uri="{FF2B5EF4-FFF2-40B4-BE49-F238E27FC236}">
                      <a16:creationId xmlns:a16="http://schemas.microsoft.com/office/drawing/2014/main" id="{5ECFE842-942B-41FF-BA49-C27716612A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88063" y="3944938"/>
                  <a:ext cx="438149" cy="438150"/>
                </a:xfrm>
                <a:prstGeom prst="ellipse">
                  <a:avLst/>
                </a:prstGeom>
                <a:solidFill>
                  <a:srgbClr val="99FF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400" dirty="0"/>
                </a:p>
              </p:txBody>
            </p:sp>
          </mc:Choice>
          <mc:Fallback xmlns="">
            <p:sp>
              <p:nvSpPr>
                <p:cNvPr id="269" name="Oval 13">
                  <a:extLst>
                    <a:ext uri="{FF2B5EF4-FFF2-40B4-BE49-F238E27FC236}">
                      <a16:creationId xmlns:a16="http://schemas.microsoft.com/office/drawing/2014/main" id="{5ECFE842-942B-41FF-BA49-C27716612A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88063" y="3944938"/>
                  <a:ext cx="438149" cy="438150"/>
                </a:xfrm>
                <a:prstGeom prst="ellipse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Oval 20">
                  <a:extLst>
                    <a:ext uri="{FF2B5EF4-FFF2-40B4-BE49-F238E27FC236}">
                      <a16:creationId xmlns:a16="http://schemas.microsoft.com/office/drawing/2014/main" id="{DE68E62C-9FE1-4574-AA21-4C7247B9C5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92285" y="4590256"/>
                  <a:ext cx="506413" cy="506414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70" name="Oval 20">
                  <a:extLst>
                    <a:ext uri="{FF2B5EF4-FFF2-40B4-BE49-F238E27FC236}">
                      <a16:creationId xmlns:a16="http://schemas.microsoft.com/office/drawing/2014/main" id="{DE68E62C-9FE1-4574-AA21-4C7247B9C5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92285" y="4590256"/>
                  <a:ext cx="506413" cy="506414"/>
                </a:xfrm>
                <a:prstGeom prst="ellipse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Oval 20">
                  <a:extLst>
                    <a:ext uri="{FF2B5EF4-FFF2-40B4-BE49-F238E27FC236}">
                      <a16:creationId xmlns:a16="http://schemas.microsoft.com/office/drawing/2014/main" id="{5D57CEF0-03F8-4B02-AF26-9C8E28DDC2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30081" y="4666457"/>
                  <a:ext cx="506413" cy="506414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71" name="Oval 20">
                  <a:extLst>
                    <a:ext uri="{FF2B5EF4-FFF2-40B4-BE49-F238E27FC236}">
                      <a16:creationId xmlns:a16="http://schemas.microsoft.com/office/drawing/2014/main" id="{5D57CEF0-03F8-4B02-AF26-9C8E28DDC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0081" y="4666457"/>
                  <a:ext cx="506413" cy="506414"/>
                </a:xfrm>
                <a:prstGeom prst="ellipse">
                  <a:avLst/>
                </a:prstGeom>
                <a:blipFill>
                  <a:blip r:embed="rId55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Oval 20">
                  <a:extLst>
                    <a:ext uri="{FF2B5EF4-FFF2-40B4-BE49-F238E27FC236}">
                      <a16:creationId xmlns:a16="http://schemas.microsoft.com/office/drawing/2014/main" id="{BACFBEBB-4401-4DB1-BC98-1F3ECA6AC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0906" y="4703763"/>
                  <a:ext cx="506413" cy="506414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72" name="Oval 20">
                  <a:extLst>
                    <a:ext uri="{FF2B5EF4-FFF2-40B4-BE49-F238E27FC236}">
                      <a16:creationId xmlns:a16="http://schemas.microsoft.com/office/drawing/2014/main" id="{BACFBEBB-4401-4DB1-BC98-1F3ECA6AC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10906" y="4703763"/>
                  <a:ext cx="506413" cy="506414"/>
                </a:xfrm>
                <a:prstGeom prst="ellipse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Oval 138">
                  <a:extLst>
                    <a:ext uri="{FF2B5EF4-FFF2-40B4-BE49-F238E27FC236}">
                      <a16:creationId xmlns:a16="http://schemas.microsoft.com/office/drawing/2014/main" id="{80D880DA-8D00-4E17-98E2-4FDF02BC59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42576" y="4748075"/>
                  <a:ext cx="522157" cy="522157"/>
                </a:xfrm>
                <a:prstGeom prst="ellipse">
                  <a:avLst/>
                </a:prstGeom>
                <a:solidFill>
                  <a:srgbClr val="F89939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73" name="Oval 138">
                  <a:extLst>
                    <a:ext uri="{FF2B5EF4-FFF2-40B4-BE49-F238E27FC236}">
                      <a16:creationId xmlns:a16="http://schemas.microsoft.com/office/drawing/2014/main" id="{80D880DA-8D00-4E17-98E2-4FDF02BC59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42576" y="4748075"/>
                  <a:ext cx="522157" cy="522157"/>
                </a:xfrm>
                <a:prstGeom prst="ellipse">
                  <a:avLst/>
                </a:prstGeom>
                <a:blipFill>
                  <a:blip r:embed="rId57"/>
                  <a:stretch>
                    <a:fillRect r="-5814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Oval 137">
                  <a:extLst>
                    <a:ext uri="{FF2B5EF4-FFF2-40B4-BE49-F238E27FC236}">
                      <a16:creationId xmlns:a16="http://schemas.microsoft.com/office/drawing/2014/main" id="{EBC07017-F7D3-41CA-A123-60C98DF34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10786" y="1336187"/>
                  <a:ext cx="553947" cy="556505"/>
                </a:xfrm>
                <a:prstGeom prst="ellipse">
                  <a:avLst/>
                </a:prstGeom>
                <a:solidFill>
                  <a:srgbClr val="F6EB16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74" name="Oval 137">
                  <a:extLst>
                    <a:ext uri="{FF2B5EF4-FFF2-40B4-BE49-F238E27FC236}">
                      <a16:creationId xmlns:a16="http://schemas.microsoft.com/office/drawing/2014/main" id="{EBC07017-F7D3-41CA-A123-60C98DF34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10786" y="1336187"/>
                  <a:ext cx="553947" cy="556505"/>
                </a:xfrm>
                <a:prstGeom prst="ellipse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Oval 93">
                  <a:extLst>
                    <a:ext uri="{FF2B5EF4-FFF2-40B4-BE49-F238E27FC236}">
                      <a16:creationId xmlns:a16="http://schemas.microsoft.com/office/drawing/2014/main" id="{4AFFDBCE-505E-4C51-8B2F-92178CD381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5146" y="2376894"/>
                  <a:ext cx="374233" cy="374233"/>
                </a:xfrm>
                <a:prstGeom prst="ellipse">
                  <a:avLst/>
                </a:prstGeom>
                <a:solidFill>
                  <a:srgbClr val="A7CF38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75" name="Oval 93">
                  <a:extLst>
                    <a:ext uri="{FF2B5EF4-FFF2-40B4-BE49-F238E27FC236}">
                      <a16:creationId xmlns:a16="http://schemas.microsoft.com/office/drawing/2014/main" id="{4AFFDBCE-505E-4C51-8B2F-92178CD381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45146" y="2376894"/>
                  <a:ext cx="374233" cy="374233"/>
                </a:xfrm>
                <a:prstGeom prst="ellipse">
                  <a:avLst/>
                </a:prstGeom>
                <a:blipFill>
                  <a:blip r:embed="rId59"/>
                  <a:stretch>
                    <a:fillRect r="-4918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" name="Oval 128">
              <a:extLst>
                <a:ext uri="{FF2B5EF4-FFF2-40B4-BE49-F238E27FC236}">
                  <a16:creationId xmlns:a16="http://schemas.microsoft.com/office/drawing/2014/main" id="{5020C47E-694A-4435-A06E-2E699DC52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586" y="2901156"/>
              <a:ext cx="404812" cy="404813"/>
            </a:xfrm>
            <a:prstGeom prst="ellipse">
              <a:avLst/>
            </a:prstGeom>
            <a:solidFill>
              <a:srgbClr val="66B2FF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x</a:t>
              </a:r>
              <a:endParaRPr lang="id-ID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Oval 42">
                  <a:extLst>
                    <a:ext uri="{FF2B5EF4-FFF2-40B4-BE49-F238E27FC236}">
                      <a16:creationId xmlns:a16="http://schemas.microsoft.com/office/drawing/2014/main" id="{A3695C37-753B-4560-8793-380EBDF016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3919" y="2450307"/>
                  <a:ext cx="359602" cy="358775"/>
                </a:xfrm>
                <a:prstGeom prst="ellipse">
                  <a:avLst/>
                </a:prstGeom>
                <a:solidFill>
                  <a:srgbClr val="D2EADC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̌"/>
                                <m:ctrlPr>
                                  <a:rPr lang="id-ID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77" name="Oval 42">
                  <a:extLst>
                    <a:ext uri="{FF2B5EF4-FFF2-40B4-BE49-F238E27FC236}">
                      <a16:creationId xmlns:a16="http://schemas.microsoft.com/office/drawing/2014/main" id="{A3695C37-753B-4560-8793-380EBDF016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63919" y="2450307"/>
                  <a:ext cx="359602" cy="358775"/>
                </a:xfrm>
                <a:prstGeom prst="ellipse">
                  <a:avLst/>
                </a:prstGeom>
                <a:blipFill>
                  <a:blip r:embed="rId60"/>
                  <a:stretch>
                    <a:fillRect t="-11864" r="-11864" b="-1695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Oval 44">
                  <a:extLst>
                    <a:ext uri="{FF2B5EF4-FFF2-40B4-BE49-F238E27FC236}">
                      <a16:creationId xmlns:a16="http://schemas.microsoft.com/office/drawing/2014/main" id="{6F1EC1AE-A64D-4934-990E-4CD9FCE6F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5217" y="2369752"/>
                  <a:ext cx="368064" cy="369072"/>
                </a:xfrm>
                <a:prstGeom prst="ellipse">
                  <a:avLst/>
                </a:prstGeom>
                <a:solidFill>
                  <a:srgbClr val="E7F0C9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78" name="Oval 44">
                  <a:extLst>
                    <a:ext uri="{FF2B5EF4-FFF2-40B4-BE49-F238E27FC236}">
                      <a16:creationId xmlns:a16="http://schemas.microsoft.com/office/drawing/2014/main" id="{6F1EC1AE-A64D-4934-990E-4CD9FCE6F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5217" y="2369752"/>
                  <a:ext cx="368064" cy="369072"/>
                </a:xfrm>
                <a:prstGeom prst="ellipse">
                  <a:avLst/>
                </a:prstGeom>
                <a:blipFill>
                  <a:blip r:embed="rId61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9" name="Oval 35">
              <a:extLst>
                <a:ext uri="{FF2B5EF4-FFF2-40B4-BE49-F238E27FC236}">
                  <a16:creationId xmlns:a16="http://schemas.microsoft.com/office/drawing/2014/main" id="{5731C5D2-6292-4B38-A114-3C4B9D4F5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0066" y="2084983"/>
              <a:ext cx="403225" cy="403225"/>
            </a:xfrm>
            <a:prstGeom prst="ellipse">
              <a:avLst/>
            </a:prstGeom>
            <a:solidFill>
              <a:srgbClr val="66B2FF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x</a:t>
              </a:r>
              <a:endParaRPr lang="id-ID" dirty="0"/>
            </a:p>
          </p:txBody>
        </p:sp>
        <p:sp>
          <p:nvSpPr>
            <p:cNvPr id="280" name="Oval 91">
              <a:extLst>
                <a:ext uri="{FF2B5EF4-FFF2-40B4-BE49-F238E27FC236}">
                  <a16:creationId xmlns:a16="http://schemas.microsoft.com/office/drawing/2014/main" id="{06C45AF6-5855-426D-A132-A01E33AC5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795" y="1438276"/>
              <a:ext cx="433181" cy="434660"/>
            </a:xfrm>
            <a:prstGeom prst="ellipse">
              <a:avLst/>
            </a:prstGeom>
            <a:solidFill>
              <a:srgbClr val="77ADDE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/>
                <a:t>x</a:t>
              </a:r>
              <a:endParaRPr lang="id-ID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Oval 149">
                  <a:extLst>
                    <a:ext uri="{FF2B5EF4-FFF2-40B4-BE49-F238E27FC236}">
                      <a16:creationId xmlns:a16="http://schemas.microsoft.com/office/drawing/2014/main" id="{FAE3C23E-E499-4D4F-8F41-27ADA1A4A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007" y="2928938"/>
                  <a:ext cx="429264" cy="429264"/>
                </a:xfrm>
                <a:prstGeom prst="ellipse">
                  <a:avLst/>
                </a:prstGeom>
                <a:solidFill>
                  <a:srgbClr val="ABDFE9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81" name="Oval 149">
                  <a:extLst>
                    <a:ext uri="{FF2B5EF4-FFF2-40B4-BE49-F238E27FC236}">
                      <a16:creationId xmlns:a16="http://schemas.microsoft.com/office/drawing/2014/main" id="{FAE3C23E-E499-4D4F-8F41-27ADA1A4AA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98007" y="2928938"/>
                  <a:ext cx="429264" cy="429264"/>
                </a:xfrm>
                <a:prstGeom prst="ellipse">
                  <a:avLst/>
                </a:prstGeom>
                <a:blipFill>
                  <a:blip r:embed="rId62"/>
                  <a:stretch>
                    <a:fillRect b="-4225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Oval 89">
                  <a:extLst>
                    <a:ext uri="{FF2B5EF4-FFF2-40B4-BE49-F238E27FC236}">
                      <a16:creationId xmlns:a16="http://schemas.microsoft.com/office/drawing/2014/main" id="{0A0DED64-954E-40B0-B558-FFAFFA60DC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7050" y="4314825"/>
                  <a:ext cx="427830" cy="429235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d-ID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p>
                              <m:sSupPr>
                                <m:ctrlPr>
                                  <a:rPr lang="id-ID" sz="1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id-ID" sz="1000" dirty="0"/>
                </a:p>
              </p:txBody>
            </p:sp>
          </mc:Choice>
          <mc:Fallback xmlns="">
            <p:sp>
              <p:nvSpPr>
                <p:cNvPr id="282" name="Oval 89">
                  <a:extLst>
                    <a:ext uri="{FF2B5EF4-FFF2-40B4-BE49-F238E27FC236}">
                      <a16:creationId xmlns:a16="http://schemas.microsoft.com/office/drawing/2014/main" id="{0A0DED64-954E-40B0-B558-FFAFFA60DC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77050" y="4314825"/>
                  <a:ext cx="427830" cy="429235"/>
                </a:xfrm>
                <a:prstGeom prst="ellipse">
                  <a:avLst/>
                </a:prstGeom>
                <a:blipFill>
                  <a:blip r:embed="rId63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Oval 103">
                  <a:extLst>
                    <a:ext uri="{FF2B5EF4-FFF2-40B4-BE49-F238E27FC236}">
                      <a16:creationId xmlns:a16="http://schemas.microsoft.com/office/drawing/2014/main" id="{698C018F-66E0-4007-B7BB-A8F0594302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787" y="2713712"/>
                  <a:ext cx="463549" cy="465375"/>
                </a:xfrm>
                <a:prstGeom prst="ellipse">
                  <a:avLst/>
                </a:prstGeom>
                <a:solidFill>
                  <a:srgbClr val="D5E8D4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d-ID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p>
                              <m:sSupPr>
                                <m:ctrlPr>
                                  <a:rPr lang="id-ID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83" name="Oval 103">
                  <a:extLst>
                    <a:ext uri="{FF2B5EF4-FFF2-40B4-BE49-F238E27FC236}">
                      <a16:creationId xmlns:a16="http://schemas.microsoft.com/office/drawing/2014/main" id="{698C018F-66E0-4007-B7BB-A8F0594302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98787" y="2713712"/>
                  <a:ext cx="463549" cy="465375"/>
                </a:xfrm>
                <a:prstGeom prst="ellipse">
                  <a:avLst/>
                </a:prstGeom>
                <a:blipFill>
                  <a:blip r:embed="rId64"/>
                  <a:stretch>
                    <a:fillRect r="-1316"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Oval 93">
            <a:extLst>
              <a:ext uri="{FF2B5EF4-FFF2-40B4-BE49-F238E27FC236}">
                <a16:creationId xmlns:a16="http://schemas.microsoft.com/office/drawing/2014/main" id="{9CC21629-617F-4644-9A86-35134D20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5375275"/>
            <a:ext cx="339725" cy="341313"/>
          </a:xfrm>
          <a:prstGeom prst="ellipse">
            <a:avLst/>
          </a:prstGeom>
          <a:solidFill>
            <a:srgbClr val="FF99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W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25273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186 L -0.11588 -0.00186 C -0.11627 -0.08889 -0.11666 -0.17593 -0.11692 -0.2629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130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-0.00185 L -0.06341 0.00139 L -0.06224 0.2169 L -0.11028 0.21574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109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162 L -0.0711 0.0037 L -0.0711 0.00393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3" y="1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185 L -0.11588 -0.00185 C -0.11627 -0.08889 -0.11666 -0.17592 -0.11692 -0.26296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130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2106 L -0.09726 -0.02013 L -0.09479 0.21783 L -0.11159 0.2187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119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069 L -0.00026 -0.05509 L 0.07018 -0.05718 L 0.07591 0.07847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1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301 L 0.00273 -0.21597 L -0.14857 -0.21504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094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4 L 0.06354 -0.00069 L 0.06237 0.07593 L 0.07552 0.0794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39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162 L -0.00039 0.02616 L 0.04023 0.02616 L 0.03958 0.06273 L 0.07461 0.06157 L 0.07461 0.08171 " pathEditMode="relative" rAng="0" ptsTypes="AAAAAA">
                                      <p:cBhvr>
                                        <p:cTn id="30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41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9 L 0.06967 0.00185 L 0.07032 -0.00695 " pathEditMode="relative" rAng="0" ptsTypes="AAA">
                                      <p:cBhvr>
                                        <p:cTn id="32" dur="16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0162 L -0.01302 0.0007 L -0.01172 0.07848 L -0.0405 0.07963 L -0.04102 0.25533 L -0.0405 0.25533 " pathEditMode="relative" rAng="0" ptsTypes="AAAAAA">
                                      <p:cBhvr>
                                        <p:cTn id="36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1263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L -0.00026 -0.10718 L 0.08724 -0.1081 L 0.08789 -0.04144 L 0.07904 -0.04259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-53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48148E-6 L 0.01588 1.48148E-6 L 0.01523 0.07893 L -0.04974 0.08102 L -0.04974 0.09676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4" y="48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1"/>
                                            </p:cond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0.00116 L 0.01158 0.00116 L 0.01211 0.29213 L 0.01783 0.29213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45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69 L 0.00052 0.16087 L -0.04141 0.15856 L -0.04141 -0.03473 L -0.06836 -0.03473 L -0.06953 -0.04908 L -0.06953 -0.04885 L -0.06953 -0.04908 " pathEditMode="relative" rAng="0" ptsTypes="AAAAAAAA">
                                      <p:cBhvr>
                                        <p:cTn id="50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550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9"/>
                                            </p:cond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0324 L -0.01472 0.00324 L -0.01276 -0.29352 L -0.01836 -0.29352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-148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3.7037E-6 L -0.00586 0.00093 L -0.00586 0.37894 L 0.00729 0.37894 L 0.00859 0.37894 " pathEditMode="relative" rAng="0" ptsTypes="AAAAA">
                                      <p:cBhvr>
                                        <p:cTn id="56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893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0.00052 -0.05254 L -0.06771 -0.0493 " pathEditMode="relative" rAng="0" ptsTypes="AAA">
                                      <p:cBhvr>
                                        <p:cTn id="6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" y="-26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9"/>
                                            </p:cond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00143 0.06019 L -0.03607 0.06135 L -0.03542 0.09352 L -0.05039 0.09468 " pathEditMode="relative" rAng="0" ptsTypes="AAAAA">
                                      <p:cBhvr>
                                        <p:cTn id="62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" y="47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 0.00116 L 0.00105 -0.00903 L -0.0427 -0.00996 L -0.0427 0.26666 L -0.04895 0.27569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1317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L 0.02148 -0.00139 L 0.02148 -0.08704 L 0.07773 -0.08704 L 0.07969 -0.03935 " pathEditMode="relative" rAng="0" ptsTypes="AAAAA">
                                      <p:cBhvr>
                                        <p:cTn id="70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-435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9"/>
                                            </p:cond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139 L -0.00091 0.17199 L 0.02969 0.17199 L 0.03034 -0.06805 L 0.08034 -0.06713 L 0.08099 -0.03588 " pathEditMode="relative" rAng="0" ptsTypes="AAAAAA">
                                      <p:cBhvr>
                                        <p:cTn id="72" dur="1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5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1"/>
                                            </p:cond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46 L 0.01823 -0.00162 L 0.01823 -0.2662 L 0.05013 -0.27268 " pathEditMode="relative" rAng="0" ptsTypes="AA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-1361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3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37 L -0.01081 0.00463 L -0.01146 0.03472 L -0.01706 0.03357 L -0.01706 0.36482 L -0.07644 0.3625 L -0.07644 0.38704 " pathEditMode="relative" rAng="0" ptsTypes="AAAAAAA">
                                      <p:cBhvr>
                                        <p:cTn id="78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5" y="191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7"/>
                                            </p:cond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347 L 0.00091 -0.0132 L -0.18164 -0.01413 L -0.18216 -0.00325 " pathEditMode="relative" rAng="0" ptsTypes="AAAA">
                                      <p:cBhvr>
                                        <p:cTn id="8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-88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255 L 0.00026 0.02014 L 0.31719 0.02014 L 0.31719 0.03473 " pathEditMode="relative" rAng="0" ptsTypes="AAAA">
                                      <p:cBhvr>
                                        <p:cTn id="84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159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3"/>
                                            </p:cond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0023 L 0.00065 0.02291 L 0.02135 0.02199 L 0.02135 0.25972 L 0.00442 0.25972 L 0.00442 0.31967 L 0.00572 0.31967 L 0.00572 0.32014 " pathEditMode="relative" rAng="0" ptsTypes="AAAAAAAA">
                                      <p:cBhvr>
                                        <p:cTn id="88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16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7"/>
                                            </p:cond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116 L -0.00144 -0.06574 L 0.00299 -0.06574 L 0.00234 -0.31782 L -0.00573 -0.31782 " pathEditMode="relative" rAng="0" ptsTypes="AAAAA">
                                      <p:cBhvr>
                                        <p:cTn id="9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58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1"/>
                                            </p:cond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37 L 0.00859 -0.00486 L 0.00859 -0.10717 L 0.02916 -0.10717 L 0.02916 -0.1949 L 0.05677 -0.19375 L 0.05677 -0.22153 L 0.05612 -0.21944 " pathEditMode="relative" rAng="0" ptsTypes="AAAAAAAA">
                                      <p:cBhvr>
                                        <p:cTn id="94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-109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3"/>
                                            </p:cond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69 L 0.00026 0.15926 L 0.01158 0.15718 L 0.01093 0.22385 L 0.02031 0.21598 L 0.02213 -0.04953 L 0.04908 -0.05069 L 0.04843 -0.21828 L 0.05664 -0.21828 L 0.05664 -0.21805 " pathEditMode="relative" rAng="0" ptsTypes="AAAAAAAAAA">
                                      <p:cBhvr>
                                        <p:cTn id="96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3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5"/>
                                            </p:cond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93 L 0.00039 0.24074 L -0.02149 0.23981 L -0.02149 0.48657 L -0.02774 0.48542 " pathEditMode="relative" rAng="0" ptsTypes="AAAAA">
                                      <p:cBhvr>
                                        <p:cTn id="100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2428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9"/>
                                            </p:cond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48 L 0.00156 -0.01319 L -0.18099 -0.01412 L -0.18151 -0.00324 " pathEditMode="relative" rAng="0" ptsTypes="AAAA">
                                      <p:cBhvr>
                                        <p:cTn id="104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-88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3"/>
                                            </p:cond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0104 -0.14514 L 0.01927 -0.14398 L 0.01927 -0.20625 L 0.05677 -0.20509 L 0.05677 -0.22176 " pathEditMode="relative" rAng="0" ptsTypes="AAAAAA">
                                      <p:cBhvr>
                                        <p:cTn id="106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1111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5"/>
                                            </p:cond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0232 L -0.36888 0.00139 L -0.37188 0.0081 " pathEditMode="relative" rAng="0" ptsTypes="AAA">
                                      <p:cBhvr>
                                        <p:cTn id="110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2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9"/>
                                            </p:cond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222 0.01621 L -0.08971 0.01621 L -0.08854 -0.06157 " pathEditMode="relative" rAng="0" ptsTypes="AAAA">
                                      <p:cBhvr>
                                        <p:cTn id="114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-2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3"/>
                                            </p:cond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533 L -0.00013 0.02037 L -0.17266 0.02153 L -0.17214 -0.05394 " pathEditMode="relative" rAng="0" ptsTypes="AAAA">
                                      <p:cBhvr>
                                        <p:cTn id="116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-108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5"/>
                                            </p:cond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1.11111E-6 L -0.00052 0.0243 L -0.25677 0.02778 L -0.25677 -0.04769 " pathEditMode="relative" rAng="0" ptsTypes="AAAA">
                                      <p:cBhvr>
                                        <p:cTn id="118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99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7"/>
                                            </p:cond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07 L 0.00091 0.02916 L -0.40729 0.03148 L -0.40677 -0.04283 " pathEditMode="relative" rAng="0" ptsTypes="AAAA">
                                      <p:cBhvr>
                                        <p:cTn id="120" dur="16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17" y="-50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9"/>
                                            </p:cond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625 L -0.00091 -0.12709 " pathEditMode="relative" rAng="0" ptsTypes="AA">
                                      <p:cBhvr>
                                        <p:cTn id="124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66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3"/>
                                            </p:cond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39 L 0.00026 -0.51527 L 0.13281 -0.51527 L 0.13281 -0.29768 L 0.12526 -0.29652 " pathEditMode="relative" rAng="0" ptsTypes="AAAAA">
                                      <p:cBhvr>
                                        <p:cTn id="12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-258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5"/>
                                            </p:cond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046 L 0.00065 0.01482 L -0.03125 0.01482 L -0.03073 0.21157 L -0.02695 0.21273 " pathEditMode="relative" rAng="0" ptsTypes="AAAAA">
                                      <p:cBhvr>
                                        <p:cTn id="130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060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9"/>
                                            </p:cond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46 L -0.04662 -0.00093 L -0.0474 -0.15232 L -0.02474 -0.15093 L -0.02552 -0.31065 L -0.02552 -0.31042 L -0.02552 -0.31482 " pathEditMode="relative" rAng="0" ptsTypes="AAAAAAA">
                                      <p:cBhvr>
                                        <p:cTn id="13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" y="-1576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3"/>
                                            </p:cond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7 L 0.00013 0.00093 L -0.00039 -0.00833 L 0.02643 -0.01041 L 0.02578 -0.12384 L -0.00039 -0.12708 " pathEditMode="relative" rAng="0" ptsTypes="AAAAAA">
                                      <p:cBhvr>
                                        <p:cTn id="138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38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7"/>
                                            </p:cond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11111E-6 L 0.00039 -0.04977 L 0.02734 -0.04977 L 0.02734 0.10231 L 0.05299 0.10116 " pathEditMode="relative" rAng="0" ptsTypes="AAAAA">
                                      <p:cBhvr>
                                        <p:cTn id="140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26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9"/>
                                            </p:cond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62 L -0.00885 0.00023 L -0.00807 -0.17755 L -0.10182 -0.17755 L -0.10104 0.33357 L -0.1151 0.33357 L -0.11276 0.40718 L -0.12214 0.40718 " pathEditMode="relative" rAng="0" ptsTypes="AAAAAAAA">
                                      <p:cBhvr>
                                        <p:cTn id="144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113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3"/>
                                            </p:cond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37 L -0.03684 0.00509 L -0.03684 0.31481 L -0.12747 0.32037 " pathEditMode="relative" rAng="0" ptsTypes="AAAA">
                                      <p:cBhvr>
                                        <p:cTn id="148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158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7"/>
                                            </p:cond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6 -0.00926 L -0.96615 -0.00139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66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 animBg="1"/>
      <p:bldP spid="253" grpId="0" animBg="1"/>
      <p:bldP spid="238" grpId="0" animBg="1"/>
      <p:bldP spid="244" grpId="0" animBg="1"/>
      <p:bldP spid="248" grpId="0" animBg="1"/>
      <p:bldP spid="20" grpId="0" animBg="1"/>
      <p:bldP spid="69" grpId="0" animBg="1"/>
      <p:bldP spid="97" grpId="0" animBg="1"/>
      <p:bldP spid="108" grpId="0" animBg="1"/>
      <p:bldP spid="133" grpId="0" animBg="1"/>
      <p:bldP spid="139" grpId="0" animBg="1"/>
      <p:bldP spid="171" grpId="0" animBg="1"/>
      <p:bldP spid="172" grpId="0" animBg="1"/>
      <p:bldP spid="192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18" grpId="0" animBg="1"/>
      <p:bldP spid="212" grpId="0" animBg="1"/>
      <p:bldP spid="213" grpId="0" animBg="1"/>
      <p:bldP spid="214" grpId="0" animBg="1"/>
      <p:bldP spid="94" grpId="0" animBg="1"/>
      <p:bldP spid="220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9" grpId="0" animBg="1"/>
      <p:bldP spid="240" grpId="0" animBg="1"/>
      <p:bldP spid="242" grpId="0" animBg="1"/>
      <p:bldP spid="243" grpId="0" animBg="1"/>
      <p:bldP spid="246" grpId="0" animBg="1"/>
      <p:bldP spid="247" grpId="0" animBg="1"/>
      <p:bldP spid="249" grpId="0" animBg="1"/>
      <p:bldP spid="250" grpId="0" animBg="1"/>
      <p:bldP spid="251" grpId="0" animBg="1"/>
      <p:bldP spid="254" grpId="0" animBg="1"/>
      <p:bldP spid="98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7BEA64E7-4140-49C9-ADA1-98C140BB3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1223963"/>
            <a:ext cx="8147050" cy="4133850"/>
          </a:xfrm>
          <a:prstGeom prst="rect">
            <a:avLst/>
          </a:prstGeom>
          <a:solidFill>
            <a:srgbClr val="007267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F3B70E6B-128E-4D5D-8AB4-6A9CD7CE6D21}"/>
              </a:ext>
            </a:extLst>
          </p:cNvPr>
          <p:cNvSpPr>
            <a:spLocks/>
          </p:cNvSpPr>
          <p:nvPr/>
        </p:nvSpPr>
        <p:spPr bwMode="auto">
          <a:xfrm>
            <a:off x="1493838" y="1311275"/>
            <a:ext cx="3437677" cy="157164"/>
          </a:xfrm>
          <a:custGeom>
            <a:avLst/>
            <a:gdLst>
              <a:gd name="T0" fmla="*/ 28 w 2194"/>
              <a:gd name="T1" fmla="*/ 68 h 87"/>
              <a:gd name="T2" fmla="*/ 0 w 2194"/>
              <a:gd name="T3" fmla="*/ 68 h 87"/>
              <a:gd name="T4" fmla="*/ 0 w 2194"/>
              <a:gd name="T5" fmla="*/ 29 h 87"/>
              <a:gd name="T6" fmla="*/ 2141 w 2194"/>
              <a:gd name="T7" fmla="*/ 29 h 87"/>
              <a:gd name="T8" fmla="*/ 2141 w 2194"/>
              <a:gd name="T9" fmla="*/ 0 h 87"/>
              <a:gd name="T10" fmla="*/ 2194 w 2194"/>
              <a:gd name="T11" fmla="*/ 44 h 87"/>
              <a:gd name="T12" fmla="*/ 2141 w 2194"/>
              <a:gd name="T13" fmla="*/ 87 h 87"/>
              <a:gd name="T14" fmla="*/ 2141 w 2194"/>
              <a:gd name="T15" fmla="*/ 58 h 87"/>
              <a:gd name="T16" fmla="*/ 28 w 2194"/>
              <a:gd name="T17" fmla="*/ 58 h 87"/>
              <a:gd name="T18" fmla="*/ 28 w 2194"/>
              <a:gd name="T19" fmla="*/ 6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94" h="87">
                <a:moveTo>
                  <a:pt x="28" y="68"/>
                </a:moveTo>
                <a:lnTo>
                  <a:pt x="0" y="68"/>
                </a:lnTo>
                <a:lnTo>
                  <a:pt x="0" y="29"/>
                </a:lnTo>
                <a:lnTo>
                  <a:pt x="2141" y="29"/>
                </a:lnTo>
                <a:lnTo>
                  <a:pt x="2141" y="0"/>
                </a:lnTo>
                <a:lnTo>
                  <a:pt x="2194" y="44"/>
                </a:lnTo>
                <a:lnTo>
                  <a:pt x="2141" y="87"/>
                </a:lnTo>
                <a:lnTo>
                  <a:pt x="2141" y="58"/>
                </a:lnTo>
                <a:lnTo>
                  <a:pt x="28" y="58"/>
                </a:lnTo>
                <a:lnTo>
                  <a:pt x="28" y="68"/>
                </a:lnTo>
                <a:close/>
              </a:path>
            </a:pathLst>
          </a:cu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80">
            <a:extLst>
              <a:ext uri="{FF2B5EF4-FFF2-40B4-BE49-F238E27FC236}">
                <a16:creationId xmlns:a16="http://schemas.microsoft.com/office/drawing/2014/main" id="{C71717BA-9374-4B61-9C8B-79F38CF2B7FF}"/>
              </a:ext>
            </a:extLst>
          </p:cNvPr>
          <p:cNvSpPr>
            <a:spLocks/>
          </p:cNvSpPr>
          <p:nvPr/>
        </p:nvSpPr>
        <p:spPr bwMode="auto">
          <a:xfrm>
            <a:off x="5334000" y="1320800"/>
            <a:ext cx="1878014" cy="139700"/>
          </a:xfrm>
          <a:custGeom>
            <a:avLst/>
            <a:gdLst>
              <a:gd name="T0" fmla="*/ 1113 w 1147"/>
              <a:gd name="T1" fmla="*/ 71 h 88"/>
              <a:gd name="T2" fmla="*/ 1141 w 1147"/>
              <a:gd name="T3" fmla="*/ 71 h 88"/>
              <a:gd name="T4" fmla="*/ 1141 w 1147"/>
              <a:gd name="T5" fmla="*/ 58 h 88"/>
              <a:gd name="T6" fmla="*/ 1118 w 1147"/>
              <a:gd name="T7" fmla="*/ 58 h 88"/>
              <a:gd name="T8" fmla="*/ 1118 w 1147"/>
              <a:gd name="T9" fmla="*/ 58 h 88"/>
              <a:gd name="T10" fmla="*/ 53 w 1147"/>
              <a:gd name="T11" fmla="*/ 58 h 88"/>
              <a:gd name="T12" fmla="*/ 53 w 1147"/>
              <a:gd name="T13" fmla="*/ 88 h 88"/>
              <a:gd name="T14" fmla="*/ 0 w 1147"/>
              <a:gd name="T15" fmla="*/ 44 h 88"/>
              <a:gd name="T16" fmla="*/ 53 w 1147"/>
              <a:gd name="T17" fmla="*/ 0 h 88"/>
              <a:gd name="T18" fmla="*/ 53 w 1147"/>
              <a:gd name="T19" fmla="*/ 30 h 88"/>
              <a:gd name="T20" fmla="*/ 1147 w 1147"/>
              <a:gd name="T21" fmla="*/ 30 h 88"/>
              <a:gd name="T22" fmla="*/ 1147 w 1147"/>
              <a:gd name="T23" fmla="*/ 87 h 88"/>
              <a:gd name="T24" fmla="*/ 1113 w 1147"/>
              <a:gd name="T25" fmla="*/ 87 h 88"/>
              <a:gd name="T26" fmla="*/ 1113 w 1147"/>
              <a:gd name="T27" fmla="*/ 7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47" h="88">
                <a:moveTo>
                  <a:pt x="1113" y="71"/>
                </a:moveTo>
                <a:lnTo>
                  <a:pt x="1141" y="71"/>
                </a:lnTo>
                <a:lnTo>
                  <a:pt x="1141" y="58"/>
                </a:lnTo>
                <a:lnTo>
                  <a:pt x="1118" y="58"/>
                </a:lnTo>
                <a:lnTo>
                  <a:pt x="1118" y="58"/>
                </a:lnTo>
                <a:lnTo>
                  <a:pt x="53" y="58"/>
                </a:lnTo>
                <a:lnTo>
                  <a:pt x="53" y="88"/>
                </a:lnTo>
                <a:lnTo>
                  <a:pt x="0" y="44"/>
                </a:lnTo>
                <a:lnTo>
                  <a:pt x="53" y="0"/>
                </a:lnTo>
                <a:lnTo>
                  <a:pt x="53" y="30"/>
                </a:lnTo>
                <a:lnTo>
                  <a:pt x="1147" y="30"/>
                </a:lnTo>
                <a:lnTo>
                  <a:pt x="1147" y="87"/>
                </a:lnTo>
                <a:lnTo>
                  <a:pt x="1113" y="87"/>
                </a:lnTo>
                <a:lnTo>
                  <a:pt x="1113" y="71"/>
                </a:lnTo>
                <a:close/>
              </a:path>
            </a:pathLst>
          </a:cu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30" name="Rectangle 125">
            <a:extLst>
              <a:ext uri="{FF2B5EF4-FFF2-40B4-BE49-F238E27FC236}">
                <a16:creationId xmlns:a16="http://schemas.microsoft.com/office/drawing/2014/main" id="{D99B6A19-997C-4753-9E9C-2A7AE1D21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63" y="1835150"/>
            <a:ext cx="984250" cy="3167063"/>
          </a:xfrm>
          <a:prstGeom prst="rect">
            <a:avLst/>
          </a:prstGeom>
          <a:solidFill>
            <a:srgbClr val="059684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D30BD6B4-F03A-4C3B-8E5D-3E25724E2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1835150"/>
            <a:ext cx="2266950" cy="3167063"/>
          </a:xfrm>
          <a:prstGeom prst="rect">
            <a:avLst/>
          </a:prstGeom>
          <a:solidFill>
            <a:srgbClr val="059684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988DFC53-44C6-4708-BCBA-B6A2A84CD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63" y="1855788"/>
            <a:ext cx="1303337" cy="3167063"/>
          </a:xfrm>
          <a:prstGeom prst="rect">
            <a:avLst/>
          </a:prstGeom>
          <a:solidFill>
            <a:srgbClr val="059684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2" name="Oval 96">
            <a:extLst>
              <a:ext uri="{FF2B5EF4-FFF2-40B4-BE49-F238E27FC236}">
                <a16:creationId xmlns:a16="http://schemas.microsoft.com/office/drawing/2014/main" id="{2FFDCA3F-12E3-4847-A3CA-AD11CCD28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480" y="3354388"/>
            <a:ext cx="280987" cy="280988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x</a:t>
            </a:r>
            <a:endParaRPr lang="id-ID" sz="1400" dirty="0"/>
          </a:p>
        </p:txBody>
      </p:sp>
      <p:sp>
        <p:nvSpPr>
          <p:cNvPr id="253" name="Oval 96">
            <a:extLst>
              <a:ext uri="{FF2B5EF4-FFF2-40B4-BE49-F238E27FC236}">
                <a16:creationId xmlns:a16="http://schemas.microsoft.com/office/drawing/2014/main" id="{AD595D5D-9117-4E8E-B02D-252519528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3353846"/>
            <a:ext cx="280987" cy="280988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x</a:t>
            </a:r>
            <a:endParaRPr lang="id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Oval 166">
                <a:extLst>
                  <a:ext uri="{FF2B5EF4-FFF2-40B4-BE49-F238E27FC236}">
                    <a16:creationId xmlns:a16="http://schemas.microsoft.com/office/drawing/2014/main" id="{AB925324-8FF8-49A8-B64E-C966AB3D3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4591" y="1234877"/>
                <a:ext cx="517525" cy="515938"/>
              </a:xfrm>
              <a:prstGeom prst="ellipse">
                <a:avLst/>
              </a:prstGeom>
              <a:solidFill>
                <a:srgbClr val="FFFF99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+=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38" name="Oval 166">
                <a:extLst>
                  <a:ext uri="{FF2B5EF4-FFF2-40B4-BE49-F238E27FC236}">
                    <a16:creationId xmlns:a16="http://schemas.microsoft.com/office/drawing/2014/main" id="{AB925324-8FF8-49A8-B64E-C966AB3D3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4591" y="1234877"/>
                <a:ext cx="517525" cy="5159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Oval 166">
                <a:extLst>
                  <a:ext uri="{FF2B5EF4-FFF2-40B4-BE49-F238E27FC236}">
                    <a16:creationId xmlns:a16="http://schemas.microsoft.com/office/drawing/2014/main" id="{E222F1EE-CECE-47F4-B215-F73F62A06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6161" y="1227536"/>
                <a:ext cx="517525" cy="515938"/>
              </a:xfrm>
              <a:prstGeom prst="ellipse">
                <a:avLst/>
              </a:prstGeom>
              <a:solidFill>
                <a:srgbClr val="FFFF99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+=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44" name="Oval 166">
                <a:extLst>
                  <a:ext uri="{FF2B5EF4-FFF2-40B4-BE49-F238E27FC236}">
                    <a16:creationId xmlns:a16="http://schemas.microsoft.com/office/drawing/2014/main" id="{E222F1EE-CECE-47F4-B215-F73F62A06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6161" y="1227536"/>
                <a:ext cx="517525" cy="5159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Oval 166">
                <a:extLst>
                  <a:ext uri="{FF2B5EF4-FFF2-40B4-BE49-F238E27FC236}">
                    <a16:creationId xmlns:a16="http://schemas.microsoft.com/office/drawing/2014/main" id="{410BA4D7-475A-48F5-A81E-73B82B586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9301" y="1225646"/>
                <a:ext cx="517525" cy="515938"/>
              </a:xfrm>
              <a:prstGeom prst="ellipse">
                <a:avLst/>
              </a:prstGeom>
              <a:solidFill>
                <a:srgbClr val="FFFF99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+=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48" name="Oval 166">
                <a:extLst>
                  <a:ext uri="{FF2B5EF4-FFF2-40B4-BE49-F238E27FC236}">
                    <a16:creationId xmlns:a16="http://schemas.microsoft.com/office/drawing/2014/main" id="{410BA4D7-475A-48F5-A81E-73B82B586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9301" y="1225646"/>
                <a:ext cx="517525" cy="51593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6">
                <a:extLst>
                  <a:ext uri="{FF2B5EF4-FFF2-40B4-BE49-F238E27FC236}">
                    <a16:creationId xmlns:a16="http://schemas.microsoft.com/office/drawing/2014/main" id="{7B53EC08-3571-443A-8941-5C1DFCE9D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57" y="1254125"/>
                <a:ext cx="530225" cy="530225"/>
              </a:xfrm>
              <a:prstGeom prst="ellipse">
                <a:avLst/>
              </a:prstGeom>
              <a:solidFill>
                <a:srgbClr val="FFFF99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1" name="Oval 6">
                <a:extLst>
                  <a:ext uri="{FF2B5EF4-FFF2-40B4-BE49-F238E27FC236}">
                    <a16:creationId xmlns:a16="http://schemas.microsoft.com/office/drawing/2014/main" id="{7B53EC08-3571-443A-8941-5C1DFCE9D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757" y="1254125"/>
                <a:ext cx="530225" cy="530225"/>
              </a:xfrm>
              <a:prstGeom prst="ellipse">
                <a:avLst/>
              </a:prstGeom>
              <a:blipFill>
                <a:blip r:embed="rId5"/>
                <a:stretch>
                  <a:fillRect r="-6897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9">
            <a:extLst>
              <a:ext uri="{FF2B5EF4-FFF2-40B4-BE49-F238E27FC236}">
                <a16:creationId xmlns:a16="http://schemas.microsoft.com/office/drawing/2014/main" id="{8B6A47D9-2424-47BC-BB3E-BF6665D96DD2}"/>
              </a:ext>
            </a:extLst>
          </p:cNvPr>
          <p:cNvSpPr>
            <a:spLocks/>
          </p:cNvSpPr>
          <p:nvPr/>
        </p:nvSpPr>
        <p:spPr bwMode="auto">
          <a:xfrm>
            <a:off x="4892675" y="1339850"/>
            <a:ext cx="84137" cy="138113"/>
          </a:xfrm>
          <a:custGeom>
            <a:avLst/>
            <a:gdLst>
              <a:gd name="T0" fmla="*/ 0 w 53"/>
              <a:gd name="T1" fmla="*/ 29 h 87"/>
              <a:gd name="T2" fmla="*/ 0 w 53"/>
              <a:gd name="T3" fmla="*/ 0 h 87"/>
              <a:gd name="T4" fmla="*/ 53 w 53"/>
              <a:gd name="T5" fmla="*/ 44 h 87"/>
              <a:gd name="T6" fmla="*/ 0 w 53"/>
              <a:gd name="T7" fmla="*/ 87 h 87"/>
              <a:gd name="T8" fmla="*/ 0 w 53"/>
              <a:gd name="T9" fmla="*/ 5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87">
                <a:moveTo>
                  <a:pt x="0" y="29"/>
                </a:moveTo>
                <a:lnTo>
                  <a:pt x="0" y="0"/>
                </a:lnTo>
                <a:lnTo>
                  <a:pt x="53" y="44"/>
                </a:lnTo>
                <a:lnTo>
                  <a:pt x="0" y="87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5">
                <a:extLst>
                  <a:ext uri="{FF2B5EF4-FFF2-40B4-BE49-F238E27FC236}">
                    <a16:creationId xmlns:a16="http://schemas.microsoft.com/office/drawing/2014/main" id="{163B81AA-FE82-4DC8-B4C9-61E0C4292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1000" y="3894137"/>
                <a:ext cx="506413" cy="506413"/>
              </a:xfrm>
              <a:prstGeom prst="ellipse">
                <a:avLst/>
              </a:prstGeom>
              <a:solidFill>
                <a:srgbClr val="FF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20" name="Oval 15">
                <a:extLst>
                  <a:ext uri="{FF2B5EF4-FFF2-40B4-BE49-F238E27FC236}">
                    <a16:creationId xmlns:a16="http://schemas.microsoft.com/office/drawing/2014/main" id="{163B81AA-FE82-4DC8-B4C9-61E0C4292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1000" y="3894137"/>
                <a:ext cx="506413" cy="506413"/>
              </a:xfrm>
              <a:prstGeom prst="ellipse">
                <a:avLst/>
              </a:prstGeom>
              <a:blipFill>
                <a:blip r:embed="rId6"/>
                <a:stretch>
                  <a:fillRect r="-1205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17">
            <a:extLst>
              <a:ext uri="{FF2B5EF4-FFF2-40B4-BE49-F238E27FC236}">
                <a16:creationId xmlns:a16="http://schemas.microsoft.com/office/drawing/2014/main" id="{480E81DD-FFB2-4798-AD01-8E34A754E4F3}"/>
              </a:ext>
            </a:extLst>
          </p:cNvPr>
          <p:cNvSpPr>
            <a:spLocks/>
          </p:cNvSpPr>
          <p:nvPr/>
        </p:nvSpPr>
        <p:spPr bwMode="auto">
          <a:xfrm>
            <a:off x="6842125" y="2249488"/>
            <a:ext cx="139700" cy="1687513"/>
          </a:xfrm>
          <a:custGeom>
            <a:avLst/>
            <a:gdLst>
              <a:gd name="T0" fmla="*/ 34 w 88"/>
              <a:gd name="T1" fmla="*/ 28 h 1063"/>
              <a:gd name="T2" fmla="*/ 34 w 88"/>
              <a:gd name="T3" fmla="*/ 0 h 1063"/>
              <a:gd name="T4" fmla="*/ 58 w 88"/>
              <a:gd name="T5" fmla="*/ 0 h 1063"/>
              <a:gd name="T6" fmla="*/ 58 w 88"/>
              <a:gd name="T7" fmla="*/ 1009 h 1063"/>
              <a:gd name="T8" fmla="*/ 88 w 88"/>
              <a:gd name="T9" fmla="*/ 1009 h 1063"/>
              <a:gd name="T10" fmla="*/ 44 w 88"/>
              <a:gd name="T11" fmla="*/ 1063 h 1063"/>
              <a:gd name="T12" fmla="*/ 0 w 88"/>
              <a:gd name="T13" fmla="*/ 1009 h 1063"/>
              <a:gd name="T14" fmla="*/ 30 w 88"/>
              <a:gd name="T15" fmla="*/ 1009 h 1063"/>
              <a:gd name="T16" fmla="*/ 30 w 88"/>
              <a:gd name="T17" fmla="*/ 28 h 1063"/>
              <a:gd name="T18" fmla="*/ 34 w 88"/>
              <a:gd name="T19" fmla="*/ 28 h 1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1063">
                <a:moveTo>
                  <a:pt x="34" y="28"/>
                </a:moveTo>
                <a:lnTo>
                  <a:pt x="34" y="0"/>
                </a:lnTo>
                <a:lnTo>
                  <a:pt x="58" y="0"/>
                </a:lnTo>
                <a:lnTo>
                  <a:pt x="58" y="1009"/>
                </a:lnTo>
                <a:lnTo>
                  <a:pt x="88" y="1009"/>
                </a:lnTo>
                <a:lnTo>
                  <a:pt x="44" y="1063"/>
                </a:lnTo>
                <a:lnTo>
                  <a:pt x="0" y="1009"/>
                </a:lnTo>
                <a:lnTo>
                  <a:pt x="30" y="1009"/>
                </a:lnTo>
                <a:lnTo>
                  <a:pt x="30" y="28"/>
                </a:lnTo>
                <a:lnTo>
                  <a:pt x="34" y="28"/>
                </a:lnTo>
                <a:close/>
              </a:path>
            </a:pathLst>
          </a:custGeom>
          <a:solidFill>
            <a:srgbClr val="FFFF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7AB171CD-3221-4976-A96D-38292248E48C}"/>
              </a:ext>
            </a:extLst>
          </p:cNvPr>
          <p:cNvSpPr>
            <a:spLocks/>
          </p:cNvSpPr>
          <p:nvPr/>
        </p:nvSpPr>
        <p:spPr bwMode="auto">
          <a:xfrm>
            <a:off x="6842125" y="3851275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B5320BCF-7AA4-476B-A241-4B3115647016}"/>
              </a:ext>
            </a:extLst>
          </p:cNvPr>
          <p:cNvSpPr>
            <a:spLocks/>
          </p:cNvSpPr>
          <p:nvPr/>
        </p:nvSpPr>
        <p:spPr bwMode="auto">
          <a:xfrm>
            <a:off x="6061075" y="4824413"/>
            <a:ext cx="627062" cy="139700"/>
          </a:xfrm>
          <a:custGeom>
            <a:avLst/>
            <a:gdLst>
              <a:gd name="T0" fmla="*/ 395 w 395"/>
              <a:gd name="T1" fmla="*/ 32 h 88"/>
              <a:gd name="T2" fmla="*/ 395 w 395"/>
              <a:gd name="T3" fmla="*/ 61 h 88"/>
              <a:gd name="T4" fmla="*/ 173 w 395"/>
              <a:gd name="T5" fmla="*/ 62 h 88"/>
              <a:gd name="T6" fmla="*/ 173 w 395"/>
              <a:gd name="T7" fmla="*/ 59 h 88"/>
              <a:gd name="T8" fmla="*/ 54 w 395"/>
              <a:gd name="T9" fmla="*/ 58 h 88"/>
              <a:gd name="T10" fmla="*/ 54 w 395"/>
              <a:gd name="T11" fmla="*/ 88 h 88"/>
              <a:gd name="T12" fmla="*/ 0 w 395"/>
              <a:gd name="T13" fmla="*/ 44 h 88"/>
              <a:gd name="T14" fmla="*/ 54 w 395"/>
              <a:gd name="T15" fmla="*/ 0 h 88"/>
              <a:gd name="T16" fmla="*/ 54 w 395"/>
              <a:gd name="T17" fmla="*/ 30 h 88"/>
              <a:gd name="T18" fmla="*/ 202 w 395"/>
              <a:gd name="T19" fmla="*/ 31 h 88"/>
              <a:gd name="T20" fmla="*/ 202 w 395"/>
              <a:gd name="T21" fmla="*/ 34 h 88"/>
              <a:gd name="T22" fmla="*/ 395 w 395"/>
              <a:gd name="T23" fmla="*/ 3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5" h="88">
                <a:moveTo>
                  <a:pt x="395" y="32"/>
                </a:moveTo>
                <a:lnTo>
                  <a:pt x="395" y="61"/>
                </a:lnTo>
                <a:lnTo>
                  <a:pt x="173" y="62"/>
                </a:lnTo>
                <a:lnTo>
                  <a:pt x="173" y="59"/>
                </a:lnTo>
                <a:lnTo>
                  <a:pt x="54" y="58"/>
                </a:ln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  <a:lnTo>
                  <a:pt x="202" y="31"/>
                </a:lnTo>
                <a:lnTo>
                  <a:pt x="202" y="34"/>
                </a:lnTo>
                <a:lnTo>
                  <a:pt x="395" y="32"/>
                </a:lnTo>
                <a:close/>
              </a:path>
            </a:pathLst>
          </a:custGeom>
          <a:solidFill>
            <a:srgbClr val="33001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766DD004-6843-49D5-9552-0CA5D706D186}"/>
              </a:ext>
            </a:extLst>
          </p:cNvPr>
          <p:cNvSpPr>
            <a:spLocks/>
          </p:cNvSpPr>
          <p:nvPr/>
        </p:nvSpPr>
        <p:spPr bwMode="auto">
          <a:xfrm>
            <a:off x="6061075" y="4824413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5C2D0CD0-A440-4489-8330-62FD90756DDE}"/>
              </a:ext>
            </a:extLst>
          </p:cNvPr>
          <p:cNvSpPr>
            <a:spLocks/>
          </p:cNvSpPr>
          <p:nvPr/>
        </p:nvSpPr>
        <p:spPr bwMode="auto">
          <a:xfrm>
            <a:off x="6621463" y="2324100"/>
            <a:ext cx="139700" cy="2232025"/>
          </a:xfrm>
          <a:custGeom>
            <a:avLst/>
            <a:gdLst>
              <a:gd name="T0" fmla="*/ 33 w 88"/>
              <a:gd name="T1" fmla="*/ 0 h 1406"/>
              <a:gd name="T2" fmla="*/ 61 w 88"/>
              <a:gd name="T3" fmla="*/ 0 h 1406"/>
              <a:gd name="T4" fmla="*/ 61 w 88"/>
              <a:gd name="T5" fmla="*/ 160 h 1406"/>
              <a:gd name="T6" fmla="*/ 61 w 88"/>
              <a:gd name="T7" fmla="*/ 1221 h 1406"/>
              <a:gd name="T8" fmla="*/ 58 w 88"/>
              <a:gd name="T9" fmla="*/ 1221 h 1406"/>
              <a:gd name="T10" fmla="*/ 58 w 88"/>
              <a:gd name="T11" fmla="*/ 1353 h 1406"/>
              <a:gd name="T12" fmla="*/ 88 w 88"/>
              <a:gd name="T13" fmla="*/ 1353 h 1406"/>
              <a:gd name="T14" fmla="*/ 44 w 88"/>
              <a:gd name="T15" fmla="*/ 1406 h 1406"/>
              <a:gd name="T16" fmla="*/ 0 w 88"/>
              <a:gd name="T17" fmla="*/ 1353 h 1406"/>
              <a:gd name="T18" fmla="*/ 30 w 88"/>
              <a:gd name="T19" fmla="*/ 1353 h 1406"/>
              <a:gd name="T20" fmla="*/ 30 w 88"/>
              <a:gd name="T21" fmla="*/ 1193 h 1406"/>
              <a:gd name="T22" fmla="*/ 33 w 88"/>
              <a:gd name="T23" fmla="*/ 1193 h 1406"/>
              <a:gd name="T24" fmla="*/ 33 w 88"/>
              <a:gd name="T25" fmla="*/ 160 h 1406"/>
              <a:gd name="T26" fmla="*/ 33 w 88"/>
              <a:gd name="T27" fmla="*/ 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8" h="1406">
                <a:moveTo>
                  <a:pt x="33" y="0"/>
                </a:moveTo>
                <a:lnTo>
                  <a:pt x="61" y="0"/>
                </a:lnTo>
                <a:lnTo>
                  <a:pt x="61" y="160"/>
                </a:lnTo>
                <a:lnTo>
                  <a:pt x="61" y="1221"/>
                </a:lnTo>
                <a:lnTo>
                  <a:pt x="58" y="1221"/>
                </a:lnTo>
                <a:lnTo>
                  <a:pt x="58" y="1353"/>
                </a:lnTo>
                <a:lnTo>
                  <a:pt x="88" y="1353"/>
                </a:lnTo>
                <a:lnTo>
                  <a:pt x="44" y="1406"/>
                </a:lnTo>
                <a:lnTo>
                  <a:pt x="0" y="1353"/>
                </a:lnTo>
                <a:lnTo>
                  <a:pt x="30" y="1353"/>
                </a:lnTo>
                <a:lnTo>
                  <a:pt x="30" y="1193"/>
                </a:lnTo>
                <a:lnTo>
                  <a:pt x="33" y="1193"/>
                </a:lnTo>
                <a:lnTo>
                  <a:pt x="33" y="160"/>
                </a:lnTo>
                <a:lnTo>
                  <a:pt x="33" y="0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67D6A9D2-F521-49D4-A8E7-D4B3DE385285}"/>
              </a:ext>
            </a:extLst>
          </p:cNvPr>
          <p:cNvSpPr>
            <a:spLocks/>
          </p:cNvSpPr>
          <p:nvPr/>
        </p:nvSpPr>
        <p:spPr bwMode="auto">
          <a:xfrm>
            <a:off x="6621463" y="4471988"/>
            <a:ext cx="139700" cy="84138"/>
          </a:xfrm>
          <a:custGeom>
            <a:avLst/>
            <a:gdLst>
              <a:gd name="T0" fmla="*/ 58 w 88"/>
              <a:gd name="T1" fmla="*/ 0 h 53"/>
              <a:gd name="T2" fmla="*/ 88 w 88"/>
              <a:gd name="T3" fmla="*/ 0 h 53"/>
              <a:gd name="T4" fmla="*/ 44 w 88"/>
              <a:gd name="T5" fmla="*/ 53 h 53"/>
              <a:gd name="T6" fmla="*/ 0 w 88"/>
              <a:gd name="T7" fmla="*/ 0 h 53"/>
              <a:gd name="T8" fmla="*/ 30 w 88"/>
              <a:gd name="T9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3">
                <a:moveTo>
                  <a:pt x="58" y="0"/>
                </a:moveTo>
                <a:lnTo>
                  <a:pt x="88" y="0"/>
                </a:lnTo>
                <a:lnTo>
                  <a:pt x="44" y="53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F6B54B3A-F379-4FF6-85C9-B93D258F83C1}"/>
              </a:ext>
            </a:extLst>
          </p:cNvPr>
          <p:cNvSpPr>
            <a:spLocks/>
          </p:cNvSpPr>
          <p:nvPr/>
        </p:nvSpPr>
        <p:spPr bwMode="auto">
          <a:xfrm>
            <a:off x="6037263" y="2273300"/>
            <a:ext cx="592137" cy="2413000"/>
          </a:xfrm>
          <a:custGeom>
            <a:avLst/>
            <a:gdLst>
              <a:gd name="T0" fmla="*/ 349 w 373"/>
              <a:gd name="T1" fmla="*/ 0 h 1520"/>
              <a:gd name="T2" fmla="*/ 373 w 373"/>
              <a:gd name="T3" fmla="*/ 0 h 1520"/>
              <a:gd name="T4" fmla="*/ 373 w 373"/>
              <a:gd name="T5" fmla="*/ 68 h 1520"/>
              <a:gd name="T6" fmla="*/ 339 w 373"/>
              <a:gd name="T7" fmla="*/ 68 h 1520"/>
              <a:gd name="T8" fmla="*/ 339 w 373"/>
              <a:gd name="T9" fmla="*/ 1491 h 1520"/>
              <a:gd name="T10" fmla="*/ 54 w 373"/>
              <a:gd name="T11" fmla="*/ 1491 h 1520"/>
              <a:gd name="T12" fmla="*/ 54 w 373"/>
              <a:gd name="T13" fmla="*/ 1520 h 1520"/>
              <a:gd name="T14" fmla="*/ 0 w 373"/>
              <a:gd name="T15" fmla="*/ 1479 h 1520"/>
              <a:gd name="T16" fmla="*/ 54 w 373"/>
              <a:gd name="T17" fmla="*/ 1439 h 1520"/>
              <a:gd name="T18" fmla="*/ 54 w 373"/>
              <a:gd name="T19" fmla="*/ 1467 h 1520"/>
              <a:gd name="T20" fmla="*/ 315 w 373"/>
              <a:gd name="T21" fmla="*/ 1467 h 1520"/>
              <a:gd name="T22" fmla="*/ 315 w 373"/>
              <a:gd name="T23" fmla="*/ 44 h 1520"/>
              <a:gd name="T24" fmla="*/ 349 w 373"/>
              <a:gd name="T25" fmla="*/ 44 h 1520"/>
              <a:gd name="T26" fmla="*/ 349 w 373"/>
              <a:gd name="T27" fmla="*/ 0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3" h="1520">
                <a:moveTo>
                  <a:pt x="349" y="0"/>
                </a:moveTo>
                <a:lnTo>
                  <a:pt x="373" y="0"/>
                </a:lnTo>
                <a:lnTo>
                  <a:pt x="373" y="68"/>
                </a:lnTo>
                <a:lnTo>
                  <a:pt x="339" y="68"/>
                </a:lnTo>
                <a:lnTo>
                  <a:pt x="339" y="1491"/>
                </a:lnTo>
                <a:lnTo>
                  <a:pt x="54" y="1491"/>
                </a:lnTo>
                <a:lnTo>
                  <a:pt x="54" y="1520"/>
                </a:lnTo>
                <a:lnTo>
                  <a:pt x="0" y="1479"/>
                </a:lnTo>
                <a:lnTo>
                  <a:pt x="54" y="1439"/>
                </a:lnTo>
                <a:lnTo>
                  <a:pt x="54" y="1467"/>
                </a:lnTo>
                <a:lnTo>
                  <a:pt x="315" y="1467"/>
                </a:lnTo>
                <a:lnTo>
                  <a:pt x="315" y="44"/>
                </a:lnTo>
                <a:lnTo>
                  <a:pt x="349" y="44"/>
                </a:lnTo>
                <a:lnTo>
                  <a:pt x="349" y="0"/>
                </a:lnTo>
                <a:close/>
              </a:path>
            </a:pathLst>
          </a:custGeom>
          <a:solidFill>
            <a:srgbClr val="CC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26">
            <a:extLst>
              <a:ext uri="{FF2B5EF4-FFF2-40B4-BE49-F238E27FC236}">
                <a16:creationId xmlns:a16="http://schemas.microsoft.com/office/drawing/2014/main" id="{84CE7E4B-AC8A-40E1-82D4-309310EA3CC3}"/>
              </a:ext>
            </a:extLst>
          </p:cNvPr>
          <p:cNvSpPr>
            <a:spLocks/>
          </p:cNvSpPr>
          <p:nvPr/>
        </p:nvSpPr>
        <p:spPr bwMode="auto">
          <a:xfrm>
            <a:off x="6037263" y="4557713"/>
            <a:ext cx="85725" cy="128588"/>
          </a:xfrm>
          <a:custGeom>
            <a:avLst/>
            <a:gdLst>
              <a:gd name="T0" fmla="*/ 54 w 54"/>
              <a:gd name="T1" fmla="*/ 52 h 81"/>
              <a:gd name="T2" fmla="*/ 54 w 54"/>
              <a:gd name="T3" fmla="*/ 81 h 81"/>
              <a:gd name="T4" fmla="*/ 0 w 54"/>
              <a:gd name="T5" fmla="*/ 40 h 81"/>
              <a:gd name="T6" fmla="*/ 54 w 54"/>
              <a:gd name="T7" fmla="*/ 0 h 81"/>
              <a:gd name="T8" fmla="*/ 54 w 54"/>
              <a:gd name="T9" fmla="*/ 2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1">
                <a:moveTo>
                  <a:pt x="54" y="52"/>
                </a:moveTo>
                <a:lnTo>
                  <a:pt x="54" y="81"/>
                </a:lnTo>
                <a:lnTo>
                  <a:pt x="0" y="40"/>
                </a:lnTo>
                <a:lnTo>
                  <a:pt x="54" y="0"/>
                </a:lnTo>
                <a:lnTo>
                  <a:pt x="54" y="2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8964B897-541C-4355-8A61-1B8D9F56B030}"/>
              </a:ext>
            </a:extLst>
          </p:cNvPr>
          <p:cNvSpPr>
            <a:spLocks/>
          </p:cNvSpPr>
          <p:nvPr/>
        </p:nvSpPr>
        <p:spPr bwMode="auto">
          <a:xfrm>
            <a:off x="7031038" y="4829175"/>
            <a:ext cx="1531937" cy="138113"/>
          </a:xfrm>
          <a:custGeom>
            <a:avLst/>
            <a:gdLst>
              <a:gd name="T0" fmla="*/ 965 w 965"/>
              <a:gd name="T1" fmla="*/ 32 h 87"/>
              <a:gd name="T2" fmla="*/ 965 w 965"/>
              <a:gd name="T3" fmla="*/ 60 h 87"/>
              <a:gd name="T4" fmla="*/ 474 w 965"/>
              <a:gd name="T5" fmla="*/ 62 h 87"/>
              <a:gd name="T6" fmla="*/ 474 w 965"/>
              <a:gd name="T7" fmla="*/ 59 h 87"/>
              <a:gd name="T8" fmla="*/ 54 w 965"/>
              <a:gd name="T9" fmla="*/ 58 h 87"/>
              <a:gd name="T10" fmla="*/ 54 w 965"/>
              <a:gd name="T11" fmla="*/ 87 h 87"/>
              <a:gd name="T12" fmla="*/ 0 w 965"/>
              <a:gd name="T13" fmla="*/ 43 h 87"/>
              <a:gd name="T14" fmla="*/ 55 w 965"/>
              <a:gd name="T15" fmla="*/ 0 h 87"/>
              <a:gd name="T16" fmla="*/ 55 w 965"/>
              <a:gd name="T17" fmla="*/ 29 h 87"/>
              <a:gd name="T18" fmla="*/ 502 w 965"/>
              <a:gd name="T19" fmla="*/ 31 h 87"/>
              <a:gd name="T20" fmla="*/ 502 w 965"/>
              <a:gd name="T21" fmla="*/ 34 h 87"/>
              <a:gd name="T22" fmla="*/ 965 w 965"/>
              <a:gd name="T23" fmla="*/ 3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5" h="87">
                <a:moveTo>
                  <a:pt x="965" y="32"/>
                </a:moveTo>
                <a:lnTo>
                  <a:pt x="965" y="60"/>
                </a:lnTo>
                <a:lnTo>
                  <a:pt x="474" y="62"/>
                </a:lnTo>
                <a:lnTo>
                  <a:pt x="474" y="59"/>
                </a:lnTo>
                <a:lnTo>
                  <a:pt x="54" y="58"/>
                </a:lnTo>
                <a:lnTo>
                  <a:pt x="54" y="87"/>
                </a:lnTo>
                <a:lnTo>
                  <a:pt x="0" y="43"/>
                </a:lnTo>
                <a:lnTo>
                  <a:pt x="55" y="0"/>
                </a:lnTo>
                <a:lnTo>
                  <a:pt x="55" y="29"/>
                </a:lnTo>
                <a:lnTo>
                  <a:pt x="502" y="31"/>
                </a:lnTo>
                <a:lnTo>
                  <a:pt x="502" y="34"/>
                </a:lnTo>
                <a:lnTo>
                  <a:pt x="965" y="32"/>
                </a:lnTo>
                <a:close/>
              </a:path>
            </a:pathLst>
          </a:custGeom>
          <a:solidFill>
            <a:srgbClr val="33001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28">
            <a:extLst>
              <a:ext uri="{FF2B5EF4-FFF2-40B4-BE49-F238E27FC236}">
                <a16:creationId xmlns:a16="http://schemas.microsoft.com/office/drawing/2014/main" id="{7A4407BC-D236-48D3-AA0F-5AFA061B8E6B}"/>
              </a:ext>
            </a:extLst>
          </p:cNvPr>
          <p:cNvSpPr>
            <a:spLocks/>
          </p:cNvSpPr>
          <p:nvPr/>
        </p:nvSpPr>
        <p:spPr bwMode="auto">
          <a:xfrm>
            <a:off x="7031038" y="4829175"/>
            <a:ext cx="87312" cy="138113"/>
          </a:xfrm>
          <a:custGeom>
            <a:avLst/>
            <a:gdLst>
              <a:gd name="T0" fmla="*/ 54 w 55"/>
              <a:gd name="T1" fmla="*/ 58 h 87"/>
              <a:gd name="T2" fmla="*/ 54 w 55"/>
              <a:gd name="T3" fmla="*/ 87 h 87"/>
              <a:gd name="T4" fmla="*/ 0 w 55"/>
              <a:gd name="T5" fmla="*/ 43 h 87"/>
              <a:gd name="T6" fmla="*/ 55 w 55"/>
              <a:gd name="T7" fmla="*/ 0 h 87"/>
              <a:gd name="T8" fmla="*/ 55 w 55"/>
              <a:gd name="T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87">
                <a:moveTo>
                  <a:pt x="54" y="58"/>
                </a:moveTo>
                <a:lnTo>
                  <a:pt x="54" y="87"/>
                </a:lnTo>
                <a:lnTo>
                  <a:pt x="0" y="43"/>
                </a:lnTo>
                <a:lnTo>
                  <a:pt x="55" y="0"/>
                </a:lnTo>
                <a:lnTo>
                  <a:pt x="55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Freeform 30">
            <a:extLst>
              <a:ext uri="{FF2B5EF4-FFF2-40B4-BE49-F238E27FC236}">
                <a16:creationId xmlns:a16="http://schemas.microsoft.com/office/drawing/2014/main" id="{E5F54DFC-1A4B-483D-8257-7C2ABAD5BAC8}"/>
              </a:ext>
            </a:extLst>
          </p:cNvPr>
          <p:cNvSpPr>
            <a:spLocks/>
          </p:cNvSpPr>
          <p:nvPr/>
        </p:nvSpPr>
        <p:spPr bwMode="auto">
          <a:xfrm>
            <a:off x="7519988" y="2635250"/>
            <a:ext cx="138112" cy="138113"/>
          </a:xfrm>
          <a:custGeom>
            <a:avLst/>
            <a:gdLst>
              <a:gd name="T0" fmla="*/ 29 w 87"/>
              <a:gd name="T1" fmla="*/ 0 h 87"/>
              <a:gd name="T2" fmla="*/ 57 w 87"/>
              <a:gd name="T3" fmla="*/ 0 h 87"/>
              <a:gd name="T4" fmla="*/ 58 w 87"/>
              <a:gd name="T5" fmla="*/ 33 h 87"/>
              <a:gd name="T6" fmla="*/ 87 w 87"/>
              <a:gd name="T7" fmla="*/ 32 h 87"/>
              <a:gd name="T8" fmla="*/ 44 w 87"/>
              <a:gd name="T9" fmla="*/ 87 h 87"/>
              <a:gd name="T10" fmla="*/ 0 w 87"/>
              <a:gd name="T11" fmla="*/ 34 h 87"/>
              <a:gd name="T12" fmla="*/ 29 w 87"/>
              <a:gd name="T13" fmla="*/ 33 h 87"/>
              <a:gd name="T14" fmla="*/ 29 w 87"/>
              <a:gd name="T15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87">
                <a:moveTo>
                  <a:pt x="29" y="0"/>
                </a:moveTo>
                <a:lnTo>
                  <a:pt x="57" y="0"/>
                </a:lnTo>
                <a:lnTo>
                  <a:pt x="58" y="33"/>
                </a:lnTo>
                <a:lnTo>
                  <a:pt x="87" y="32"/>
                </a:lnTo>
                <a:lnTo>
                  <a:pt x="44" y="87"/>
                </a:lnTo>
                <a:lnTo>
                  <a:pt x="0" y="34"/>
                </a:lnTo>
                <a:lnTo>
                  <a:pt x="29" y="33"/>
                </a:lnTo>
                <a:lnTo>
                  <a:pt x="29" y="0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32">
            <a:extLst>
              <a:ext uri="{FF2B5EF4-FFF2-40B4-BE49-F238E27FC236}">
                <a16:creationId xmlns:a16="http://schemas.microsoft.com/office/drawing/2014/main" id="{F6444BF7-D922-44FC-9CA7-78A89DDE46D6}"/>
              </a:ext>
            </a:extLst>
          </p:cNvPr>
          <p:cNvSpPr>
            <a:spLocks/>
          </p:cNvSpPr>
          <p:nvPr/>
        </p:nvSpPr>
        <p:spPr bwMode="auto">
          <a:xfrm>
            <a:off x="7519988" y="2957513"/>
            <a:ext cx="138112" cy="147638"/>
          </a:xfrm>
          <a:custGeom>
            <a:avLst/>
            <a:gdLst>
              <a:gd name="T0" fmla="*/ 29 w 87"/>
              <a:gd name="T1" fmla="*/ 1 h 93"/>
              <a:gd name="T2" fmla="*/ 57 w 87"/>
              <a:gd name="T3" fmla="*/ 0 h 93"/>
              <a:gd name="T4" fmla="*/ 58 w 87"/>
              <a:gd name="T5" fmla="*/ 39 h 93"/>
              <a:gd name="T6" fmla="*/ 87 w 87"/>
              <a:gd name="T7" fmla="*/ 39 h 93"/>
              <a:gd name="T8" fmla="*/ 44 w 87"/>
              <a:gd name="T9" fmla="*/ 93 h 93"/>
              <a:gd name="T10" fmla="*/ 0 w 87"/>
              <a:gd name="T11" fmla="*/ 40 h 93"/>
              <a:gd name="T12" fmla="*/ 29 w 87"/>
              <a:gd name="T13" fmla="*/ 39 h 93"/>
              <a:gd name="T14" fmla="*/ 29 w 87"/>
              <a:gd name="T15" fmla="*/ 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93">
                <a:moveTo>
                  <a:pt x="29" y="1"/>
                </a:moveTo>
                <a:lnTo>
                  <a:pt x="57" y="0"/>
                </a:lnTo>
                <a:lnTo>
                  <a:pt x="58" y="39"/>
                </a:lnTo>
                <a:lnTo>
                  <a:pt x="87" y="39"/>
                </a:lnTo>
                <a:lnTo>
                  <a:pt x="44" y="93"/>
                </a:lnTo>
                <a:lnTo>
                  <a:pt x="0" y="40"/>
                </a:lnTo>
                <a:lnTo>
                  <a:pt x="29" y="39"/>
                </a:lnTo>
                <a:lnTo>
                  <a:pt x="29" y="1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587768CC-2A04-44DA-9A17-0865FCF90D5E}"/>
              </a:ext>
            </a:extLst>
          </p:cNvPr>
          <p:cNvSpPr>
            <a:spLocks/>
          </p:cNvSpPr>
          <p:nvPr/>
        </p:nvSpPr>
        <p:spPr bwMode="auto">
          <a:xfrm>
            <a:off x="6172200" y="2043113"/>
            <a:ext cx="387350" cy="1776413"/>
          </a:xfrm>
          <a:custGeom>
            <a:avLst/>
            <a:gdLst>
              <a:gd name="T0" fmla="*/ 244 w 244"/>
              <a:gd name="T1" fmla="*/ 0 h 1119"/>
              <a:gd name="T2" fmla="*/ 244 w 244"/>
              <a:gd name="T3" fmla="*/ 28 h 1119"/>
              <a:gd name="T4" fmla="*/ 58 w 244"/>
              <a:gd name="T5" fmla="*/ 28 h 1119"/>
              <a:gd name="T6" fmla="*/ 58 w 244"/>
              <a:gd name="T7" fmla="*/ 1065 h 1119"/>
              <a:gd name="T8" fmla="*/ 88 w 244"/>
              <a:gd name="T9" fmla="*/ 1065 h 1119"/>
              <a:gd name="T10" fmla="*/ 44 w 244"/>
              <a:gd name="T11" fmla="*/ 1119 h 1119"/>
              <a:gd name="T12" fmla="*/ 0 w 244"/>
              <a:gd name="T13" fmla="*/ 1065 h 1119"/>
              <a:gd name="T14" fmla="*/ 30 w 244"/>
              <a:gd name="T15" fmla="*/ 1065 h 1119"/>
              <a:gd name="T16" fmla="*/ 30 w 244"/>
              <a:gd name="T17" fmla="*/ 0 h 1119"/>
              <a:gd name="T18" fmla="*/ 244 w 244"/>
              <a:gd name="T19" fmla="*/ 0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4" h="1119">
                <a:moveTo>
                  <a:pt x="244" y="0"/>
                </a:moveTo>
                <a:lnTo>
                  <a:pt x="244" y="28"/>
                </a:lnTo>
                <a:lnTo>
                  <a:pt x="58" y="28"/>
                </a:lnTo>
                <a:lnTo>
                  <a:pt x="58" y="1065"/>
                </a:lnTo>
                <a:lnTo>
                  <a:pt x="88" y="1065"/>
                </a:lnTo>
                <a:lnTo>
                  <a:pt x="44" y="1119"/>
                </a:lnTo>
                <a:lnTo>
                  <a:pt x="0" y="1065"/>
                </a:lnTo>
                <a:lnTo>
                  <a:pt x="30" y="1065"/>
                </a:lnTo>
                <a:lnTo>
                  <a:pt x="30" y="0"/>
                </a:lnTo>
                <a:lnTo>
                  <a:pt x="244" y="0"/>
                </a:lnTo>
                <a:close/>
              </a:path>
            </a:pathLst>
          </a:custGeom>
          <a:solidFill>
            <a:srgbClr val="4C0099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A9FA5487-7364-4672-A6B0-BC1C43C65A60}"/>
              </a:ext>
            </a:extLst>
          </p:cNvPr>
          <p:cNvSpPr>
            <a:spLocks/>
          </p:cNvSpPr>
          <p:nvPr/>
        </p:nvSpPr>
        <p:spPr bwMode="auto">
          <a:xfrm>
            <a:off x="6172200" y="3733800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32161D3B-DC9A-4ABB-8F85-78C0A5738A99}"/>
              </a:ext>
            </a:extLst>
          </p:cNvPr>
          <p:cNvSpPr>
            <a:spLocks/>
          </p:cNvSpPr>
          <p:nvPr/>
        </p:nvSpPr>
        <p:spPr bwMode="auto">
          <a:xfrm>
            <a:off x="6345238" y="2120900"/>
            <a:ext cx="204787" cy="1914525"/>
          </a:xfrm>
          <a:custGeom>
            <a:avLst/>
            <a:gdLst>
              <a:gd name="T0" fmla="*/ 31 w 129"/>
              <a:gd name="T1" fmla="*/ 1206 h 1206"/>
              <a:gd name="T2" fmla="*/ 3 w 129"/>
              <a:gd name="T3" fmla="*/ 1206 h 1206"/>
              <a:gd name="T4" fmla="*/ 3 w 129"/>
              <a:gd name="T5" fmla="*/ 135 h 1206"/>
              <a:gd name="T6" fmla="*/ 0 w 129"/>
              <a:gd name="T7" fmla="*/ 135 h 1206"/>
              <a:gd name="T8" fmla="*/ 0 w 129"/>
              <a:gd name="T9" fmla="*/ 30 h 1206"/>
              <a:gd name="T10" fmla="*/ 75 w 129"/>
              <a:gd name="T11" fmla="*/ 30 h 1206"/>
              <a:gd name="T12" fmla="*/ 75 w 129"/>
              <a:gd name="T13" fmla="*/ 0 h 1206"/>
              <a:gd name="T14" fmla="*/ 129 w 129"/>
              <a:gd name="T15" fmla="*/ 44 h 1206"/>
              <a:gd name="T16" fmla="*/ 75 w 129"/>
              <a:gd name="T17" fmla="*/ 88 h 1206"/>
              <a:gd name="T18" fmla="*/ 75 w 129"/>
              <a:gd name="T19" fmla="*/ 58 h 1206"/>
              <a:gd name="T20" fmla="*/ 28 w 129"/>
              <a:gd name="T21" fmla="*/ 58 h 1206"/>
              <a:gd name="T22" fmla="*/ 28 w 129"/>
              <a:gd name="T23" fmla="*/ 106 h 1206"/>
              <a:gd name="T24" fmla="*/ 31 w 129"/>
              <a:gd name="T25" fmla="*/ 106 h 1206"/>
              <a:gd name="T26" fmla="*/ 31 w 129"/>
              <a:gd name="T27" fmla="*/ 1206 h 1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06">
                <a:moveTo>
                  <a:pt x="31" y="1206"/>
                </a:moveTo>
                <a:lnTo>
                  <a:pt x="3" y="1206"/>
                </a:lnTo>
                <a:lnTo>
                  <a:pt x="3" y="135"/>
                </a:lnTo>
                <a:lnTo>
                  <a:pt x="0" y="135"/>
                </a:lnTo>
                <a:lnTo>
                  <a:pt x="0" y="30"/>
                </a:lnTo>
                <a:lnTo>
                  <a:pt x="75" y="30"/>
                </a:lnTo>
                <a:lnTo>
                  <a:pt x="75" y="0"/>
                </a:lnTo>
                <a:lnTo>
                  <a:pt x="129" y="44"/>
                </a:lnTo>
                <a:lnTo>
                  <a:pt x="75" y="88"/>
                </a:lnTo>
                <a:lnTo>
                  <a:pt x="75" y="58"/>
                </a:lnTo>
                <a:lnTo>
                  <a:pt x="28" y="58"/>
                </a:lnTo>
                <a:lnTo>
                  <a:pt x="28" y="106"/>
                </a:lnTo>
                <a:lnTo>
                  <a:pt x="31" y="106"/>
                </a:lnTo>
                <a:lnTo>
                  <a:pt x="31" y="1206"/>
                </a:lnTo>
                <a:close/>
              </a:path>
            </a:pathLst>
          </a:custGeom>
          <a:solidFill>
            <a:srgbClr val="CC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B7ED39FD-C630-4399-AB9E-0302DF5F5FE3}"/>
              </a:ext>
            </a:extLst>
          </p:cNvPr>
          <p:cNvSpPr>
            <a:spLocks/>
          </p:cNvSpPr>
          <p:nvPr/>
        </p:nvSpPr>
        <p:spPr bwMode="auto">
          <a:xfrm>
            <a:off x="6464300" y="2120900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9503FAC8-B9CD-4FD6-8857-710E023076A1}"/>
              </a:ext>
            </a:extLst>
          </p:cNvPr>
          <p:cNvSpPr>
            <a:spLocks/>
          </p:cNvSpPr>
          <p:nvPr/>
        </p:nvSpPr>
        <p:spPr bwMode="auto">
          <a:xfrm>
            <a:off x="6958013" y="2058988"/>
            <a:ext cx="654050" cy="233363"/>
          </a:xfrm>
          <a:custGeom>
            <a:avLst/>
            <a:gdLst>
              <a:gd name="T0" fmla="*/ 412 w 412"/>
              <a:gd name="T1" fmla="*/ 147 h 147"/>
              <a:gd name="T2" fmla="*/ 384 w 412"/>
              <a:gd name="T3" fmla="*/ 147 h 147"/>
              <a:gd name="T4" fmla="*/ 384 w 412"/>
              <a:gd name="T5" fmla="*/ 58 h 147"/>
              <a:gd name="T6" fmla="*/ 54 w 412"/>
              <a:gd name="T7" fmla="*/ 58 h 147"/>
              <a:gd name="T8" fmla="*/ 54 w 412"/>
              <a:gd name="T9" fmla="*/ 87 h 147"/>
              <a:gd name="T10" fmla="*/ 0 w 412"/>
              <a:gd name="T11" fmla="*/ 43 h 147"/>
              <a:gd name="T12" fmla="*/ 54 w 412"/>
              <a:gd name="T13" fmla="*/ 0 h 147"/>
              <a:gd name="T14" fmla="*/ 54 w 412"/>
              <a:gd name="T15" fmla="*/ 29 h 147"/>
              <a:gd name="T16" fmla="*/ 412 w 412"/>
              <a:gd name="T17" fmla="*/ 29 h 147"/>
              <a:gd name="T18" fmla="*/ 412 w 412"/>
              <a:gd name="T19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2" h="147">
                <a:moveTo>
                  <a:pt x="412" y="147"/>
                </a:moveTo>
                <a:lnTo>
                  <a:pt x="384" y="147"/>
                </a:lnTo>
                <a:lnTo>
                  <a:pt x="384" y="58"/>
                </a:lnTo>
                <a:lnTo>
                  <a:pt x="54" y="58"/>
                </a:lnTo>
                <a:lnTo>
                  <a:pt x="54" y="87"/>
                </a:lnTo>
                <a:lnTo>
                  <a:pt x="0" y="43"/>
                </a:lnTo>
                <a:lnTo>
                  <a:pt x="54" y="0"/>
                </a:lnTo>
                <a:lnTo>
                  <a:pt x="54" y="29"/>
                </a:lnTo>
                <a:lnTo>
                  <a:pt x="412" y="29"/>
                </a:lnTo>
                <a:lnTo>
                  <a:pt x="412" y="147"/>
                </a:lnTo>
                <a:close/>
              </a:path>
            </a:pathLst>
          </a:custGeom>
          <a:solidFill>
            <a:srgbClr val="4C0099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Freeform 39">
            <a:extLst>
              <a:ext uri="{FF2B5EF4-FFF2-40B4-BE49-F238E27FC236}">
                <a16:creationId xmlns:a16="http://schemas.microsoft.com/office/drawing/2014/main" id="{C8B54137-280E-40F1-BF39-CA32DBF9343B}"/>
              </a:ext>
            </a:extLst>
          </p:cNvPr>
          <p:cNvSpPr>
            <a:spLocks/>
          </p:cNvSpPr>
          <p:nvPr/>
        </p:nvSpPr>
        <p:spPr bwMode="auto">
          <a:xfrm>
            <a:off x="6958013" y="2058988"/>
            <a:ext cx="85725" cy="138113"/>
          </a:xfrm>
          <a:custGeom>
            <a:avLst/>
            <a:gdLst>
              <a:gd name="T0" fmla="*/ 54 w 54"/>
              <a:gd name="T1" fmla="*/ 58 h 87"/>
              <a:gd name="T2" fmla="*/ 54 w 54"/>
              <a:gd name="T3" fmla="*/ 87 h 87"/>
              <a:gd name="T4" fmla="*/ 0 w 54"/>
              <a:gd name="T5" fmla="*/ 43 h 87"/>
              <a:gd name="T6" fmla="*/ 54 w 54"/>
              <a:gd name="T7" fmla="*/ 0 h 87"/>
              <a:gd name="T8" fmla="*/ 54 w 54"/>
              <a:gd name="T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7">
                <a:moveTo>
                  <a:pt x="54" y="58"/>
                </a:moveTo>
                <a:lnTo>
                  <a:pt x="54" y="87"/>
                </a:lnTo>
                <a:lnTo>
                  <a:pt x="0" y="43"/>
                </a:lnTo>
                <a:lnTo>
                  <a:pt x="54" y="0"/>
                </a:lnTo>
                <a:lnTo>
                  <a:pt x="54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Freeform 40">
            <a:extLst>
              <a:ext uri="{FF2B5EF4-FFF2-40B4-BE49-F238E27FC236}">
                <a16:creationId xmlns:a16="http://schemas.microsoft.com/office/drawing/2014/main" id="{2F5ED977-8BB6-4B6E-B7D0-6FC4A3A8005D}"/>
              </a:ext>
            </a:extLst>
          </p:cNvPr>
          <p:cNvSpPr>
            <a:spLocks/>
          </p:cNvSpPr>
          <p:nvPr/>
        </p:nvSpPr>
        <p:spPr bwMode="auto">
          <a:xfrm>
            <a:off x="6751638" y="2309813"/>
            <a:ext cx="139700" cy="1649413"/>
          </a:xfrm>
          <a:custGeom>
            <a:avLst/>
            <a:gdLst>
              <a:gd name="T0" fmla="*/ 58 w 88"/>
              <a:gd name="T1" fmla="*/ 1039 h 1039"/>
              <a:gd name="T2" fmla="*/ 30 w 88"/>
              <a:gd name="T3" fmla="*/ 1039 h 1039"/>
              <a:gd name="T4" fmla="*/ 30 w 88"/>
              <a:gd name="T5" fmla="*/ 856 h 1039"/>
              <a:gd name="T6" fmla="*/ 33 w 88"/>
              <a:gd name="T7" fmla="*/ 856 h 1039"/>
              <a:gd name="T8" fmla="*/ 30 w 88"/>
              <a:gd name="T9" fmla="*/ 54 h 1039"/>
              <a:gd name="T10" fmla="*/ 0 w 88"/>
              <a:gd name="T11" fmla="*/ 54 h 1039"/>
              <a:gd name="T12" fmla="*/ 44 w 88"/>
              <a:gd name="T13" fmla="*/ 0 h 1039"/>
              <a:gd name="T14" fmla="*/ 88 w 88"/>
              <a:gd name="T15" fmla="*/ 54 h 1039"/>
              <a:gd name="T16" fmla="*/ 58 w 88"/>
              <a:gd name="T17" fmla="*/ 54 h 1039"/>
              <a:gd name="T18" fmla="*/ 61 w 88"/>
              <a:gd name="T19" fmla="*/ 885 h 1039"/>
              <a:gd name="T20" fmla="*/ 58 w 88"/>
              <a:gd name="T21" fmla="*/ 885 h 1039"/>
              <a:gd name="T22" fmla="*/ 58 w 88"/>
              <a:gd name="T23" fmla="*/ 1039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8" h="1039">
                <a:moveTo>
                  <a:pt x="58" y="1039"/>
                </a:moveTo>
                <a:lnTo>
                  <a:pt x="30" y="1039"/>
                </a:lnTo>
                <a:lnTo>
                  <a:pt x="30" y="856"/>
                </a:lnTo>
                <a:lnTo>
                  <a:pt x="33" y="856"/>
                </a:lnTo>
                <a:lnTo>
                  <a:pt x="30" y="54"/>
                </a:ln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  <a:lnTo>
                  <a:pt x="61" y="885"/>
                </a:lnTo>
                <a:lnTo>
                  <a:pt x="58" y="885"/>
                </a:lnTo>
                <a:lnTo>
                  <a:pt x="58" y="1039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41">
            <a:extLst>
              <a:ext uri="{FF2B5EF4-FFF2-40B4-BE49-F238E27FC236}">
                <a16:creationId xmlns:a16="http://schemas.microsoft.com/office/drawing/2014/main" id="{7E73AA58-65EA-48D9-AD4A-77182DD106F3}"/>
              </a:ext>
            </a:extLst>
          </p:cNvPr>
          <p:cNvSpPr>
            <a:spLocks/>
          </p:cNvSpPr>
          <p:nvPr/>
        </p:nvSpPr>
        <p:spPr bwMode="auto">
          <a:xfrm>
            <a:off x="6751638" y="2309813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42">
            <a:extLst>
              <a:ext uri="{FF2B5EF4-FFF2-40B4-BE49-F238E27FC236}">
                <a16:creationId xmlns:a16="http://schemas.microsoft.com/office/drawing/2014/main" id="{D6EA2B1A-6289-485B-99EB-4170922960DF}"/>
              </a:ext>
            </a:extLst>
          </p:cNvPr>
          <p:cNvSpPr>
            <a:spLocks/>
          </p:cNvSpPr>
          <p:nvPr/>
        </p:nvSpPr>
        <p:spPr bwMode="auto">
          <a:xfrm>
            <a:off x="5753100" y="1660525"/>
            <a:ext cx="1171575" cy="568325"/>
          </a:xfrm>
          <a:custGeom>
            <a:avLst/>
            <a:gdLst>
              <a:gd name="T0" fmla="*/ 31 w 738"/>
              <a:gd name="T1" fmla="*/ 358 h 358"/>
              <a:gd name="T2" fmla="*/ 2 w 738"/>
              <a:gd name="T3" fmla="*/ 358 h 358"/>
              <a:gd name="T4" fmla="*/ 2 w 738"/>
              <a:gd name="T5" fmla="*/ 23 h 358"/>
              <a:gd name="T6" fmla="*/ 0 w 738"/>
              <a:gd name="T7" fmla="*/ 23 h 358"/>
              <a:gd name="T8" fmla="*/ 0 w 738"/>
              <a:gd name="T9" fmla="*/ 0 h 358"/>
              <a:gd name="T10" fmla="*/ 710 w 738"/>
              <a:gd name="T11" fmla="*/ 0 h 358"/>
              <a:gd name="T12" fmla="*/ 710 w 738"/>
              <a:gd name="T13" fmla="*/ 127 h 358"/>
              <a:gd name="T14" fmla="*/ 738 w 738"/>
              <a:gd name="T15" fmla="*/ 127 h 358"/>
              <a:gd name="T16" fmla="*/ 696 w 738"/>
              <a:gd name="T17" fmla="*/ 188 h 358"/>
              <a:gd name="T18" fmla="*/ 653 w 738"/>
              <a:gd name="T19" fmla="*/ 127 h 358"/>
              <a:gd name="T20" fmla="*/ 682 w 738"/>
              <a:gd name="T21" fmla="*/ 127 h 358"/>
              <a:gd name="T22" fmla="*/ 682 w 738"/>
              <a:gd name="T23" fmla="*/ 28 h 358"/>
              <a:gd name="T24" fmla="*/ 28 w 738"/>
              <a:gd name="T25" fmla="*/ 28 h 358"/>
              <a:gd name="T26" fmla="*/ 28 w 738"/>
              <a:gd name="T27" fmla="*/ 51 h 358"/>
              <a:gd name="T28" fmla="*/ 31 w 738"/>
              <a:gd name="T29" fmla="*/ 51 h 358"/>
              <a:gd name="T30" fmla="*/ 31 w 738"/>
              <a:gd name="T31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38" h="358">
                <a:moveTo>
                  <a:pt x="31" y="358"/>
                </a:moveTo>
                <a:lnTo>
                  <a:pt x="2" y="358"/>
                </a:lnTo>
                <a:lnTo>
                  <a:pt x="2" y="23"/>
                </a:lnTo>
                <a:lnTo>
                  <a:pt x="0" y="23"/>
                </a:lnTo>
                <a:lnTo>
                  <a:pt x="0" y="0"/>
                </a:lnTo>
                <a:lnTo>
                  <a:pt x="710" y="0"/>
                </a:lnTo>
                <a:lnTo>
                  <a:pt x="710" y="127"/>
                </a:lnTo>
                <a:lnTo>
                  <a:pt x="738" y="127"/>
                </a:lnTo>
                <a:lnTo>
                  <a:pt x="696" y="188"/>
                </a:lnTo>
                <a:lnTo>
                  <a:pt x="653" y="127"/>
                </a:lnTo>
                <a:lnTo>
                  <a:pt x="682" y="127"/>
                </a:lnTo>
                <a:lnTo>
                  <a:pt x="682" y="28"/>
                </a:lnTo>
                <a:lnTo>
                  <a:pt x="28" y="28"/>
                </a:lnTo>
                <a:lnTo>
                  <a:pt x="28" y="51"/>
                </a:lnTo>
                <a:lnTo>
                  <a:pt x="31" y="51"/>
                </a:lnTo>
                <a:lnTo>
                  <a:pt x="31" y="358"/>
                </a:lnTo>
                <a:close/>
              </a:path>
            </a:pathLst>
          </a:custGeom>
          <a:solidFill>
            <a:srgbClr val="FFFF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43">
            <a:extLst>
              <a:ext uri="{FF2B5EF4-FFF2-40B4-BE49-F238E27FC236}">
                <a16:creationId xmlns:a16="http://schemas.microsoft.com/office/drawing/2014/main" id="{A3D11BB4-8FDD-41DE-8E05-1541D74943D6}"/>
              </a:ext>
            </a:extLst>
          </p:cNvPr>
          <p:cNvSpPr>
            <a:spLocks/>
          </p:cNvSpPr>
          <p:nvPr/>
        </p:nvSpPr>
        <p:spPr bwMode="auto">
          <a:xfrm>
            <a:off x="6789738" y="1862138"/>
            <a:ext cx="134937" cy="96838"/>
          </a:xfrm>
          <a:custGeom>
            <a:avLst/>
            <a:gdLst>
              <a:gd name="T0" fmla="*/ 57 w 85"/>
              <a:gd name="T1" fmla="*/ 0 h 61"/>
              <a:gd name="T2" fmla="*/ 85 w 85"/>
              <a:gd name="T3" fmla="*/ 0 h 61"/>
              <a:gd name="T4" fmla="*/ 43 w 85"/>
              <a:gd name="T5" fmla="*/ 61 h 61"/>
              <a:gd name="T6" fmla="*/ 0 w 85"/>
              <a:gd name="T7" fmla="*/ 0 h 61"/>
              <a:gd name="T8" fmla="*/ 29 w 85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61">
                <a:moveTo>
                  <a:pt x="57" y="0"/>
                </a:moveTo>
                <a:lnTo>
                  <a:pt x="85" y="0"/>
                </a:lnTo>
                <a:lnTo>
                  <a:pt x="43" y="61"/>
                </a:lnTo>
                <a:lnTo>
                  <a:pt x="0" y="0"/>
                </a:lnTo>
                <a:lnTo>
                  <a:pt x="29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44">
            <a:extLst>
              <a:ext uri="{FF2B5EF4-FFF2-40B4-BE49-F238E27FC236}">
                <a16:creationId xmlns:a16="http://schemas.microsoft.com/office/drawing/2014/main" id="{690C735A-9BBC-4090-9C14-247155CC8A01}"/>
              </a:ext>
            </a:extLst>
          </p:cNvPr>
          <p:cNvSpPr>
            <a:spLocks/>
          </p:cNvSpPr>
          <p:nvPr/>
        </p:nvSpPr>
        <p:spPr bwMode="auto">
          <a:xfrm>
            <a:off x="6859588" y="1743075"/>
            <a:ext cx="546100" cy="288925"/>
          </a:xfrm>
          <a:custGeom>
            <a:avLst/>
            <a:gdLst>
              <a:gd name="T0" fmla="*/ 313 w 344"/>
              <a:gd name="T1" fmla="*/ 0 h 182"/>
              <a:gd name="T2" fmla="*/ 341 w 344"/>
              <a:gd name="T3" fmla="*/ 0 h 182"/>
              <a:gd name="T4" fmla="*/ 341 w 344"/>
              <a:gd name="T5" fmla="*/ 61 h 182"/>
              <a:gd name="T6" fmla="*/ 344 w 344"/>
              <a:gd name="T7" fmla="*/ 61 h 182"/>
              <a:gd name="T8" fmla="*/ 344 w 344"/>
              <a:gd name="T9" fmla="*/ 118 h 182"/>
              <a:gd name="T10" fmla="*/ 58 w 344"/>
              <a:gd name="T11" fmla="*/ 118 h 182"/>
              <a:gd name="T12" fmla="*/ 58 w 344"/>
              <a:gd name="T13" fmla="*/ 128 h 182"/>
              <a:gd name="T14" fmla="*/ 88 w 344"/>
              <a:gd name="T15" fmla="*/ 128 h 182"/>
              <a:gd name="T16" fmla="*/ 44 w 344"/>
              <a:gd name="T17" fmla="*/ 182 h 182"/>
              <a:gd name="T18" fmla="*/ 0 w 344"/>
              <a:gd name="T19" fmla="*/ 128 h 182"/>
              <a:gd name="T20" fmla="*/ 30 w 344"/>
              <a:gd name="T21" fmla="*/ 128 h 182"/>
              <a:gd name="T22" fmla="*/ 30 w 344"/>
              <a:gd name="T23" fmla="*/ 90 h 182"/>
              <a:gd name="T24" fmla="*/ 316 w 344"/>
              <a:gd name="T25" fmla="*/ 90 h 182"/>
              <a:gd name="T26" fmla="*/ 316 w 344"/>
              <a:gd name="T27" fmla="*/ 90 h 182"/>
              <a:gd name="T28" fmla="*/ 313 w 344"/>
              <a:gd name="T29" fmla="*/ 90 h 182"/>
              <a:gd name="T30" fmla="*/ 313 w 344"/>
              <a:gd name="T31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4" h="182">
                <a:moveTo>
                  <a:pt x="313" y="0"/>
                </a:moveTo>
                <a:lnTo>
                  <a:pt x="341" y="0"/>
                </a:lnTo>
                <a:lnTo>
                  <a:pt x="341" y="61"/>
                </a:lnTo>
                <a:lnTo>
                  <a:pt x="344" y="61"/>
                </a:lnTo>
                <a:lnTo>
                  <a:pt x="344" y="118"/>
                </a:lnTo>
                <a:lnTo>
                  <a:pt x="58" y="118"/>
                </a:lnTo>
                <a:lnTo>
                  <a:pt x="58" y="128"/>
                </a:lnTo>
                <a:lnTo>
                  <a:pt x="88" y="128"/>
                </a:lnTo>
                <a:lnTo>
                  <a:pt x="44" y="182"/>
                </a:lnTo>
                <a:lnTo>
                  <a:pt x="0" y="128"/>
                </a:lnTo>
                <a:lnTo>
                  <a:pt x="30" y="128"/>
                </a:lnTo>
                <a:lnTo>
                  <a:pt x="30" y="90"/>
                </a:lnTo>
                <a:lnTo>
                  <a:pt x="316" y="90"/>
                </a:lnTo>
                <a:lnTo>
                  <a:pt x="316" y="90"/>
                </a:lnTo>
                <a:lnTo>
                  <a:pt x="313" y="90"/>
                </a:lnTo>
                <a:lnTo>
                  <a:pt x="313" y="0"/>
                </a:lnTo>
                <a:close/>
              </a:path>
            </a:pathLst>
          </a:custGeom>
          <a:solidFill>
            <a:srgbClr val="4C0099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45">
            <a:extLst>
              <a:ext uri="{FF2B5EF4-FFF2-40B4-BE49-F238E27FC236}">
                <a16:creationId xmlns:a16="http://schemas.microsoft.com/office/drawing/2014/main" id="{1BF0ADE0-D5FC-4EDD-B958-95D673FEAB13}"/>
              </a:ext>
            </a:extLst>
          </p:cNvPr>
          <p:cNvSpPr>
            <a:spLocks/>
          </p:cNvSpPr>
          <p:nvPr/>
        </p:nvSpPr>
        <p:spPr bwMode="auto">
          <a:xfrm>
            <a:off x="6859588" y="1946275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46">
            <a:extLst>
              <a:ext uri="{FF2B5EF4-FFF2-40B4-BE49-F238E27FC236}">
                <a16:creationId xmlns:a16="http://schemas.microsoft.com/office/drawing/2014/main" id="{E015814F-042A-4BB1-BB50-0D43CBA96C8D}"/>
              </a:ext>
            </a:extLst>
          </p:cNvPr>
          <p:cNvSpPr>
            <a:spLocks/>
          </p:cNvSpPr>
          <p:nvPr/>
        </p:nvSpPr>
        <p:spPr bwMode="auto">
          <a:xfrm>
            <a:off x="6935788" y="1666875"/>
            <a:ext cx="649287" cy="436563"/>
          </a:xfrm>
          <a:custGeom>
            <a:avLst/>
            <a:gdLst>
              <a:gd name="T0" fmla="*/ 381 w 409"/>
              <a:gd name="T1" fmla="*/ 0 h 275"/>
              <a:gd name="T2" fmla="*/ 409 w 409"/>
              <a:gd name="T3" fmla="*/ 0 h 275"/>
              <a:gd name="T4" fmla="*/ 409 w 409"/>
              <a:gd name="T5" fmla="*/ 245 h 275"/>
              <a:gd name="T6" fmla="*/ 54 w 409"/>
              <a:gd name="T7" fmla="*/ 245 h 275"/>
              <a:gd name="T8" fmla="*/ 54 w 409"/>
              <a:gd name="T9" fmla="*/ 275 h 275"/>
              <a:gd name="T10" fmla="*/ 0 w 409"/>
              <a:gd name="T11" fmla="*/ 231 h 275"/>
              <a:gd name="T12" fmla="*/ 54 w 409"/>
              <a:gd name="T13" fmla="*/ 187 h 275"/>
              <a:gd name="T14" fmla="*/ 54 w 409"/>
              <a:gd name="T15" fmla="*/ 217 h 275"/>
              <a:gd name="T16" fmla="*/ 381 w 409"/>
              <a:gd name="T17" fmla="*/ 217 h 275"/>
              <a:gd name="T18" fmla="*/ 381 w 409"/>
              <a:gd name="T19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9" h="275">
                <a:moveTo>
                  <a:pt x="381" y="0"/>
                </a:moveTo>
                <a:lnTo>
                  <a:pt x="409" y="0"/>
                </a:lnTo>
                <a:lnTo>
                  <a:pt x="409" y="245"/>
                </a:lnTo>
                <a:lnTo>
                  <a:pt x="54" y="245"/>
                </a:lnTo>
                <a:lnTo>
                  <a:pt x="54" y="275"/>
                </a:lnTo>
                <a:lnTo>
                  <a:pt x="0" y="231"/>
                </a:lnTo>
                <a:lnTo>
                  <a:pt x="54" y="187"/>
                </a:lnTo>
                <a:lnTo>
                  <a:pt x="54" y="217"/>
                </a:lnTo>
                <a:lnTo>
                  <a:pt x="381" y="217"/>
                </a:lnTo>
                <a:lnTo>
                  <a:pt x="381" y="0"/>
                </a:lnTo>
                <a:close/>
              </a:path>
            </a:pathLst>
          </a:custGeom>
          <a:solidFill>
            <a:srgbClr val="FFFF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Freeform 47">
            <a:extLst>
              <a:ext uri="{FF2B5EF4-FFF2-40B4-BE49-F238E27FC236}">
                <a16:creationId xmlns:a16="http://schemas.microsoft.com/office/drawing/2014/main" id="{4BEAAB89-E311-4606-B7B1-A555C4BB6CAF}"/>
              </a:ext>
            </a:extLst>
          </p:cNvPr>
          <p:cNvSpPr>
            <a:spLocks/>
          </p:cNvSpPr>
          <p:nvPr/>
        </p:nvSpPr>
        <p:spPr bwMode="auto">
          <a:xfrm>
            <a:off x="6935788" y="1963738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Freeform 48">
            <a:extLst>
              <a:ext uri="{FF2B5EF4-FFF2-40B4-BE49-F238E27FC236}">
                <a16:creationId xmlns:a16="http://schemas.microsoft.com/office/drawing/2014/main" id="{A9B8B3AB-D306-498F-A11E-33D43FA6B17B}"/>
              </a:ext>
            </a:extLst>
          </p:cNvPr>
          <p:cNvSpPr>
            <a:spLocks/>
          </p:cNvSpPr>
          <p:nvPr/>
        </p:nvSpPr>
        <p:spPr bwMode="auto">
          <a:xfrm>
            <a:off x="5948363" y="1790700"/>
            <a:ext cx="835025" cy="628650"/>
          </a:xfrm>
          <a:custGeom>
            <a:avLst/>
            <a:gdLst>
              <a:gd name="T0" fmla="*/ 0 w 526"/>
              <a:gd name="T1" fmla="*/ 396 h 396"/>
              <a:gd name="T2" fmla="*/ 0 w 526"/>
              <a:gd name="T3" fmla="*/ 368 h 396"/>
              <a:gd name="T4" fmla="*/ 55 w 526"/>
              <a:gd name="T5" fmla="*/ 368 h 396"/>
              <a:gd name="T6" fmla="*/ 55 w 526"/>
              <a:gd name="T7" fmla="*/ 0 h 396"/>
              <a:gd name="T8" fmla="*/ 496 w 526"/>
              <a:gd name="T9" fmla="*/ 0 h 396"/>
              <a:gd name="T10" fmla="*/ 496 w 526"/>
              <a:gd name="T11" fmla="*/ 36 h 396"/>
              <a:gd name="T12" fmla="*/ 526 w 526"/>
              <a:gd name="T13" fmla="*/ 36 h 396"/>
              <a:gd name="T14" fmla="*/ 482 w 526"/>
              <a:gd name="T15" fmla="*/ 89 h 396"/>
              <a:gd name="T16" fmla="*/ 438 w 526"/>
              <a:gd name="T17" fmla="*/ 36 h 396"/>
              <a:gd name="T18" fmla="*/ 468 w 526"/>
              <a:gd name="T19" fmla="*/ 36 h 396"/>
              <a:gd name="T20" fmla="*/ 468 w 526"/>
              <a:gd name="T21" fmla="*/ 28 h 396"/>
              <a:gd name="T22" fmla="*/ 83 w 526"/>
              <a:gd name="T23" fmla="*/ 28 h 396"/>
              <a:gd name="T24" fmla="*/ 83 w 526"/>
              <a:gd name="T25" fmla="*/ 396 h 396"/>
              <a:gd name="T26" fmla="*/ 0 w 526"/>
              <a:gd name="T27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6" h="396">
                <a:moveTo>
                  <a:pt x="0" y="396"/>
                </a:moveTo>
                <a:lnTo>
                  <a:pt x="0" y="368"/>
                </a:lnTo>
                <a:lnTo>
                  <a:pt x="55" y="368"/>
                </a:lnTo>
                <a:lnTo>
                  <a:pt x="55" y="0"/>
                </a:lnTo>
                <a:lnTo>
                  <a:pt x="496" y="0"/>
                </a:lnTo>
                <a:lnTo>
                  <a:pt x="496" y="36"/>
                </a:lnTo>
                <a:lnTo>
                  <a:pt x="526" y="36"/>
                </a:lnTo>
                <a:lnTo>
                  <a:pt x="482" y="89"/>
                </a:lnTo>
                <a:lnTo>
                  <a:pt x="438" y="36"/>
                </a:lnTo>
                <a:lnTo>
                  <a:pt x="468" y="36"/>
                </a:lnTo>
                <a:lnTo>
                  <a:pt x="468" y="28"/>
                </a:lnTo>
                <a:lnTo>
                  <a:pt x="83" y="28"/>
                </a:lnTo>
                <a:lnTo>
                  <a:pt x="83" y="396"/>
                </a:lnTo>
                <a:lnTo>
                  <a:pt x="0" y="396"/>
                </a:lnTo>
                <a:close/>
              </a:path>
            </a:pathLst>
          </a:custGeom>
          <a:solidFill>
            <a:srgbClr val="CC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4" name="Freeform 49">
            <a:extLst>
              <a:ext uri="{FF2B5EF4-FFF2-40B4-BE49-F238E27FC236}">
                <a16:creationId xmlns:a16="http://schemas.microsoft.com/office/drawing/2014/main" id="{6890983F-A86E-4052-9F15-8E722941D4BD}"/>
              </a:ext>
            </a:extLst>
          </p:cNvPr>
          <p:cNvSpPr>
            <a:spLocks/>
          </p:cNvSpPr>
          <p:nvPr/>
        </p:nvSpPr>
        <p:spPr bwMode="auto">
          <a:xfrm>
            <a:off x="6643688" y="1847850"/>
            <a:ext cx="139700" cy="84138"/>
          </a:xfrm>
          <a:custGeom>
            <a:avLst/>
            <a:gdLst>
              <a:gd name="T0" fmla="*/ 58 w 88"/>
              <a:gd name="T1" fmla="*/ 0 h 53"/>
              <a:gd name="T2" fmla="*/ 88 w 88"/>
              <a:gd name="T3" fmla="*/ 0 h 53"/>
              <a:gd name="T4" fmla="*/ 44 w 88"/>
              <a:gd name="T5" fmla="*/ 53 h 53"/>
              <a:gd name="T6" fmla="*/ 0 w 88"/>
              <a:gd name="T7" fmla="*/ 0 h 53"/>
              <a:gd name="T8" fmla="*/ 30 w 88"/>
              <a:gd name="T9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3">
                <a:moveTo>
                  <a:pt x="58" y="0"/>
                </a:moveTo>
                <a:lnTo>
                  <a:pt x="88" y="0"/>
                </a:lnTo>
                <a:lnTo>
                  <a:pt x="44" y="53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6" name="Freeform 51">
            <a:extLst>
              <a:ext uri="{FF2B5EF4-FFF2-40B4-BE49-F238E27FC236}">
                <a16:creationId xmlns:a16="http://schemas.microsoft.com/office/drawing/2014/main" id="{D7FE504D-30E0-4A8D-BB45-D2D06CACD094}"/>
              </a:ext>
            </a:extLst>
          </p:cNvPr>
          <p:cNvSpPr>
            <a:spLocks/>
          </p:cNvSpPr>
          <p:nvPr/>
        </p:nvSpPr>
        <p:spPr bwMode="auto">
          <a:xfrm>
            <a:off x="5710238" y="2565400"/>
            <a:ext cx="139700" cy="890588"/>
          </a:xfrm>
          <a:custGeom>
            <a:avLst/>
            <a:gdLst>
              <a:gd name="T0" fmla="*/ 29 w 88"/>
              <a:gd name="T1" fmla="*/ 0 h 561"/>
              <a:gd name="T2" fmla="*/ 58 w 88"/>
              <a:gd name="T3" fmla="*/ 0 h 561"/>
              <a:gd name="T4" fmla="*/ 58 w 88"/>
              <a:gd name="T5" fmla="*/ 316 h 561"/>
              <a:gd name="T6" fmla="*/ 60 w 88"/>
              <a:gd name="T7" fmla="*/ 316 h 561"/>
              <a:gd name="T8" fmla="*/ 58 w 88"/>
              <a:gd name="T9" fmla="*/ 507 h 561"/>
              <a:gd name="T10" fmla="*/ 88 w 88"/>
              <a:gd name="T11" fmla="*/ 508 h 561"/>
              <a:gd name="T12" fmla="*/ 44 w 88"/>
              <a:gd name="T13" fmla="*/ 561 h 561"/>
              <a:gd name="T14" fmla="*/ 0 w 88"/>
              <a:gd name="T15" fmla="*/ 506 h 561"/>
              <a:gd name="T16" fmla="*/ 30 w 88"/>
              <a:gd name="T17" fmla="*/ 507 h 561"/>
              <a:gd name="T18" fmla="*/ 32 w 88"/>
              <a:gd name="T19" fmla="*/ 344 h 561"/>
              <a:gd name="T20" fmla="*/ 29 w 88"/>
              <a:gd name="T21" fmla="*/ 344 h 561"/>
              <a:gd name="T22" fmla="*/ 29 w 88"/>
              <a:gd name="T23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8" h="561">
                <a:moveTo>
                  <a:pt x="29" y="0"/>
                </a:moveTo>
                <a:lnTo>
                  <a:pt x="58" y="0"/>
                </a:lnTo>
                <a:lnTo>
                  <a:pt x="58" y="316"/>
                </a:lnTo>
                <a:lnTo>
                  <a:pt x="60" y="316"/>
                </a:lnTo>
                <a:lnTo>
                  <a:pt x="58" y="507"/>
                </a:lnTo>
                <a:lnTo>
                  <a:pt x="88" y="508"/>
                </a:lnTo>
                <a:lnTo>
                  <a:pt x="44" y="561"/>
                </a:lnTo>
                <a:lnTo>
                  <a:pt x="0" y="506"/>
                </a:lnTo>
                <a:lnTo>
                  <a:pt x="30" y="507"/>
                </a:lnTo>
                <a:lnTo>
                  <a:pt x="32" y="344"/>
                </a:lnTo>
                <a:lnTo>
                  <a:pt x="29" y="344"/>
                </a:lnTo>
                <a:lnTo>
                  <a:pt x="29" y="0"/>
                </a:lnTo>
                <a:close/>
              </a:path>
            </a:pathLst>
          </a:custGeom>
          <a:solidFill>
            <a:srgbClr val="CC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7" name="Freeform 52">
            <a:extLst>
              <a:ext uri="{FF2B5EF4-FFF2-40B4-BE49-F238E27FC236}">
                <a16:creationId xmlns:a16="http://schemas.microsoft.com/office/drawing/2014/main" id="{0DB4921A-5096-4B83-A6E4-66093106BADD}"/>
              </a:ext>
            </a:extLst>
          </p:cNvPr>
          <p:cNvSpPr>
            <a:spLocks/>
          </p:cNvSpPr>
          <p:nvPr/>
        </p:nvSpPr>
        <p:spPr bwMode="auto">
          <a:xfrm>
            <a:off x="5710238" y="3368675"/>
            <a:ext cx="139700" cy="87313"/>
          </a:xfrm>
          <a:custGeom>
            <a:avLst/>
            <a:gdLst>
              <a:gd name="T0" fmla="*/ 58 w 88"/>
              <a:gd name="T1" fmla="*/ 1 h 55"/>
              <a:gd name="T2" fmla="*/ 88 w 88"/>
              <a:gd name="T3" fmla="*/ 2 h 55"/>
              <a:gd name="T4" fmla="*/ 44 w 88"/>
              <a:gd name="T5" fmla="*/ 55 h 55"/>
              <a:gd name="T6" fmla="*/ 0 w 88"/>
              <a:gd name="T7" fmla="*/ 0 h 55"/>
              <a:gd name="T8" fmla="*/ 30 w 88"/>
              <a:gd name="T9" fmla="*/ 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5">
                <a:moveTo>
                  <a:pt x="58" y="1"/>
                </a:moveTo>
                <a:lnTo>
                  <a:pt x="88" y="2"/>
                </a:lnTo>
                <a:lnTo>
                  <a:pt x="44" y="55"/>
                </a:lnTo>
                <a:lnTo>
                  <a:pt x="0" y="0"/>
                </a:lnTo>
                <a:lnTo>
                  <a:pt x="30" y="1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8" name="Freeform 53">
            <a:extLst>
              <a:ext uri="{FF2B5EF4-FFF2-40B4-BE49-F238E27FC236}">
                <a16:creationId xmlns:a16="http://schemas.microsoft.com/office/drawing/2014/main" id="{0B507225-8801-42F9-8710-E18E4012FC87}"/>
              </a:ext>
            </a:extLst>
          </p:cNvPr>
          <p:cNvSpPr>
            <a:spLocks/>
          </p:cNvSpPr>
          <p:nvPr/>
        </p:nvSpPr>
        <p:spPr bwMode="auto">
          <a:xfrm>
            <a:off x="5921375" y="1870075"/>
            <a:ext cx="771525" cy="1700213"/>
          </a:xfrm>
          <a:custGeom>
            <a:avLst/>
            <a:gdLst>
              <a:gd name="T0" fmla="*/ 0 w 486"/>
              <a:gd name="T1" fmla="*/ 1071 h 1071"/>
              <a:gd name="T2" fmla="*/ 0 w 486"/>
              <a:gd name="T3" fmla="*/ 1043 h 1071"/>
              <a:gd name="T4" fmla="*/ 131 w 486"/>
              <a:gd name="T5" fmla="*/ 1043 h 1071"/>
              <a:gd name="T6" fmla="*/ 131 w 486"/>
              <a:gd name="T7" fmla="*/ 29 h 1071"/>
              <a:gd name="T8" fmla="*/ 433 w 486"/>
              <a:gd name="T9" fmla="*/ 29 h 1071"/>
              <a:gd name="T10" fmla="*/ 433 w 486"/>
              <a:gd name="T11" fmla="*/ 0 h 1071"/>
              <a:gd name="T12" fmla="*/ 486 w 486"/>
              <a:gd name="T13" fmla="*/ 44 h 1071"/>
              <a:gd name="T14" fmla="*/ 433 w 486"/>
              <a:gd name="T15" fmla="*/ 87 h 1071"/>
              <a:gd name="T16" fmla="*/ 433 w 486"/>
              <a:gd name="T17" fmla="*/ 58 h 1071"/>
              <a:gd name="T18" fmla="*/ 160 w 486"/>
              <a:gd name="T19" fmla="*/ 58 h 1071"/>
              <a:gd name="T20" fmla="*/ 160 w 486"/>
              <a:gd name="T21" fmla="*/ 1071 h 1071"/>
              <a:gd name="T22" fmla="*/ 0 w 486"/>
              <a:gd name="T23" fmla="*/ 1071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86" h="1071">
                <a:moveTo>
                  <a:pt x="0" y="1071"/>
                </a:moveTo>
                <a:lnTo>
                  <a:pt x="0" y="1043"/>
                </a:lnTo>
                <a:lnTo>
                  <a:pt x="131" y="1043"/>
                </a:lnTo>
                <a:lnTo>
                  <a:pt x="131" y="29"/>
                </a:lnTo>
                <a:lnTo>
                  <a:pt x="433" y="29"/>
                </a:lnTo>
                <a:lnTo>
                  <a:pt x="433" y="0"/>
                </a:lnTo>
                <a:lnTo>
                  <a:pt x="486" y="44"/>
                </a:lnTo>
                <a:lnTo>
                  <a:pt x="433" y="87"/>
                </a:lnTo>
                <a:lnTo>
                  <a:pt x="433" y="58"/>
                </a:lnTo>
                <a:lnTo>
                  <a:pt x="160" y="58"/>
                </a:lnTo>
                <a:lnTo>
                  <a:pt x="160" y="1071"/>
                </a:lnTo>
                <a:lnTo>
                  <a:pt x="0" y="1071"/>
                </a:lnTo>
                <a:close/>
              </a:path>
            </a:pathLst>
          </a:custGeom>
          <a:solidFill>
            <a:srgbClr val="CC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9" name="Freeform 54">
            <a:extLst>
              <a:ext uri="{FF2B5EF4-FFF2-40B4-BE49-F238E27FC236}">
                <a16:creationId xmlns:a16="http://schemas.microsoft.com/office/drawing/2014/main" id="{6F0C2E79-1512-40A3-81DF-5F32ABE57121}"/>
              </a:ext>
            </a:extLst>
          </p:cNvPr>
          <p:cNvSpPr>
            <a:spLocks/>
          </p:cNvSpPr>
          <p:nvPr/>
        </p:nvSpPr>
        <p:spPr bwMode="auto">
          <a:xfrm>
            <a:off x="6608763" y="1870075"/>
            <a:ext cx="84137" cy="138113"/>
          </a:xfrm>
          <a:custGeom>
            <a:avLst/>
            <a:gdLst>
              <a:gd name="T0" fmla="*/ 0 w 53"/>
              <a:gd name="T1" fmla="*/ 29 h 87"/>
              <a:gd name="T2" fmla="*/ 0 w 53"/>
              <a:gd name="T3" fmla="*/ 0 h 87"/>
              <a:gd name="T4" fmla="*/ 53 w 53"/>
              <a:gd name="T5" fmla="*/ 44 h 87"/>
              <a:gd name="T6" fmla="*/ 0 w 53"/>
              <a:gd name="T7" fmla="*/ 87 h 87"/>
              <a:gd name="T8" fmla="*/ 0 w 53"/>
              <a:gd name="T9" fmla="*/ 5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87">
                <a:moveTo>
                  <a:pt x="0" y="29"/>
                </a:moveTo>
                <a:lnTo>
                  <a:pt x="0" y="0"/>
                </a:lnTo>
                <a:lnTo>
                  <a:pt x="53" y="44"/>
                </a:lnTo>
                <a:lnTo>
                  <a:pt x="0" y="87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1" name="Freeform 56">
            <a:extLst>
              <a:ext uri="{FF2B5EF4-FFF2-40B4-BE49-F238E27FC236}">
                <a16:creationId xmlns:a16="http://schemas.microsoft.com/office/drawing/2014/main" id="{271ACCE4-F01C-4D76-AF1C-0BDC73E1FEC0}"/>
              </a:ext>
            </a:extLst>
          </p:cNvPr>
          <p:cNvSpPr>
            <a:spLocks/>
          </p:cNvSpPr>
          <p:nvPr/>
        </p:nvSpPr>
        <p:spPr bwMode="auto">
          <a:xfrm>
            <a:off x="7519988" y="3284538"/>
            <a:ext cx="139700" cy="176213"/>
          </a:xfrm>
          <a:custGeom>
            <a:avLst/>
            <a:gdLst>
              <a:gd name="T0" fmla="*/ 29 w 88"/>
              <a:gd name="T1" fmla="*/ 0 h 111"/>
              <a:gd name="T2" fmla="*/ 57 w 88"/>
              <a:gd name="T3" fmla="*/ 0 h 111"/>
              <a:gd name="T4" fmla="*/ 58 w 88"/>
              <a:gd name="T5" fmla="*/ 55 h 111"/>
              <a:gd name="T6" fmla="*/ 58 w 88"/>
              <a:gd name="T7" fmla="*/ 57 h 111"/>
              <a:gd name="T8" fmla="*/ 88 w 88"/>
              <a:gd name="T9" fmla="*/ 58 h 111"/>
              <a:gd name="T10" fmla="*/ 43 w 88"/>
              <a:gd name="T11" fmla="*/ 111 h 111"/>
              <a:gd name="T12" fmla="*/ 0 w 88"/>
              <a:gd name="T13" fmla="*/ 55 h 111"/>
              <a:gd name="T14" fmla="*/ 30 w 88"/>
              <a:gd name="T15" fmla="*/ 56 h 111"/>
              <a:gd name="T16" fmla="*/ 30 w 88"/>
              <a:gd name="T17" fmla="*/ 55 h 111"/>
              <a:gd name="T18" fmla="*/ 29 w 88"/>
              <a:gd name="T19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111">
                <a:moveTo>
                  <a:pt x="29" y="0"/>
                </a:moveTo>
                <a:lnTo>
                  <a:pt x="57" y="0"/>
                </a:lnTo>
                <a:lnTo>
                  <a:pt x="58" y="55"/>
                </a:lnTo>
                <a:lnTo>
                  <a:pt x="58" y="57"/>
                </a:lnTo>
                <a:lnTo>
                  <a:pt x="88" y="58"/>
                </a:lnTo>
                <a:lnTo>
                  <a:pt x="43" y="111"/>
                </a:lnTo>
                <a:lnTo>
                  <a:pt x="0" y="55"/>
                </a:lnTo>
                <a:lnTo>
                  <a:pt x="30" y="56"/>
                </a:lnTo>
                <a:lnTo>
                  <a:pt x="30" y="55"/>
                </a:lnTo>
                <a:lnTo>
                  <a:pt x="29" y="0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2" name="Freeform 57">
            <a:extLst>
              <a:ext uri="{FF2B5EF4-FFF2-40B4-BE49-F238E27FC236}">
                <a16:creationId xmlns:a16="http://schemas.microsoft.com/office/drawing/2014/main" id="{DD4CC8EB-1ED4-42C5-8EEA-A7137005F3E5}"/>
              </a:ext>
            </a:extLst>
          </p:cNvPr>
          <p:cNvSpPr>
            <a:spLocks/>
          </p:cNvSpPr>
          <p:nvPr/>
        </p:nvSpPr>
        <p:spPr bwMode="auto">
          <a:xfrm>
            <a:off x="7519988" y="3371850"/>
            <a:ext cx="139700" cy="88900"/>
          </a:xfrm>
          <a:custGeom>
            <a:avLst/>
            <a:gdLst>
              <a:gd name="T0" fmla="*/ 58 w 88"/>
              <a:gd name="T1" fmla="*/ 2 h 56"/>
              <a:gd name="T2" fmla="*/ 88 w 88"/>
              <a:gd name="T3" fmla="*/ 3 h 56"/>
              <a:gd name="T4" fmla="*/ 43 w 88"/>
              <a:gd name="T5" fmla="*/ 56 h 56"/>
              <a:gd name="T6" fmla="*/ 0 w 88"/>
              <a:gd name="T7" fmla="*/ 0 h 56"/>
              <a:gd name="T8" fmla="*/ 30 w 88"/>
              <a:gd name="T9" fmla="*/ 1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6">
                <a:moveTo>
                  <a:pt x="58" y="2"/>
                </a:moveTo>
                <a:lnTo>
                  <a:pt x="88" y="3"/>
                </a:lnTo>
                <a:lnTo>
                  <a:pt x="43" y="56"/>
                </a:lnTo>
                <a:lnTo>
                  <a:pt x="0" y="0"/>
                </a:lnTo>
                <a:lnTo>
                  <a:pt x="30" y="1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Freeform 58">
            <a:extLst>
              <a:ext uri="{FF2B5EF4-FFF2-40B4-BE49-F238E27FC236}">
                <a16:creationId xmlns:a16="http://schemas.microsoft.com/office/drawing/2014/main" id="{C930FD1B-22F9-4D3A-9F2C-56F9188412DA}"/>
              </a:ext>
            </a:extLst>
          </p:cNvPr>
          <p:cNvSpPr>
            <a:spLocks/>
          </p:cNvSpPr>
          <p:nvPr/>
        </p:nvSpPr>
        <p:spPr bwMode="auto">
          <a:xfrm>
            <a:off x="6935788" y="2162175"/>
            <a:ext cx="528637" cy="1408113"/>
          </a:xfrm>
          <a:custGeom>
            <a:avLst/>
            <a:gdLst>
              <a:gd name="T0" fmla="*/ 333 w 333"/>
              <a:gd name="T1" fmla="*/ 874 h 887"/>
              <a:gd name="T2" fmla="*/ 305 w 333"/>
              <a:gd name="T3" fmla="*/ 874 h 887"/>
              <a:gd name="T4" fmla="*/ 305 w 333"/>
              <a:gd name="T5" fmla="*/ 887 h 887"/>
              <a:gd name="T6" fmla="*/ 84 w 333"/>
              <a:gd name="T7" fmla="*/ 887 h 887"/>
              <a:gd name="T8" fmla="*/ 84 w 333"/>
              <a:gd name="T9" fmla="*/ 58 h 887"/>
              <a:gd name="T10" fmla="*/ 54 w 333"/>
              <a:gd name="T11" fmla="*/ 58 h 887"/>
              <a:gd name="T12" fmla="*/ 54 w 333"/>
              <a:gd name="T13" fmla="*/ 87 h 887"/>
              <a:gd name="T14" fmla="*/ 0 w 333"/>
              <a:gd name="T15" fmla="*/ 44 h 887"/>
              <a:gd name="T16" fmla="*/ 54 w 333"/>
              <a:gd name="T17" fmla="*/ 0 h 887"/>
              <a:gd name="T18" fmla="*/ 54 w 333"/>
              <a:gd name="T19" fmla="*/ 29 h 887"/>
              <a:gd name="T20" fmla="*/ 112 w 333"/>
              <a:gd name="T21" fmla="*/ 29 h 887"/>
              <a:gd name="T22" fmla="*/ 112 w 333"/>
              <a:gd name="T23" fmla="*/ 859 h 887"/>
              <a:gd name="T24" fmla="*/ 333 w 333"/>
              <a:gd name="T25" fmla="*/ 859 h 887"/>
              <a:gd name="T26" fmla="*/ 333 w 333"/>
              <a:gd name="T27" fmla="*/ 874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3" h="887">
                <a:moveTo>
                  <a:pt x="333" y="874"/>
                </a:moveTo>
                <a:lnTo>
                  <a:pt x="305" y="874"/>
                </a:lnTo>
                <a:lnTo>
                  <a:pt x="305" y="887"/>
                </a:lnTo>
                <a:lnTo>
                  <a:pt x="84" y="887"/>
                </a:lnTo>
                <a:lnTo>
                  <a:pt x="84" y="58"/>
                </a:lnTo>
                <a:lnTo>
                  <a:pt x="54" y="58"/>
                </a:lnTo>
                <a:lnTo>
                  <a:pt x="54" y="87"/>
                </a:lnTo>
                <a:lnTo>
                  <a:pt x="0" y="44"/>
                </a:lnTo>
                <a:lnTo>
                  <a:pt x="54" y="0"/>
                </a:lnTo>
                <a:lnTo>
                  <a:pt x="54" y="29"/>
                </a:lnTo>
                <a:lnTo>
                  <a:pt x="112" y="29"/>
                </a:lnTo>
                <a:lnTo>
                  <a:pt x="112" y="859"/>
                </a:lnTo>
                <a:lnTo>
                  <a:pt x="333" y="859"/>
                </a:lnTo>
                <a:lnTo>
                  <a:pt x="333" y="874"/>
                </a:lnTo>
                <a:close/>
              </a:path>
            </a:pathLst>
          </a:custGeom>
          <a:solidFill>
            <a:srgbClr val="FF00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59">
            <a:extLst>
              <a:ext uri="{FF2B5EF4-FFF2-40B4-BE49-F238E27FC236}">
                <a16:creationId xmlns:a16="http://schemas.microsoft.com/office/drawing/2014/main" id="{DCEA17E4-6C8F-4C59-A228-3B5A91CFCABA}"/>
              </a:ext>
            </a:extLst>
          </p:cNvPr>
          <p:cNvSpPr>
            <a:spLocks/>
          </p:cNvSpPr>
          <p:nvPr/>
        </p:nvSpPr>
        <p:spPr bwMode="auto">
          <a:xfrm>
            <a:off x="6935788" y="2162175"/>
            <a:ext cx="85725" cy="138113"/>
          </a:xfrm>
          <a:custGeom>
            <a:avLst/>
            <a:gdLst>
              <a:gd name="T0" fmla="*/ 54 w 54"/>
              <a:gd name="T1" fmla="*/ 58 h 87"/>
              <a:gd name="T2" fmla="*/ 54 w 54"/>
              <a:gd name="T3" fmla="*/ 87 h 87"/>
              <a:gd name="T4" fmla="*/ 0 w 54"/>
              <a:gd name="T5" fmla="*/ 44 h 87"/>
              <a:gd name="T6" fmla="*/ 54 w 54"/>
              <a:gd name="T7" fmla="*/ 0 h 87"/>
              <a:gd name="T8" fmla="*/ 54 w 54"/>
              <a:gd name="T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7">
                <a:moveTo>
                  <a:pt x="54" y="58"/>
                </a:moveTo>
                <a:lnTo>
                  <a:pt x="54" y="87"/>
                </a:lnTo>
                <a:lnTo>
                  <a:pt x="0" y="44"/>
                </a:lnTo>
                <a:lnTo>
                  <a:pt x="54" y="0"/>
                </a:lnTo>
                <a:lnTo>
                  <a:pt x="54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62">
            <a:extLst>
              <a:ext uri="{FF2B5EF4-FFF2-40B4-BE49-F238E27FC236}">
                <a16:creationId xmlns:a16="http://schemas.microsoft.com/office/drawing/2014/main" id="{5DE1CDAD-8B11-4AC4-AE61-B9B41D638C15}"/>
              </a:ext>
            </a:extLst>
          </p:cNvPr>
          <p:cNvSpPr>
            <a:spLocks/>
          </p:cNvSpPr>
          <p:nvPr/>
        </p:nvSpPr>
        <p:spPr bwMode="auto">
          <a:xfrm>
            <a:off x="5172075" y="1670050"/>
            <a:ext cx="146050" cy="1768475"/>
          </a:xfrm>
          <a:custGeom>
            <a:avLst/>
            <a:gdLst>
              <a:gd name="T0" fmla="*/ 29 w 92"/>
              <a:gd name="T1" fmla="*/ 1114 h 1114"/>
              <a:gd name="T2" fmla="*/ 0 w 92"/>
              <a:gd name="T3" fmla="*/ 1114 h 1114"/>
              <a:gd name="T4" fmla="*/ 0 w 92"/>
              <a:gd name="T5" fmla="*/ 951 h 1114"/>
              <a:gd name="T6" fmla="*/ 34 w 92"/>
              <a:gd name="T7" fmla="*/ 951 h 1114"/>
              <a:gd name="T8" fmla="*/ 34 w 92"/>
              <a:gd name="T9" fmla="*/ 54 h 1114"/>
              <a:gd name="T10" fmla="*/ 5 w 92"/>
              <a:gd name="T11" fmla="*/ 54 h 1114"/>
              <a:gd name="T12" fmla="*/ 49 w 92"/>
              <a:gd name="T13" fmla="*/ 0 h 1114"/>
              <a:gd name="T14" fmla="*/ 92 w 92"/>
              <a:gd name="T15" fmla="*/ 54 h 1114"/>
              <a:gd name="T16" fmla="*/ 63 w 92"/>
              <a:gd name="T17" fmla="*/ 54 h 1114"/>
              <a:gd name="T18" fmla="*/ 63 w 92"/>
              <a:gd name="T19" fmla="*/ 979 h 1114"/>
              <a:gd name="T20" fmla="*/ 29 w 92"/>
              <a:gd name="T21" fmla="*/ 979 h 1114"/>
              <a:gd name="T22" fmla="*/ 29 w 92"/>
              <a:gd name="T23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2" h="1114">
                <a:moveTo>
                  <a:pt x="29" y="1114"/>
                </a:moveTo>
                <a:lnTo>
                  <a:pt x="0" y="1114"/>
                </a:lnTo>
                <a:lnTo>
                  <a:pt x="0" y="951"/>
                </a:lnTo>
                <a:lnTo>
                  <a:pt x="34" y="951"/>
                </a:lnTo>
                <a:lnTo>
                  <a:pt x="34" y="54"/>
                </a:lnTo>
                <a:lnTo>
                  <a:pt x="5" y="54"/>
                </a:lnTo>
                <a:lnTo>
                  <a:pt x="49" y="0"/>
                </a:lnTo>
                <a:lnTo>
                  <a:pt x="92" y="54"/>
                </a:lnTo>
                <a:lnTo>
                  <a:pt x="63" y="54"/>
                </a:lnTo>
                <a:lnTo>
                  <a:pt x="63" y="979"/>
                </a:lnTo>
                <a:lnTo>
                  <a:pt x="29" y="979"/>
                </a:lnTo>
                <a:lnTo>
                  <a:pt x="29" y="1114"/>
                </a:lnTo>
                <a:close/>
              </a:path>
            </a:pathLst>
          </a:custGeom>
          <a:solidFill>
            <a:srgbClr val="FFDE9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63">
            <a:extLst>
              <a:ext uri="{FF2B5EF4-FFF2-40B4-BE49-F238E27FC236}">
                <a16:creationId xmlns:a16="http://schemas.microsoft.com/office/drawing/2014/main" id="{7E547ABD-0400-4BA7-8822-7FE4B9986FD3}"/>
              </a:ext>
            </a:extLst>
          </p:cNvPr>
          <p:cNvSpPr>
            <a:spLocks/>
          </p:cNvSpPr>
          <p:nvPr/>
        </p:nvSpPr>
        <p:spPr bwMode="auto">
          <a:xfrm>
            <a:off x="5180013" y="1670050"/>
            <a:ext cx="138112" cy="85725"/>
          </a:xfrm>
          <a:custGeom>
            <a:avLst/>
            <a:gdLst>
              <a:gd name="T0" fmla="*/ 29 w 87"/>
              <a:gd name="T1" fmla="*/ 54 h 54"/>
              <a:gd name="T2" fmla="*/ 0 w 87"/>
              <a:gd name="T3" fmla="*/ 54 h 54"/>
              <a:gd name="T4" fmla="*/ 44 w 87"/>
              <a:gd name="T5" fmla="*/ 0 h 54"/>
              <a:gd name="T6" fmla="*/ 87 w 87"/>
              <a:gd name="T7" fmla="*/ 54 h 54"/>
              <a:gd name="T8" fmla="*/ 58 w 87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54">
                <a:moveTo>
                  <a:pt x="29" y="54"/>
                </a:moveTo>
                <a:lnTo>
                  <a:pt x="0" y="54"/>
                </a:lnTo>
                <a:lnTo>
                  <a:pt x="44" y="0"/>
                </a:lnTo>
                <a:lnTo>
                  <a:pt x="87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4">
                <a:extLst>
                  <a:ext uri="{FF2B5EF4-FFF2-40B4-BE49-F238E27FC236}">
                    <a16:creationId xmlns:a16="http://schemas.microsoft.com/office/drawing/2014/main" id="{F2C0A3A3-A0B9-45CF-869F-7482AA8FF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688" y="3438525"/>
                <a:ext cx="457494" cy="455612"/>
              </a:xfrm>
              <a:prstGeom prst="ellipse">
                <a:avLst/>
              </a:prstGeom>
              <a:solidFill>
                <a:srgbClr val="00FFFF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69" name="Oval 64">
                <a:extLst>
                  <a:ext uri="{FF2B5EF4-FFF2-40B4-BE49-F238E27FC236}">
                    <a16:creationId xmlns:a16="http://schemas.microsoft.com/office/drawing/2014/main" id="{F2C0A3A3-A0B9-45CF-869F-7482AA8FF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2688" y="3438525"/>
                <a:ext cx="457494" cy="455612"/>
              </a:xfrm>
              <a:prstGeom prst="ellipse">
                <a:avLst/>
              </a:prstGeom>
              <a:blipFill>
                <a:blip r:embed="rId7"/>
                <a:stretch>
                  <a:fillRect r="-2667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Freeform 65">
            <a:extLst>
              <a:ext uri="{FF2B5EF4-FFF2-40B4-BE49-F238E27FC236}">
                <a16:creationId xmlns:a16="http://schemas.microsoft.com/office/drawing/2014/main" id="{D9E63EBF-A80F-4B0C-8D6F-4C753496FD98}"/>
              </a:ext>
            </a:extLst>
          </p:cNvPr>
          <p:cNvSpPr>
            <a:spLocks/>
          </p:cNvSpPr>
          <p:nvPr/>
        </p:nvSpPr>
        <p:spPr bwMode="auto">
          <a:xfrm>
            <a:off x="5238751" y="1606550"/>
            <a:ext cx="190500" cy="1885950"/>
          </a:xfrm>
          <a:custGeom>
            <a:avLst/>
            <a:gdLst>
              <a:gd name="T0" fmla="*/ 38 w 106"/>
              <a:gd name="T1" fmla="*/ 16 h 1188"/>
              <a:gd name="T2" fmla="*/ 10 w 106"/>
              <a:gd name="T3" fmla="*/ 16 h 1188"/>
              <a:gd name="T4" fmla="*/ 10 w 106"/>
              <a:gd name="T5" fmla="*/ 0 h 1188"/>
              <a:gd name="T6" fmla="*/ 106 w 106"/>
              <a:gd name="T7" fmla="*/ 0 h 1188"/>
              <a:gd name="T8" fmla="*/ 106 w 106"/>
              <a:gd name="T9" fmla="*/ 1053 h 1188"/>
              <a:gd name="T10" fmla="*/ 58 w 106"/>
              <a:gd name="T11" fmla="*/ 1053 h 1188"/>
              <a:gd name="T12" fmla="*/ 58 w 106"/>
              <a:gd name="T13" fmla="*/ 1134 h 1188"/>
              <a:gd name="T14" fmla="*/ 87 w 106"/>
              <a:gd name="T15" fmla="*/ 1134 h 1188"/>
              <a:gd name="T16" fmla="*/ 43 w 106"/>
              <a:gd name="T17" fmla="*/ 1188 h 1188"/>
              <a:gd name="T18" fmla="*/ 0 w 106"/>
              <a:gd name="T19" fmla="*/ 1134 h 1188"/>
              <a:gd name="T20" fmla="*/ 29 w 106"/>
              <a:gd name="T21" fmla="*/ 1134 h 1188"/>
              <a:gd name="T22" fmla="*/ 29 w 106"/>
              <a:gd name="T23" fmla="*/ 1025 h 1188"/>
              <a:gd name="T24" fmla="*/ 77 w 106"/>
              <a:gd name="T25" fmla="*/ 1025 h 1188"/>
              <a:gd name="T26" fmla="*/ 77 w 106"/>
              <a:gd name="T27" fmla="*/ 28 h 1188"/>
              <a:gd name="T28" fmla="*/ 38 w 106"/>
              <a:gd name="T29" fmla="*/ 28 h 1188"/>
              <a:gd name="T30" fmla="*/ 38 w 106"/>
              <a:gd name="T31" fmla="*/ 16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188">
                <a:moveTo>
                  <a:pt x="38" y="16"/>
                </a:moveTo>
                <a:lnTo>
                  <a:pt x="10" y="16"/>
                </a:lnTo>
                <a:lnTo>
                  <a:pt x="10" y="0"/>
                </a:lnTo>
                <a:lnTo>
                  <a:pt x="106" y="0"/>
                </a:lnTo>
                <a:lnTo>
                  <a:pt x="106" y="1053"/>
                </a:lnTo>
                <a:lnTo>
                  <a:pt x="58" y="1053"/>
                </a:lnTo>
                <a:lnTo>
                  <a:pt x="58" y="1134"/>
                </a:lnTo>
                <a:lnTo>
                  <a:pt x="87" y="1134"/>
                </a:lnTo>
                <a:lnTo>
                  <a:pt x="43" y="1188"/>
                </a:lnTo>
                <a:lnTo>
                  <a:pt x="0" y="1134"/>
                </a:lnTo>
                <a:lnTo>
                  <a:pt x="29" y="1134"/>
                </a:lnTo>
                <a:lnTo>
                  <a:pt x="29" y="1025"/>
                </a:lnTo>
                <a:lnTo>
                  <a:pt x="77" y="1025"/>
                </a:lnTo>
                <a:lnTo>
                  <a:pt x="77" y="28"/>
                </a:lnTo>
                <a:lnTo>
                  <a:pt x="38" y="28"/>
                </a:lnTo>
                <a:lnTo>
                  <a:pt x="38" y="16"/>
                </a:lnTo>
                <a:close/>
              </a:path>
            </a:pathLst>
          </a:custGeom>
          <a:solidFill>
            <a:srgbClr val="FF00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66">
            <a:extLst>
              <a:ext uri="{FF2B5EF4-FFF2-40B4-BE49-F238E27FC236}">
                <a16:creationId xmlns:a16="http://schemas.microsoft.com/office/drawing/2014/main" id="{DB3BA047-1881-459C-9F60-947C730D62D6}"/>
              </a:ext>
            </a:extLst>
          </p:cNvPr>
          <p:cNvSpPr>
            <a:spLocks/>
          </p:cNvSpPr>
          <p:nvPr/>
        </p:nvSpPr>
        <p:spPr bwMode="auto">
          <a:xfrm>
            <a:off x="5260975" y="3406775"/>
            <a:ext cx="138112" cy="85725"/>
          </a:xfrm>
          <a:custGeom>
            <a:avLst/>
            <a:gdLst>
              <a:gd name="T0" fmla="*/ 58 w 87"/>
              <a:gd name="T1" fmla="*/ 0 h 54"/>
              <a:gd name="T2" fmla="*/ 87 w 87"/>
              <a:gd name="T3" fmla="*/ 0 h 54"/>
              <a:gd name="T4" fmla="*/ 43 w 87"/>
              <a:gd name="T5" fmla="*/ 54 h 54"/>
              <a:gd name="T6" fmla="*/ 0 w 87"/>
              <a:gd name="T7" fmla="*/ 0 h 54"/>
              <a:gd name="T8" fmla="*/ 29 w 87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54">
                <a:moveTo>
                  <a:pt x="58" y="0"/>
                </a:moveTo>
                <a:lnTo>
                  <a:pt x="87" y="0"/>
                </a:lnTo>
                <a:lnTo>
                  <a:pt x="43" y="54"/>
                </a:lnTo>
                <a:lnTo>
                  <a:pt x="0" y="0"/>
                </a:lnTo>
                <a:lnTo>
                  <a:pt x="29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67">
            <a:extLst>
              <a:ext uri="{FF2B5EF4-FFF2-40B4-BE49-F238E27FC236}">
                <a16:creationId xmlns:a16="http://schemas.microsoft.com/office/drawing/2014/main" id="{37DA89F3-F82F-4686-9F1D-155480380D55}"/>
              </a:ext>
            </a:extLst>
          </p:cNvPr>
          <p:cNvSpPr>
            <a:spLocks/>
          </p:cNvSpPr>
          <p:nvPr/>
        </p:nvSpPr>
        <p:spPr bwMode="auto">
          <a:xfrm>
            <a:off x="4418013" y="1519238"/>
            <a:ext cx="550862" cy="1281113"/>
          </a:xfrm>
          <a:custGeom>
            <a:avLst/>
            <a:gdLst>
              <a:gd name="T0" fmla="*/ 28 w 347"/>
              <a:gd name="T1" fmla="*/ 807 h 807"/>
              <a:gd name="T2" fmla="*/ 0 w 347"/>
              <a:gd name="T3" fmla="*/ 807 h 807"/>
              <a:gd name="T4" fmla="*/ 0 w 347"/>
              <a:gd name="T5" fmla="*/ 287 h 807"/>
              <a:gd name="T6" fmla="*/ 156 w 347"/>
              <a:gd name="T7" fmla="*/ 287 h 807"/>
              <a:gd name="T8" fmla="*/ 156 w 347"/>
              <a:gd name="T9" fmla="*/ 30 h 807"/>
              <a:gd name="T10" fmla="*/ 293 w 347"/>
              <a:gd name="T11" fmla="*/ 30 h 807"/>
              <a:gd name="T12" fmla="*/ 293 w 347"/>
              <a:gd name="T13" fmla="*/ 0 h 807"/>
              <a:gd name="T14" fmla="*/ 347 w 347"/>
              <a:gd name="T15" fmla="*/ 44 h 807"/>
              <a:gd name="T16" fmla="*/ 293 w 347"/>
              <a:gd name="T17" fmla="*/ 88 h 807"/>
              <a:gd name="T18" fmla="*/ 293 w 347"/>
              <a:gd name="T19" fmla="*/ 58 h 807"/>
              <a:gd name="T20" fmla="*/ 184 w 347"/>
              <a:gd name="T21" fmla="*/ 58 h 807"/>
              <a:gd name="T22" fmla="*/ 184 w 347"/>
              <a:gd name="T23" fmla="*/ 316 h 807"/>
              <a:gd name="T24" fmla="*/ 28 w 347"/>
              <a:gd name="T25" fmla="*/ 316 h 807"/>
              <a:gd name="T26" fmla="*/ 28 w 347"/>
              <a:gd name="T27" fmla="*/ 807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7" h="807">
                <a:moveTo>
                  <a:pt x="28" y="807"/>
                </a:moveTo>
                <a:lnTo>
                  <a:pt x="0" y="807"/>
                </a:lnTo>
                <a:lnTo>
                  <a:pt x="0" y="287"/>
                </a:lnTo>
                <a:lnTo>
                  <a:pt x="156" y="287"/>
                </a:lnTo>
                <a:lnTo>
                  <a:pt x="156" y="30"/>
                </a:lnTo>
                <a:lnTo>
                  <a:pt x="293" y="30"/>
                </a:lnTo>
                <a:lnTo>
                  <a:pt x="293" y="0"/>
                </a:lnTo>
                <a:lnTo>
                  <a:pt x="347" y="44"/>
                </a:lnTo>
                <a:lnTo>
                  <a:pt x="293" y="88"/>
                </a:lnTo>
                <a:lnTo>
                  <a:pt x="293" y="58"/>
                </a:lnTo>
                <a:lnTo>
                  <a:pt x="184" y="58"/>
                </a:lnTo>
                <a:lnTo>
                  <a:pt x="184" y="316"/>
                </a:lnTo>
                <a:lnTo>
                  <a:pt x="28" y="316"/>
                </a:lnTo>
                <a:lnTo>
                  <a:pt x="28" y="807"/>
                </a:lnTo>
                <a:close/>
              </a:path>
            </a:pathLst>
          </a:custGeom>
          <a:solidFill>
            <a:srgbClr val="66FF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68">
            <a:extLst>
              <a:ext uri="{FF2B5EF4-FFF2-40B4-BE49-F238E27FC236}">
                <a16:creationId xmlns:a16="http://schemas.microsoft.com/office/drawing/2014/main" id="{1DF68227-AC28-4B3E-971C-4E280E80F871}"/>
              </a:ext>
            </a:extLst>
          </p:cNvPr>
          <p:cNvSpPr>
            <a:spLocks/>
          </p:cNvSpPr>
          <p:nvPr/>
        </p:nvSpPr>
        <p:spPr bwMode="auto">
          <a:xfrm>
            <a:off x="4883150" y="1519238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69">
            <a:extLst>
              <a:ext uri="{FF2B5EF4-FFF2-40B4-BE49-F238E27FC236}">
                <a16:creationId xmlns:a16="http://schemas.microsoft.com/office/drawing/2014/main" id="{CADB7C38-3995-4B92-8D12-4D179C9F5354}"/>
              </a:ext>
            </a:extLst>
          </p:cNvPr>
          <p:cNvSpPr>
            <a:spLocks/>
          </p:cNvSpPr>
          <p:nvPr/>
        </p:nvSpPr>
        <p:spPr bwMode="auto">
          <a:xfrm>
            <a:off x="4562475" y="1595438"/>
            <a:ext cx="482600" cy="1262063"/>
          </a:xfrm>
          <a:custGeom>
            <a:avLst/>
            <a:gdLst>
              <a:gd name="T0" fmla="*/ 28 w 304"/>
              <a:gd name="T1" fmla="*/ 795 h 795"/>
              <a:gd name="T2" fmla="*/ 0 w 304"/>
              <a:gd name="T3" fmla="*/ 795 h 795"/>
              <a:gd name="T4" fmla="*/ 0 w 304"/>
              <a:gd name="T5" fmla="*/ 409 h 795"/>
              <a:gd name="T6" fmla="*/ 150 w 304"/>
              <a:gd name="T7" fmla="*/ 409 h 795"/>
              <a:gd name="T8" fmla="*/ 150 w 304"/>
              <a:gd name="T9" fmla="*/ 30 h 795"/>
              <a:gd name="T10" fmla="*/ 250 w 304"/>
              <a:gd name="T11" fmla="*/ 30 h 795"/>
              <a:gd name="T12" fmla="*/ 250 w 304"/>
              <a:gd name="T13" fmla="*/ 0 h 795"/>
              <a:gd name="T14" fmla="*/ 304 w 304"/>
              <a:gd name="T15" fmla="*/ 44 h 795"/>
              <a:gd name="T16" fmla="*/ 250 w 304"/>
              <a:gd name="T17" fmla="*/ 88 h 795"/>
              <a:gd name="T18" fmla="*/ 250 w 304"/>
              <a:gd name="T19" fmla="*/ 58 h 795"/>
              <a:gd name="T20" fmla="*/ 178 w 304"/>
              <a:gd name="T21" fmla="*/ 58 h 795"/>
              <a:gd name="T22" fmla="*/ 178 w 304"/>
              <a:gd name="T23" fmla="*/ 437 h 795"/>
              <a:gd name="T24" fmla="*/ 28 w 304"/>
              <a:gd name="T25" fmla="*/ 437 h 795"/>
              <a:gd name="T26" fmla="*/ 28 w 304"/>
              <a:gd name="T27" fmla="*/ 795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4" h="795">
                <a:moveTo>
                  <a:pt x="28" y="795"/>
                </a:moveTo>
                <a:lnTo>
                  <a:pt x="0" y="795"/>
                </a:lnTo>
                <a:lnTo>
                  <a:pt x="0" y="409"/>
                </a:lnTo>
                <a:lnTo>
                  <a:pt x="150" y="409"/>
                </a:lnTo>
                <a:lnTo>
                  <a:pt x="150" y="30"/>
                </a:lnTo>
                <a:lnTo>
                  <a:pt x="250" y="30"/>
                </a:lnTo>
                <a:lnTo>
                  <a:pt x="250" y="0"/>
                </a:lnTo>
                <a:lnTo>
                  <a:pt x="304" y="44"/>
                </a:lnTo>
                <a:lnTo>
                  <a:pt x="250" y="88"/>
                </a:lnTo>
                <a:lnTo>
                  <a:pt x="250" y="58"/>
                </a:lnTo>
                <a:lnTo>
                  <a:pt x="178" y="58"/>
                </a:lnTo>
                <a:lnTo>
                  <a:pt x="178" y="437"/>
                </a:lnTo>
                <a:lnTo>
                  <a:pt x="28" y="437"/>
                </a:lnTo>
                <a:lnTo>
                  <a:pt x="28" y="795"/>
                </a:lnTo>
                <a:close/>
              </a:path>
            </a:pathLst>
          </a:custGeom>
          <a:solidFill>
            <a:srgbClr val="FFDE9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70">
            <a:extLst>
              <a:ext uri="{FF2B5EF4-FFF2-40B4-BE49-F238E27FC236}">
                <a16:creationId xmlns:a16="http://schemas.microsoft.com/office/drawing/2014/main" id="{0D274585-34E2-4537-91F0-F3CD02AB37DB}"/>
              </a:ext>
            </a:extLst>
          </p:cNvPr>
          <p:cNvSpPr>
            <a:spLocks/>
          </p:cNvSpPr>
          <p:nvPr/>
        </p:nvSpPr>
        <p:spPr bwMode="auto">
          <a:xfrm>
            <a:off x="4959350" y="1595438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71">
            <a:extLst>
              <a:ext uri="{FF2B5EF4-FFF2-40B4-BE49-F238E27FC236}">
                <a16:creationId xmlns:a16="http://schemas.microsoft.com/office/drawing/2014/main" id="{69EDB5CC-1FD0-4BA8-932D-010C813E8C46}"/>
              </a:ext>
            </a:extLst>
          </p:cNvPr>
          <p:cNvSpPr>
            <a:spLocks/>
          </p:cNvSpPr>
          <p:nvPr/>
        </p:nvSpPr>
        <p:spPr bwMode="auto">
          <a:xfrm>
            <a:off x="4714875" y="1671638"/>
            <a:ext cx="415925" cy="2530475"/>
          </a:xfrm>
          <a:custGeom>
            <a:avLst/>
            <a:gdLst>
              <a:gd name="T0" fmla="*/ 28 w 262"/>
              <a:gd name="T1" fmla="*/ 1772 h 1772"/>
              <a:gd name="T2" fmla="*/ 0 w 262"/>
              <a:gd name="T3" fmla="*/ 1772 h 1772"/>
              <a:gd name="T4" fmla="*/ 0 w 262"/>
              <a:gd name="T5" fmla="*/ 672 h 1772"/>
              <a:gd name="T6" fmla="*/ 204 w 262"/>
              <a:gd name="T7" fmla="*/ 672 h 1772"/>
              <a:gd name="T8" fmla="*/ 204 w 262"/>
              <a:gd name="T9" fmla="*/ 54 h 1772"/>
              <a:gd name="T10" fmla="*/ 174 w 262"/>
              <a:gd name="T11" fmla="*/ 54 h 1772"/>
              <a:gd name="T12" fmla="*/ 218 w 262"/>
              <a:gd name="T13" fmla="*/ 0 h 1772"/>
              <a:gd name="T14" fmla="*/ 262 w 262"/>
              <a:gd name="T15" fmla="*/ 54 h 1772"/>
              <a:gd name="T16" fmla="*/ 232 w 262"/>
              <a:gd name="T17" fmla="*/ 54 h 1772"/>
              <a:gd name="T18" fmla="*/ 232 w 262"/>
              <a:gd name="T19" fmla="*/ 701 h 1772"/>
              <a:gd name="T20" fmla="*/ 28 w 262"/>
              <a:gd name="T21" fmla="*/ 701 h 1772"/>
              <a:gd name="T22" fmla="*/ 28 w 262"/>
              <a:gd name="T23" fmla="*/ 1772 h 1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2" h="1772">
                <a:moveTo>
                  <a:pt x="28" y="1772"/>
                </a:moveTo>
                <a:lnTo>
                  <a:pt x="0" y="1772"/>
                </a:lnTo>
                <a:lnTo>
                  <a:pt x="0" y="672"/>
                </a:lnTo>
                <a:lnTo>
                  <a:pt x="204" y="672"/>
                </a:lnTo>
                <a:lnTo>
                  <a:pt x="204" y="54"/>
                </a:lnTo>
                <a:lnTo>
                  <a:pt x="174" y="54"/>
                </a:lnTo>
                <a:lnTo>
                  <a:pt x="218" y="0"/>
                </a:lnTo>
                <a:lnTo>
                  <a:pt x="262" y="54"/>
                </a:lnTo>
                <a:lnTo>
                  <a:pt x="232" y="54"/>
                </a:lnTo>
                <a:lnTo>
                  <a:pt x="232" y="701"/>
                </a:lnTo>
                <a:lnTo>
                  <a:pt x="28" y="701"/>
                </a:lnTo>
                <a:lnTo>
                  <a:pt x="28" y="1772"/>
                </a:lnTo>
                <a:close/>
              </a:path>
            </a:pathLst>
          </a:custGeom>
          <a:solidFill>
            <a:srgbClr val="FFDE9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72">
            <a:extLst>
              <a:ext uri="{FF2B5EF4-FFF2-40B4-BE49-F238E27FC236}">
                <a16:creationId xmlns:a16="http://schemas.microsoft.com/office/drawing/2014/main" id="{1A324862-A99C-4B32-94E8-7C6395822F1D}"/>
              </a:ext>
            </a:extLst>
          </p:cNvPr>
          <p:cNvSpPr>
            <a:spLocks/>
          </p:cNvSpPr>
          <p:nvPr/>
        </p:nvSpPr>
        <p:spPr bwMode="auto">
          <a:xfrm>
            <a:off x="4991100" y="1671638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73">
            <a:extLst>
              <a:ext uri="{FF2B5EF4-FFF2-40B4-BE49-F238E27FC236}">
                <a16:creationId xmlns:a16="http://schemas.microsoft.com/office/drawing/2014/main" id="{15B67121-2B43-4E90-B735-11FFBFB191E1}"/>
              </a:ext>
            </a:extLst>
          </p:cNvPr>
          <p:cNvSpPr>
            <a:spLocks/>
          </p:cNvSpPr>
          <p:nvPr/>
        </p:nvSpPr>
        <p:spPr bwMode="auto">
          <a:xfrm>
            <a:off x="4824413" y="1693863"/>
            <a:ext cx="352425" cy="2876550"/>
          </a:xfrm>
          <a:custGeom>
            <a:avLst/>
            <a:gdLst>
              <a:gd name="T0" fmla="*/ 194 w 222"/>
              <a:gd name="T1" fmla="*/ 0 h 1812"/>
              <a:gd name="T2" fmla="*/ 222 w 222"/>
              <a:gd name="T3" fmla="*/ 0 h 1812"/>
              <a:gd name="T4" fmla="*/ 222 w 222"/>
              <a:gd name="T5" fmla="*/ 913 h 1812"/>
              <a:gd name="T6" fmla="*/ 58 w 222"/>
              <a:gd name="T7" fmla="*/ 913 h 1812"/>
              <a:gd name="T8" fmla="*/ 58 w 222"/>
              <a:gd name="T9" fmla="*/ 1758 h 1812"/>
              <a:gd name="T10" fmla="*/ 88 w 222"/>
              <a:gd name="T11" fmla="*/ 1758 h 1812"/>
              <a:gd name="T12" fmla="*/ 44 w 222"/>
              <a:gd name="T13" fmla="*/ 1812 h 1812"/>
              <a:gd name="T14" fmla="*/ 0 w 222"/>
              <a:gd name="T15" fmla="*/ 1758 h 1812"/>
              <a:gd name="T16" fmla="*/ 30 w 222"/>
              <a:gd name="T17" fmla="*/ 1758 h 1812"/>
              <a:gd name="T18" fmla="*/ 30 w 222"/>
              <a:gd name="T19" fmla="*/ 885 h 1812"/>
              <a:gd name="T20" fmla="*/ 194 w 222"/>
              <a:gd name="T21" fmla="*/ 885 h 1812"/>
              <a:gd name="T22" fmla="*/ 194 w 222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2" h="1812">
                <a:moveTo>
                  <a:pt x="194" y="0"/>
                </a:moveTo>
                <a:lnTo>
                  <a:pt x="222" y="0"/>
                </a:lnTo>
                <a:lnTo>
                  <a:pt x="222" y="913"/>
                </a:lnTo>
                <a:lnTo>
                  <a:pt x="58" y="913"/>
                </a:lnTo>
                <a:lnTo>
                  <a:pt x="58" y="1758"/>
                </a:lnTo>
                <a:lnTo>
                  <a:pt x="88" y="1758"/>
                </a:lnTo>
                <a:lnTo>
                  <a:pt x="44" y="1812"/>
                </a:lnTo>
                <a:lnTo>
                  <a:pt x="0" y="1758"/>
                </a:lnTo>
                <a:lnTo>
                  <a:pt x="30" y="1758"/>
                </a:lnTo>
                <a:lnTo>
                  <a:pt x="30" y="885"/>
                </a:lnTo>
                <a:lnTo>
                  <a:pt x="194" y="885"/>
                </a:lnTo>
                <a:lnTo>
                  <a:pt x="194" y="0"/>
                </a:lnTo>
                <a:close/>
              </a:path>
            </a:pathLst>
          </a:custGeom>
          <a:solidFill>
            <a:srgbClr val="FFDE9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74">
            <a:extLst>
              <a:ext uri="{FF2B5EF4-FFF2-40B4-BE49-F238E27FC236}">
                <a16:creationId xmlns:a16="http://schemas.microsoft.com/office/drawing/2014/main" id="{9A3CBD10-2183-41DC-8E80-F957C14A1691}"/>
              </a:ext>
            </a:extLst>
          </p:cNvPr>
          <p:cNvSpPr>
            <a:spLocks/>
          </p:cNvSpPr>
          <p:nvPr/>
        </p:nvSpPr>
        <p:spPr bwMode="auto">
          <a:xfrm>
            <a:off x="4824413" y="4484688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76">
            <a:extLst>
              <a:ext uri="{FF2B5EF4-FFF2-40B4-BE49-F238E27FC236}">
                <a16:creationId xmlns:a16="http://schemas.microsoft.com/office/drawing/2014/main" id="{FC307F16-A001-4A4D-BFE9-54FF99075417}"/>
              </a:ext>
            </a:extLst>
          </p:cNvPr>
          <p:cNvSpPr>
            <a:spLocks/>
          </p:cNvSpPr>
          <p:nvPr/>
        </p:nvSpPr>
        <p:spPr bwMode="auto">
          <a:xfrm>
            <a:off x="5035550" y="4840288"/>
            <a:ext cx="709612" cy="138113"/>
          </a:xfrm>
          <a:custGeom>
            <a:avLst/>
            <a:gdLst>
              <a:gd name="T0" fmla="*/ 447 w 447"/>
              <a:gd name="T1" fmla="*/ 29 h 87"/>
              <a:gd name="T2" fmla="*/ 447 w 447"/>
              <a:gd name="T3" fmla="*/ 58 h 87"/>
              <a:gd name="T4" fmla="*/ 347 w 447"/>
              <a:gd name="T5" fmla="*/ 58 h 87"/>
              <a:gd name="T6" fmla="*/ 54 w 447"/>
              <a:gd name="T7" fmla="*/ 58 h 87"/>
              <a:gd name="T8" fmla="*/ 54 w 447"/>
              <a:gd name="T9" fmla="*/ 87 h 87"/>
              <a:gd name="T10" fmla="*/ 0 w 447"/>
              <a:gd name="T11" fmla="*/ 44 h 87"/>
              <a:gd name="T12" fmla="*/ 54 w 447"/>
              <a:gd name="T13" fmla="*/ 0 h 87"/>
              <a:gd name="T14" fmla="*/ 54 w 447"/>
              <a:gd name="T15" fmla="*/ 29 h 87"/>
              <a:gd name="T16" fmla="*/ 347 w 447"/>
              <a:gd name="T17" fmla="*/ 29 h 87"/>
              <a:gd name="T18" fmla="*/ 447 w 447"/>
              <a:gd name="T1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7" h="87">
                <a:moveTo>
                  <a:pt x="447" y="29"/>
                </a:moveTo>
                <a:lnTo>
                  <a:pt x="447" y="58"/>
                </a:lnTo>
                <a:lnTo>
                  <a:pt x="347" y="58"/>
                </a:lnTo>
                <a:lnTo>
                  <a:pt x="54" y="58"/>
                </a:lnTo>
                <a:lnTo>
                  <a:pt x="54" y="87"/>
                </a:lnTo>
                <a:lnTo>
                  <a:pt x="0" y="44"/>
                </a:lnTo>
                <a:lnTo>
                  <a:pt x="54" y="0"/>
                </a:lnTo>
                <a:lnTo>
                  <a:pt x="54" y="29"/>
                </a:lnTo>
                <a:lnTo>
                  <a:pt x="347" y="29"/>
                </a:lnTo>
                <a:lnTo>
                  <a:pt x="447" y="29"/>
                </a:lnTo>
                <a:close/>
              </a:path>
            </a:pathLst>
          </a:custGeom>
          <a:solidFill>
            <a:srgbClr val="33001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77">
            <a:extLst>
              <a:ext uri="{FF2B5EF4-FFF2-40B4-BE49-F238E27FC236}">
                <a16:creationId xmlns:a16="http://schemas.microsoft.com/office/drawing/2014/main" id="{A190C930-C733-46BE-8439-0A9465B3259C}"/>
              </a:ext>
            </a:extLst>
          </p:cNvPr>
          <p:cNvSpPr>
            <a:spLocks/>
          </p:cNvSpPr>
          <p:nvPr/>
        </p:nvSpPr>
        <p:spPr bwMode="auto">
          <a:xfrm>
            <a:off x="5035550" y="4840288"/>
            <a:ext cx="85725" cy="138113"/>
          </a:xfrm>
          <a:custGeom>
            <a:avLst/>
            <a:gdLst>
              <a:gd name="T0" fmla="*/ 54 w 54"/>
              <a:gd name="T1" fmla="*/ 58 h 87"/>
              <a:gd name="T2" fmla="*/ 54 w 54"/>
              <a:gd name="T3" fmla="*/ 87 h 87"/>
              <a:gd name="T4" fmla="*/ 0 w 54"/>
              <a:gd name="T5" fmla="*/ 44 h 87"/>
              <a:gd name="T6" fmla="*/ 54 w 54"/>
              <a:gd name="T7" fmla="*/ 0 h 87"/>
              <a:gd name="T8" fmla="*/ 54 w 54"/>
              <a:gd name="T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7">
                <a:moveTo>
                  <a:pt x="54" y="58"/>
                </a:moveTo>
                <a:lnTo>
                  <a:pt x="54" y="87"/>
                </a:lnTo>
                <a:lnTo>
                  <a:pt x="0" y="44"/>
                </a:lnTo>
                <a:lnTo>
                  <a:pt x="54" y="0"/>
                </a:lnTo>
                <a:lnTo>
                  <a:pt x="54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78">
            <a:extLst>
              <a:ext uri="{FF2B5EF4-FFF2-40B4-BE49-F238E27FC236}">
                <a16:creationId xmlns:a16="http://schemas.microsoft.com/office/drawing/2014/main" id="{323F1641-A1AA-4296-9342-9C23269A93B8}"/>
              </a:ext>
            </a:extLst>
          </p:cNvPr>
          <p:cNvSpPr>
            <a:spLocks/>
          </p:cNvSpPr>
          <p:nvPr/>
        </p:nvSpPr>
        <p:spPr bwMode="auto">
          <a:xfrm>
            <a:off x="5354638" y="1455738"/>
            <a:ext cx="1857376" cy="139700"/>
          </a:xfrm>
          <a:custGeom>
            <a:avLst/>
            <a:gdLst>
              <a:gd name="T0" fmla="*/ 1131 w 1131"/>
              <a:gd name="T1" fmla="*/ 71 h 88"/>
              <a:gd name="T2" fmla="*/ 1102 w 1131"/>
              <a:gd name="T3" fmla="*/ 71 h 88"/>
              <a:gd name="T4" fmla="*/ 1102 w 1131"/>
              <a:gd name="T5" fmla="*/ 84 h 88"/>
              <a:gd name="T6" fmla="*/ 924 w 1131"/>
              <a:gd name="T7" fmla="*/ 84 h 88"/>
              <a:gd name="T8" fmla="*/ 924 w 1131"/>
              <a:gd name="T9" fmla="*/ 58 h 88"/>
              <a:gd name="T10" fmla="*/ 54 w 1131"/>
              <a:gd name="T11" fmla="*/ 58 h 88"/>
              <a:gd name="T12" fmla="*/ 54 w 1131"/>
              <a:gd name="T13" fmla="*/ 88 h 88"/>
              <a:gd name="T14" fmla="*/ 0 w 1131"/>
              <a:gd name="T15" fmla="*/ 44 h 88"/>
              <a:gd name="T16" fmla="*/ 54 w 1131"/>
              <a:gd name="T17" fmla="*/ 0 h 88"/>
              <a:gd name="T18" fmla="*/ 54 w 1131"/>
              <a:gd name="T19" fmla="*/ 30 h 88"/>
              <a:gd name="T20" fmla="*/ 952 w 1131"/>
              <a:gd name="T21" fmla="*/ 30 h 88"/>
              <a:gd name="T22" fmla="*/ 952 w 1131"/>
              <a:gd name="T23" fmla="*/ 55 h 88"/>
              <a:gd name="T24" fmla="*/ 1131 w 1131"/>
              <a:gd name="T25" fmla="*/ 55 h 88"/>
              <a:gd name="T26" fmla="*/ 1131 w 1131"/>
              <a:gd name="T27" fmla="*/ 7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31" h="88">
                <a:moveTo>
                  <a:pt x="1131" y="71"/>
                </a:moveTo>
                <a:lnTo>
                  <a:pt x="1102" y="71"/>
                </a:lnTo>
                <a:lnTo>
                  <a:pt x="1102" y="84"/>
                </a:lnTo>
                <a:lnTo>
                  <a:pt x="924" y="84"/>
                </a:lnTo>
                <a:lnTo>
                  <a:pt x="924" y="58"/>
                </a:lnTo>
                <a:lnTo>
                  <a:pt x="54" y="58"/>
                </a:ln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  <a:lnTo>
                  <a:pt x="952" y="30"/>
                </a:lnTo>
                <a:lnTo>
                  <a:pt x="952" y="55"/>
                </a:lnTo>
                <a:lnTo>
                  <a:pt x="1131" y="55"/>
                </a:lnTo>
                <a:lnTo>
                  <a:pt x="1131" y="71"/>
                </a:lnTo>
                <a:close/>
              </a:path>
            </a:pathLst>
          </a:custGeom>
          <a:solidFill>
            <a:srgbClr val="66FF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79">
            <a:extLst>
              <a:ext uri="{FF2B5EF4-FFF2-40B4-BE49-F238E27FC236}">
                <a16:creationId xmlns:a16="http://schemas.microsoft.com/office/drawing/2014/main" id="{409271CA-8209-49F7-A9DE-220711DE5D7A}"/>
              </a:ext>
            </a:extLst>
          </p:cNvPr>
          <p:cNvSpPr>
            <a:spLocks/>
          </p:cNvSpPr>
          <p:nvPr/>
        </p:nvSpPr>
        <p:spPr bwMode="auto">
          <a:xfrm>
            <a:off x="5354638" y="1455738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83">
            <a:extLst>
              <a:ext uri="{FF2B5EF4-FFF2-40B4-BE49-F238E27FC236}">
                <a16:creationId xmlns:a16="http://schemas.microsoft.com/office/drawing/2014/main" id="{C7E04A7A-EDB7-4CCE-B98A-DD83FA389EDA}"/>
              </a:ext>
            </a:extLst>
          </p:cNvPr>
          <p:cNvSpPr>
            <a:spLocks/>
          </p:cNvSpPr>
          <p:nvPr/>
        </p:nvSpPr>
        <p:spPr bwMode="auto">
          <a:xfrm>
            <a:off x="4440238" y="3184525"/>
            <a:ext cx="231775" cy="1031876"/>
          </a:xfrm>
          <a:custGeom>
            <a:avLst/>
            <a:gdLst>
              <a:gd name="T0" fmla="*/ 2 w 146"/>
              <a:gd name="T1" fmla="*/ 28 h 765"/>
              <a:gd name="T2" fmla="*/ 2 w 146"/>
              <a:gd name="T3" fmla="*/ 0 h 765"/>
              <a:gd name="T4" fmla="*/ 28 w 146"/>
              <a:gd name="T5" fmla="*/ 0 h 765"/>
              <a:gd name="T6" fmla="*/ 28 w 146"/>
              <a:gd name="T7" fmla="*/ 642 h 765"/>
              <a:gd name="T8" fmla="*/ 116 w 146"/>
              <a:gd name="T9" fmla="*/ 642 h 765"/>
              <a:gd name="T10" fmla="*/ 116 w 146"/>
              <a:gd name="T11" fmla="*/ 711 h 765"/>
              <a:gd name="T12" fmla="*/ 146 w 146"/>
              <a:gd name="T13" fmla="*/ 711 h 765"/>
              <a:gd name="T14" fmla="*/ 102 w 146"/>
              <a:gd name="T15" fmla="*/ 765 h 765"/>
              <a:gd name="T16" fmla="*/ 58 w 146"/>
              <a:gd name="T17" fmla="*/ 711 h 765"/>
              <a:gd name="T18" fmla="*/ 88 w 146"/>
              <a:gd name="T19" fmla="*/ 711 h 765"/>
              <a:gd name="T20" fmla="*/ 88 w 146"/>
              <a:gd name="T21" fmla="*/ 670 h 765"/>
              <a:gd name="T22" fmla="*/ 0 w 146"/>
              <a:gd name="T23" fmla="*/ 670 h 765"/>
              <a:gd name="T24" fmla="*/ 0 w 146"/>
              <a:gd name="T25" fmla="*/ 28 h 765"/>
              <a:gd name="T26" fmla="*/ 2 w 146"/>
              <a:gd name="T27" fmla="*/ 28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6" h="765">
                <a:moveTo>
                  <a:pt x="2" y="28"/>
                </a:moveTo>
                <a:lnTo>
                  <a:pt x="2" y="0"/>
                </a:lnTo>
                <a:lnTo>
                  <a:pt x="28" y="0"/>
                </a:lnTo>
                <a:lnTo>
                  <a:pt x="28" y="642"/>
                </a:lnTo>
                <a:lnTo>
                  <a:pt x="116" y="642"/>
                </a:lnTo>
                <a:lnTo>
                  <a:pt x="116" y="711"/>
                </a:lnTo>
                <a:lnTo>
                  <a:pt x="146" y="711"/>
                </a:lnTo>
                <a:lnTo>
                  <a:pt x="102" y="765"/>
                </a:lnTo>
                <a:lnTo>
                  <a:pt x="58" y="711"/>
                </a:lnTo>
                <a:lnTo>
                  <a:pt x="88" y="711"/>
                </a:lnTo>
                <a:lnTo>
                  <a:pt x="88" y="670"/>
                </a:lnTo>
                <a:lnTo>
                  <a:pt x="0" y="670"/>
                </a:lnTo>
                <a:lnTo>
                  <a:pt x="0" y="28"/>
                </a:lnTo>
                <a:lnTo>
                  <a:pt x="2" y="28"/>
                </a:lnTo>
                <a:close/>
              </a:path>
            </a:pathLst>
          </a:custGeom>
          <a:solidFill>
            <a:srgbClr val="FFDE9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84">
            <a:extLst>
              <a:ext uri="{FF2B5EF4-FFF2-40B4-BE49-F238E27FC236}">
                <a16:creationId xmlns:a16="http://schemas.microsoft.com/office/drawing/2014/main" id="{63E6FE9C-889C-4C49-96D3-7C34C271B33B}"/>
              </a:ext>
            </a:extLst>
          </p:cNvPr>
          <p:cNvSpPr>
            <a:spLocks/>
          </p:cNvSpPr>
          <p:nvPr/>
        </p:nvSpPr>
        <p:spPr bwMode="auto">
          <a:xfrm>
            <a:off x="4532313" y="4313238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2" name="Freeform 87">
            <a:extLst>
              <a:ext uri="{FF2B5EF4-FFF2-40B4-BE49-F238E27FC236}">
                <a16:creationId xmlns:a16="http://schemas.microsoft.com/office/drawing/2014/main" id="{749D58D0-7E42-48CE-9526-CF075560F789}"/>
              </a:ext>
            </a:extLst>
          </p:cNvPr>
          <p:cNvSpPr>
            <a:spLocks/>
          </p:cNvSpPr>
          <p:nvPr/>
        </p:nvSpPr>
        <p:spPr bwMode="auto">
          <a:xfrm>
            <a:off x="9270999" y="800100"/>
            <a:ext cx="785811" cy="3552825"/>
          </a:xfrm>
          <a:custGeom>
            <a:avLst/>
            <a:gdLst>
              <a:gd name="T0" fmla="*/ 403 w 431"/>
              <a:gd name="T1" fmla="*/ 0 h 2238"/>
              <a:gd name="T2" fmla="*/ 431 w 431"/>
              <a:gd name="T3" fmla="*/ 0 h 2238"/>
              <a:gd name="T4" fmla="*/ 431 w 431"/>
              <a:gd name="T5" fmla="*/ 2238 h 2238"/>
              <a:gd name="T6" fmla="*/ 406 w 431"/>
              <a:gd name="T7" fmla="*/ 2238 h 2238"/>
              <a:gd name="T8" fmla="*/ 29 w 431"/>
              <a:gd name="T9" fmla="*/ 2238 h 2238"/>
              <a:gd name="T10" fmla="*/ 29 w 431"/>
              <a:gd name="T11" fmla="*/ 1500 h 2238"/>
              <a:gd name="T12" fmla="*/ 0 w 431"/>
              <a:gd name="T13" fmla="*/ 1500 h 2238"/>
              <a:gd name="T14" fmla="*/ 43 w 431"/>
              <a:gd name="T15" fmla="*/ 1446 h 2238"/>
              <a:gd name="T16" fmla="*/ 87 w 431"/>
              <a:gd name="T17" fmla="*/ 1500 h 2238"/>
              <a:gd name="T18" fmla="*/ 58 w 431"/>
              <a:gd name="T19" fmla="*/ 1500 h 2238"/>
              <a:gd name="T20" fmla="*/ 58 w 431"/>
              <a:gd name="T21" fmla="*/ 2209 h 2238"/>
              <a:gd name="T22" fmla="*/ 406 w 431"/>
              <a:gd name="T23" fmla="*/ 2209 h 2238"/>
              <a:gd name="T24" fmla="*/ 403 w 431"/>
              <a:gd name="T25" fmla="*/ 2209 h 2238"/>
              <a:gd name="T26" fmla="*/ 403 w 431"/>
              <a:gd name="T27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1" h="2238">
                <a:moveTo>
                  <a:pt x="403" y="0"/>
                </a:moveTo>
                <a:lnTo>
                  <a:pt x="431" y="0"/>
                </a:lnTo>
                <a:lnTo>
                  <a:pt x="431" y="2238"/>
                </a:lnTo>
                <a:lnTo>
                  <a:pt x="406" y="2238"/>
                </a:lnTo>
                <a:lnTo>
                  <a:pt x="29" y="2238"/>
                </a:lnTo>
                <a:lnTo>
                  <a:pt x="29" y="1500"/>
                </a:lnTo>
                <a:lnTo>
                  <a:pt x="0" y="1500"/>
                </a:lnTo>
                <a:lnTo>
                  <a:pt x="43" y="1446"/>
                </a:lnTo>
                <a:lnTo>
                  <a:pt x="87" y="1500"/>
                </a:lnTo>
                <a:lnTo>
                  <a:pt x="58" y="1500"/>
                </a:lnTo>
                <a:lnTo>
                  <a:pt x="58" y="2209"/>
                </a:lnTo>
                <a:lnTo>
                  <a:pt x="406" y="2209"/>
                </a:lnTo>
                <a:lnTo>
                  <a:pt x="403" y="2209"/>
                </a:lnTo>
                <a:lnTo>
                  <a:pt x="403" y="0"/>
                </a:lnTo>
                <a:close/>
              </a:path>
            </a:pathLst>
          </a:custGeom>
          <a:solidFill>
            <a:srgbClr val="33FF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5" name="Freeform 90">
            <a:extLst>
              <a:ext uri="{FF2B5EF4-FFF2-40B4-BE49-F238E27FC236}">
                <a16:creationId xmlns:a16="http://schemas.microsoft.com/office/drawing/2014/main" id="{E9C15638-5E45-43B9-937F-871E8D261E96}"/>
              </a:ext>
            </a:extLst>
          </p:cNvPr>
          <p:cNvSpPr>
            <a:spLocks/>
          </p:cNvSpPr>
          <p:nvPr/>
        </p:nvSpPr>
        <p:spPr bwMode="auto">
          <a:xfrm>
            <a:off x="3656013" y="4572000"/>
            <a:ext cx="1096962" cy="360363"/>
          </a:xfrm>
          <a:custGeom>
            <a:avLst/>
            <a:gdLst>
              <a:gd name="T0" fmla="*/ 691 w 691"/>
              <a:gd name="T1" fmla="*/ 298 h 327"/>
              <a:gd name="T2" fmla="*/ 691 w 691"/>
              <a:gd name="T3" fmla="*/ 327 h 327"/>
              <a:gd name="T4" fmla="*/ 30 w 691"/>
              <a:gd name="T5" fmla="*/ 327 h 327"/>
              <a:gd name="T6" fmla="*/ 30 w 691"/>
              <a:gd name="T7" fmla="*/ 54 h 327"/>
              <a:gd name="T8" fmla="*/ 0 w 691"/>
              <a:gd name="T9" fmla="*/ 54 h 327"/>
              <a:gd name="T10" fmla="*/ 44 w 691"/>
              <a:gd name="T11" fmla="*/ 0 h 327"/>
              <a:gd name="T12" fmla="*/ 88 w 691"/>
              <a:gd name="T13" fmla="*/ 54 h 327"/>
              <a:gd name="T14" fmla="*/ 58 w 691"/>
              <a:gd name="T15" fmla="*/ 54 h 327"/>
              <a:gd name="T16" fmla="*/ 58 w 691"/>
              <a:gd name="T17" fmla="*/ 298 h 327"/>
              <a:gd name="T18" fmla="*/ 691 w 691"/>
              <a:gd name="T19" fmla="*/ 298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1" h="327">
                <a:moveTo>
                  <a:pt x="691" y="298"/>
                </a:moveTo>
                <a:lnTo>
                  <a:pt x="691" y="327"/>
                </a:lnTo>
                <a:lnTo>
                  <a:pt x="30" y="327"/>
                </a:lnTo>
                <a:lnTo>
                  <a:pt x="30" y="54"/>
                </a:ln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  <a:lnTo>
                  <a:pt x="58" y="298"/>
                </a:lnTo>
                <a:lnTo>
                  <a:pt x="691" y="298"/>
                </a:lnTo>
                <a:close/>
              </a:path>
            </a:pathLst>
          </a:custGeom>
          <a:solidFill>
            <a:srgbClr val="33001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6" name="Freeform 91">
            <a:extLst>
              <a:ext uri="{FF2B5EF4-FFF2-40B4-BE49-F238E27FC236}">
                <a16:creationId xmlns:a16="http://schemas.microsoft.com/office/drawing/2014/main" id="{2B521939-7B06-47F9-B8EE-D2A2EBB38E4C}"/>
              </a:ext>
            </a:extLst>
          </p:cNvPr>
          <p:cNvSpPr>
            <a:spLocks/>
          </p:cNvSpPr>
          <p:nvPr/>
        </p:nvSpPr>
        <p:spPr bwMode="auto">
          <a:xfrm>
            <a:off x="3656013" y="4413250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2">
                <a:extLst>
                  <a:ext uri="{FF2B5EF4-FFF2-40B4-BE49-F238E27FC236}">
                    <a16:creationId xmlns:a16="http://schemas.microsoft.com/office/drawing/2014/main" id="{7B6775A1-C006-4286-A7DB-997ABB04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0400" y="4753371"/>
                <a:ext cx="392907" cy="392908"/>
              </a:xfrm>
              <a:prstGeom prst="ellipse">
                <a:avLst/>
              </a:prstGeom>
              <a:solidFill>
                <a:srgbClr val="D5E8D4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97" name="Oval 92">
                <a:extLst>
                  <a:ext uri="{FF2B5EF4-FFF2-40B4-BE49-F238E27FC236}">
                    <a16:creationId xmlns:a16="http://schemas.microsoft.com/office/drawing/2014/main" id="{7B6775A1-C006-4286-A7DB-997ABB04E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4753371"/>
                <a:ext cx="392907" cy="39290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Freeform 94">
            <a:extLst>
              <a:ext uri="{FF2B5EF4-FFF2-40B4-BE49-F238E27FC236}">
                <a16:creationId xmlns:a16="http://schemas.microsoft.com/office/drawing/2014/main" id="{92EC6A2A-5C33-46FE-86C8-A408DDBE319E}"/>
              </a:ext>
            </a:extLst>
          </p:cNvPr>
          <p:cNvSpPr>
            <a:spLocks/>
          </p:cNvSpPr>
          <p:nvPr/>
        </p:nvSpPr>
        <p:spPr bwMode="auto">
          <a:xfrm>
            <a:off x="3287713" y="3575050"/>
            <a:ext cx="336550" cy="1201738"/>
          </a:xfrm>
          <a:custGeom>
            <a:avLst/>
            <a:gdLst>
              <a:gd name="T0" fmla="*/ 212 w 212"/>
              <a:gd name="T1" fmla="*/ 0 h 757"/>
              <a:gd name="T2" fmla="*/ 212 w 212"/>
              <a:gd name="T3" fmla="*/ 28 h 757"/>
              <a:gd name="T4" fmla="*/ 58 w 212"/>
              <a:gd name="T5" fmla="*/ 28 h 757"/>
              <a:gd name="T6" fmla="*/ 58 w 212"/>
              <a:gd name="T7" fmla="*/ 703 h 757"/>
              <a:gd name="T8" fmla="*/ 88 w 212"/>
              <a:gd name="T9" fmla="*/ 703 h 757"/>
              <a:gd name="T10" fmla="*/ 44 w 212"/>
              <a:gd name="T11" fmla="*/ 757 h 757"/>
              <a:gd name="T12" fmla="*/ 0 w 212"/>
              <a:gd name="T13" fmla="*/ 703 h 757"/>
              <a:gd name="T14" fmla="*/ 30 w 212"/>
              <a:gd name="T15" fmla="*/ 703 h 757"/>
              <a:gd name="T16" fmla="*/ 30 w 212"/>
              <a:gd name="T17" fmla="*/ 0 h 757"/>
              <a:gd name="T18" fmla="*/ 212 w 212"/>
              <a:gd name="T19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757">
                <a:moveTo>
                  <a:pt x="212" y="0"/>
                </a:moveTo>
                <a:lnTo>
                  <a:pt x="212" y="28"/>
                </a:lnTo>
                <a:lnTo>
                  <a:pt x="58" y="28"/>
                </a:lnTo>
                <a:lnTo>
                  <a:pt x="58" y="703"/>
                </a:lnTo>
                <a:lnTo>
                  <a:pt x="88" y="703"/>
                </a:lnTo>
                <a:lnTo>
                  <a:pt x="44" y="757"/>
                </a:lnTo>
                <a:lnTo>
                  <a:pt x="0" y="703"/>
                </a:lnTo>
                <a:lnTo>
                  <a:pt x="30" y="703"/>
                </a:lnTo>
                <a:lnTo>
                  <a:pt x="30" y="0"/>
                </a:lnTo>
                <a:lnTo>
                  <a:pt x="212" y="0"/>
                </a:lnTo>
                <a:close/>
              </a:path>
            </a:pathLst>
          </a:custGeom>
          <a:solidFill>
            <a:srgbClr val="BD14C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0" name="Freeform 95">
            <a:extLst>
              <a:ext uri="{FF2B5EF4-FFF2-40B4-BE49-F238E27FC236}">
                <a16:creationId xmlns:a16="http://schemas.microsoft.com/office/drawing/2014/main" id="{4D0CC799-BF8E-4D7F-BB14-6127056ECE47}"/>
              </a:ext>
            </a:extLst>
          </p:cNvPr>
          <p:cNvSpPr>
            <a:spLocks/>
          </p:cNvSpPr>
          <p:nvPr/>
        </p:nvSpPr>
        <p:spPr bwMode="auto">
          <a:xfrm>
            <a:off x="3287713" y="4691063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2" name="Freeform 97">
            <a:extLst>
              <a:ext uri="{FF2B5EF4-FFF2-40B4-BE49-F238E27FC236}">
                <a16:creationId xmlns:a16="http://schemas.microsoft.com/office/drawing/2014/main" id="{4994AD56-EB13-44E8-BDD2-8AFE4A8AB97D}"/>
              </a:ext>
            </a:extLst>
          </p:cNvPr>
          <p:cNvSpPr>
            <a:spLocks/>
          </p:cNvSpPr>
          <p:nvPr/>
        </p:nvSpPr>
        <p:spPr bwMode="auto">
          <a:xfrm>
            <a:off x="3656012" y="3638549"/>
            <a:ext cx="147637" cy="615951"/>
          </a:xfrm>
          <a:custGeom>
            <a:avLst/>
            <a:gdLst>
              <a:gd name="T0" fmla="*/ 58 w 88"/>
              <a:gd name="T1" fmla="*/ 244 h 244"/>
              <a:gd name="T2" fmla="*/ 30 w 88"/>
              <a:gd name="T3" fmla="*/ 244 h 244"/>
              <a:gd name="T4" fmla="*/ 30 w 88"/>
              <a:gd name="T5" fmla="*/ 121 h 244"/>
              <a:gd name="T6" fmla="*/ 30 w 88"/>
              <a:gd name="T7" fmla="*/ 54 h 244"/>
              <a:gd name="T8" fmla="*/ 0 w 88"/>
              <a:gd name="T9" fmla="*/ 54 h 244"/>
              <a:gd name="T10" fmla="*/ 44 w 88"/>
              <a:gd name="T11" fmla="*/ 0 h 244"/>
              <a:gd name="T12" fmla="*/ 88 w 88"/>
              <a:gd name="T13" fmla="*/ 54 h 244"/>
              <a:gd name="T14" fmla="*/ 58 w 88"/>
              <a:gd name="T15" fmla="*/ 54 h 244"/>
              <a:gd name="T16" fmla="*/ 58 w 88"/>
              <a:gd name="T17" fmla="*/ 121 h 244"/>
              <a:gd name="T18" fmla="*/ 58 w 88"/>
              <a:gd name="T19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244">
                <a:moveTo>
                  <a:pt x="58" y="244"/>
                </a:moveTo>
                <a:lnTo>
                  <a:pt x="30" y="244"/>
                </a:lnTo>
                <a:lnTo>
                  <a:pt x="30" y="121"/>
                </a:lnTo>
                <a:lnTo>
                  <a:pt x="30" y="54"/>
                </a:ln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  <a:lnTo>
                  <a:pt x="58" y="121"/>
                </a:lnTo>
                <a:lnTo>
                  <a:pt x="58" y="244"/>
                </a:lnTo>
                <a:close/>
              </a:path>
            </a:pathLst>
          </a:custGeom>
          <a:solidFill>
            <a:srgbClr val="BD14C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3" name="Freeform 98">
            <a:extLst>
              <a:ext uri="{FF2B5EF4-FFF2-40B4-BE49-F238E27FC236}">
                <a16:creationId xmlns:a16="http://schemas.microsoft.com/office/drawing/2014/main" id="{0812A2BC-19BE-4A58-BD69-5C90D32F43E4}"/>
              </a:ext>
            </a:extLst>
          </p:cNvPr>
          <p:cNvSpPr>
            <a:spLocks/>
          </p:cNvSpPr>
          <p:nvPr/>
        </p:nvSpPr>
        <p:spPr bwMode="auto">
          <a:xfrm>
            <a:off x="3656013" y="3638550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4" name="Freeform 99">
            <a:extLst>
              <a:ext uri="{FF2B5EF4-FFF2-40B4-BE49-F238E27FC236}">
                <a16:creationId xmlns:a16="http://schemas.microsoft.com/office/drawing/2014/main" id="{7213DA99-92FD-4406-80EF-7DF409A3BB74}"/>
              </a:ext>
            </a:extLst>
          </p:cNvPr>
          <p:cNvSpPr>
            <a:spLocks/>
          </p:cNvSpPr>
          <p:nvPr/>
        </p:nvSpPr>
        <p:spPr bwMode="auto">
          <a:xfrm>
            <a:off x="3867969" y="3460633"/>
            <a:ext cx="226010" cy="877306"/>
          </a:xfrm>
          <a:custGeom>
            <a:avLst/>
            <a:gdLst>
              <a:gd name="T0" fmla="*/ 32 w 103"/>
              <a:gd name="T1" fmla="*/ 512 h 512"/>
              <a:gd name="T2" fmla="*/ 32 w 103"/>
              <a:gd name="T3" fmla="*/ 485 h 512"/>
              <a:gd name="T4" fmla="*/ 74 w 103"/>
              <a:gd name="T5" fmla="*/ 483 h 512"/>
              <a:gd name="T6" fmla="*/ 74 w 103"/>
              <a:gd name="T7" fmla="*/ 59 h 512"/>
              <a:gd name="T8" fmla="*/ 54 w 103"/>
              <a:gd name="T9" fmla="*/ 58 h 512"/>
              <a:gd name="T10" fmla="*/ 53 w 103"/>
              <a:gd name="T11" fmla="*/ 88 h 512"/>
              <a:gd name="T12" fmla="*/ 0 w 103"/>
              <a:gd name="T13" fmla="*/ 43 h 512"/>
              <a:gd name="T14" fmla="*/ 55 w 103"/>
              <a:gd name="T15" fmla="*/ 0 h 512"/>
              <a:gd name="T16" fmla="*/ 54 w 103"/>
              <a:gd name="T17" fmla="*/ 30 h 512"/>
              <a:gd name="T18" fmla="*/ 103 w 103"/>
              <a:gd name="T19" fmla="*/ 31 h 512"/>
              <a:gd name="T20" fmla="*/ 103 w 103"/>
              <a:gd name="T21" fmla="*/ 512 h 512"/>
              <a:gd name="T22" fmla="*/ 32 w 103"/>
              <a:gd name="T23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" h="512">
                <a:moveTo>
                  <a:pt x="32" y="512"/>
                </a:moveTo>
                <a:lnTo>
                  <a:pt x="32" y="485"/>
                </a:lnTo>
                <a:lnTo>
                  <a:pt x="74" y="483"/>
                </a:lnTo>
                <a:lnTo>
                  <a:pt x="74" y="59"/>
                </a:lnTo>
                <a:lnTo>
                  <a:pt x="54" y="58"/>
                </a:lnTo>
                <a:lnTo>
                  <a:pt x="53" y="88"/>
                </a:lnTo>
                <a:lnTo>
                  <a:pt x="0" y="43"/>
                </a:lnTo>
                <a:lnTo>
                  <a:pt x="55" y="0"/>
                </a:lnTo>
                <a:lnTo>
                  <a:pt x="54" y="30"/>
                </a:lnTo>
                <a:lnTo>
                  <a:pt x="103" y="31"/>
                </a:lnTo>
                <a:lnTo>
                  <a:pt x="103" y="512"/>
                </a:lnTo>
                <a:lnTo>
                  <a:pt x="32" y="512"/>
                </a:lnTo>
                <a:close/>
              </a:path>
            </a:pathLst>
          </a:custGeom>
          <a:solidFill>
            <a:srgbClr val="FFB6B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05" name="Freeform 100">
            <a:extLst>
              <a:ext uri="{FF2B5EF4-FFF2-40B4-BE49-F238E27FC236}">
                <a16:creationId xmlns:a16="http://schemas.microsoft.com/office/drawing/2014/main" id="{0E5F4486-BF66-4831-AF1B-31C15E608F3B}"/>
              </a:ext>
            </a:extLst>
          </p:cNvPr>
          <p:cNvSpPr>
            <a:spLocks/>
          </p:cNvSpPr>
          <p:nvPr/>
        </p:nvSpPr>
        <p:spPr bwMode="auto">
          <a:xfrm>
            <a:off x="3868738" y="3427413"/>
            <a:ext cx="87312" cy="139700"/>
          </a:xfrm>
          <a:custGeom>
            <a:avLst/>
            <a:gdLst>
              <a:gd name="T0" fmla="*/ 54 w 55"/>
              <a:gd name="T1" fmla="*/ 58 h 88"/>
              <a:gd name="T2" fmla="*/ 53 w 55"/>
              <a:gd name="T3" fmla="*/ 88 h 88"/>
              <a:gd name="T4" fmla="*/ 0 w 55"/>
              <a:gd name="T5" fmla="*/ 43 h 88"/>
              <a:gd name="T6" fmla="*/ 55 w 55"/>
              <a:gd name="T7" fmla="*/ 0 h 88"/>
              <a:gd name="T8" fmla="*/ 54 w 55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88">
                <a:moveTo>
                  <a:pt x="54" y="58"/>
                </a:moveTo>
                <a:lnTo>
                  <a:pt x="53" y="88"/>
                </a:lnTo>
                <a:lnTo>
                  <a:pt x="0" y="43"/>
                </a:lnTo>
                <a:lnTo>
                  <a:pt x="55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6" name="Freeform 101">
            <a:extLst>
              <a:ext uri="{FF2B5EF4-FFF2-40B4-BE49-F238E27FC236}">
                <a16:creationId xmlns:a16="http://schemas.microsoft.com/office/drawing/2014/main" id="{B1B89DB2-4495-4C17-A6E2-2C8E7DF27CF0}"/>
              </a:ext>
            </a:extLst>
          </p:cNvPr>
          <p:cNvSpPr>
            <a:spLocks/>
          </p:cNvSpPr>
          <p:nvPr/>
        </p:nvSpPr>
        <p:spPr bwMode="auto">
          <a:xfrm>
            <a:off x="3070225" y="2433638"/>
            <a:ext cx="514350" cy="1135063"/>
          </a:xfrm>
          <a:custGeom>
            <a:avLst/>
            <a:gdLst>
              <a:gd name="T0" fmla="*/ 28 w 324"/>
              <a:gd name="T1" fmla="*/ 115 h 715"/>
              <a:gd name="T2" fmla="*/ 0 w 324"/>
              <a:gd name="T3" fmla="*/ 115 h 715"/>
              <a:gd name="T4" fmla="*/ 0 w 324"/>
              <a:gd name="T5" fmla="*/ 0 h 715"/>
              <a:gd name="T6" fmla="*/ 238 w 324"/>
              <a:gd name="T7" fmla="*/ 0 h 715"/>
              <a:gd name="T8" fmla="*/ 238 w 324"/>
              <a:gd name="T9" fmla="*/ 657 h 715"/>
              <a:gd name="T10" fmla="*/ 270 w 324"/>
              <a:gd name="T11" fmla="*/ 657 h 715"/>
              <a:gd name="T12" fmla="*/ 270 w 324"/>
              <a:gd name="T13" fmla="*/ 627 h 715"/>
              <a:gd name="T14" fmla="*/ 324 w 324"/>
              <a:gd name="T15" fmla="*/ 671 h 715"/>
              <a:gd name="T16" fmla="*/ 270 w 324"/>
              <a:gd name="T17" fmla="*/ 715 h 715"/>
              <a:gd name="T18" fmla="*/ 270 w 324"/>
              <a:gd name="T19" fmla="*/ 685 h 715"/>
              <a:gd name="T20" fmla="*/ 209 w 324"/>
              <a:gd name="T21" fmla="*/ 685 h 715"/>
              <a:gd name="T22" fmla="*/ 209 w 324"/>
              <a:gd name="T23" fmla="*/ 28 h 715"/>
              <a:gd name="T24" fmla="*/ 28 w 324"/>
              <a:gd name="T25" fmla="*/ 28 h 715"/>
              <a:gd name="T26" fmla="*/ 28 w 324"/>
              <a:gd name="T27" fmla="*/ 115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4" h="715">
                <a:moveTo>
                  <a:pt x="28" y="115"/>
                </a:moveTo>
                <a:lnTo>
                  <a:pt x="0" y="115"/>
                </a:lnTo>
                <a:lnTo>
                  <a:pt x="0" y="0"/>
                </a:lnTo>
                <a:lnTo>
                  <a:pt x="238" y="0"/>
                </a:lnTo>
                <a:lnTo>
                  <a:pt x="238" y="657"/>
                </a:lnTo>
                <a:lnTo>
                  <a:pt x="270" y="657"/>
                </a:lnTo>
                <a:lnTo>
                  <a:pt x="270" y="627"/>
                </a:lnTo>
                <a:lnTo>
                  <a:pt x="324" y="671"/>
                </a:lnTo>
                <a:lnTo>
                  <a:pt x="270" y="715"/>
                </a:lnTo>
                <a:lnTo>
                  <a:pt x="270" y="685"/>
                </a:lnTo>
                <a:lnTo>
                  <a:pt x="209" y="685"/>
                </a:lnTo>
                <a:lnTo>
                  <a:pt x="209" y="28"/>
                </a:lnTo>
                <a:lnTo>
                  <a:pt x="28" y="28"/>
                </a:lnTo>
                <a:lnTo>
                  <a:pt x="28" y="115"/>
                </a:lnTo>
                <a:close/>
              </a:path>
            </a:pathLst>
          </a:custGeom>
          <a:solidFill>
            <a:srgbClr val="FFB6B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7" name="Freeform 102">
            <a:extLst>
              <a:ext uri="{FF2B5EF4-FFF2-40B4-BE49-F238E27FC236}">
                <a16:creationId xmlns:a16="http://schemas.microsoft.com/office/drawing/2014/main" id="{E2D969A1-4A58-4448-AD7F-494B4A37B1FB}"/>
              </a:ext>
            </a:extLst>
          </p:cNvPr>
          <p:cNvSpPr>
            <a:spLocks/>
          </p:cNvSpPr>
          <p:nvPr/>
        </p:nvSpPr>
        <p:spPr bwMode="auto">
          <a:xfrm>
            <a:off x="3498850" y="3429000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3">
                <a:extLst>
                  <a:ext uri="{FF2B5EF4-FFF2-40B4-BE49-F238E27FC236}">
                    <a16:creationId xmlns:a16="http://schemas.microsoft.com/office/drawing/2014/main" id="{CBFDE718-C328-406A-80B4-7013DB8BD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5913" y="2562900"/>
                <a:ext cx="463549" cy="465375"/>
              </a:xfrm>
              <a:prstGeom prst="ellipse">
                <a:avLst/>
              </a:prstGeom>
              <a:solidFill>
                <a:srgbClr val="D5E8D4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d-ID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108" name="Oval 103">
                <a:extLst>
                  <a:ext uri="{FF2B5EF4-FFF2-40B4-BE49-F238E27FC236}">
                    <a16:creationId xmlns:a16="http://schemas.microsoft.com/office/drawing/2014/main" id="{CBFDE718-C328-406A-80B4-7013DB8BD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5913" y="2562900"/>
                <a:ext cx="463549" cy="465375"/>
              </a:xfrm>
              <a:prstGeom prst="ellipse">
                <a:avLst/>
              </a:prstGeom>
              <a:blipFill>
                <a:blip r:embed="rId9"/>
                <a:stretch>
                  <a:fillRect r="-1299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Freeform 104">
            <a:extLst>
              <a:ext uri="{FF2B5EF4-FFF2-40B4-BE49-F238E27FC236}">
                <a16:creationId xmlns:a16="http://schemas.microsoft.com/office/drawing/2014/main" id="{CE629CB4-3105-4FEF-9392-1606EE2E38B5}"/>
              </a:ext>
            </a:extLst>
          </p:cNvPr>
          <p:cNvSpPr>
            <a:spLocks/>
          </p:cNvSpPr>
          <p:nvPr/>
        </p:nvSpPr>
        <p:spPr bwMode="auto">
          <a:xfrm>
            <a:off x="2786063" y="3027363"/>
            <a:ext cx="376237" cy="1774825"/>
          </a:xfrm>
          <a:custGeom>
            <a:avLst/>
            <a:gdLst>
              <a:gd name="T0" fmla="*/ 28 w 237"/>
              <a:gd name="T1" fmla="*/ 1118 h 1118"/>
              <a:gd name="T2" fmla="*/ 0 w 237"/>
              <a:gd name="T3" fmla="*/ 1118 h 1118"/>
              <a:gd name="T4" fmla="*/ 1 w 237"/>
              <a:gd name="T5" fmla="*/ 543 h 1118"/>
              <a:gd name="T6" fmla="*/ 179 w 237"/>
              <a:gd name="T7" fmla="*/ 543 h 1118"/>
              <a:gd name="T8" fmla="*/ 179 w 237"/>
              <a:gd name="T9" fmla="*/ 53 h 1118"/>
              <a:gd name="T10" fmla="*/ 149 w 237"/>
              <a:gd name="T11" fmla="*/ 53 h 1118"/>
              <a:gd name="T12" fmla="*/ 193 w 237"/>
              <a:gd name="T13" fmla="*/ 0 h 1118"/>
              <a:gd name="T14" fmla="*/ 237 w 237"/>
              <a:gd name="T15" fmla="*/ 53 h 1118"/>
              <a:gd name="T16" fmla="*/ 207 w 237"/>
              <a:gd name="T17" fmla="*/ 53 h 1118"/>
              <a:gd name="T18" fmla="*/ 207 w 237"/>
              <a:gd name="T19" fmla="*/ 571 h 1118"/>
              <a:gd name="T20" fmla="*/ 29 w 237"/>
              <a:gd name="T21" fmla="*/ 571 h 1118"/>
              <a:gd name="T22" fmla="*/ 28 w 237"/>
              <a:gd name="T23" fmla="*/ 1118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7" h="1118">
                <a:moveTo>
                  <a:pt x="28" y="1118"/>
                </a:moveTo>
                <a:lnTo>
                  <a:pt x="0" y="1118"/>
                </a:lnTo>
                <a:lnTo>
                  <a:pt x="1" y="543"/>
                </a:lnTo>
                <a:lnTo>
                  <a:pt x="179" y="543"/>
                </a:lnTo>
                <a:lnTo>
                  <a:pt x="179" y="53"/>
                </a:lnTo>
                <a:lnTo>
                  <a:pt x="149" y="53"/>
                </a:lnTo>
                <a:lnTo>
                  <a:pt x="193" y="0"/>
                </a:lnTo>
                <a:lnTo>
                  <a:pt x="237" y="53"/>
                </a:lnTo>
                <a:lnTo>
                  <a:pt x="207" y="53"/>
                </a:lnTo>
                <a:lnTo>
                  <a:pt x="207" y="571"/>
                </a:lnTo>
                <a:lnTo>
                  <a:pt x="29" y="571"/>
                </a:lnTo>
                <a:lnTo>
                  <a:pt x="28" y="1118"/>
                </a:lnTo>
                <a:close/>
              </a:path>
            </a:pathLst>
          </a:custGeom>
          <a:solidFill>
            <a:srgbClr val="FF99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0" name="Freeform 105">
            <a:extLst>
              <a:ext uri="{FF2B5EF4-FFF2-40B4-BE49-F238E27FC236}">
                <a16:creationId xmlns:a16="http://schemas.microsoft.com/office/drawing/2014/main" id="{B6C3C7DD-803C-4583-8E18-18A80D10CCC7}"/>
              </a:ext>
            </a:extLst>
          </p:cNvPr>
          <p:cNvSpPr>
            <a:spLocks/>
          </p:cNvSpPr>
          <p:nvPr/>
        </p:nvSpPr>
        <p:spPr bwMode="auto">
          <a:xfrm>
            <a:off x="3022600" y="3027363"/>
            <a:ext cx="139700" cy="84138"/>
          </a:xfrm>
          <a:custGeom>
            <a:avLst/>
            <a:gdLst>
              <a:gd name="T0" fmla="*/ 30 w 88"/>
              <a:gd name="T1" fmla="*/ 53 h 53"/>
              <a:gd name="T2" fmla="*/ 0 w 88"/>
              <a:gd name="T3" fmla="*/ 53 h 53"/>
              <a:gd name="T4" fmla="*/ 44 w 88"/>
              <a:gd name="T5" fmla="*/ 0 h 53"/>
              <a:gd name="T6" fmla="*/ 88 w 88"/>
              <a:gd name="T7" fmla="*/ 53 h 53"/>
              <a:gd name="T8" fmla="*/ 58 w 88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3">
                <a:moveTo>
                  <a:pt x="30" y="53"/>
                </a:moveTo>
                <a:lnTo>
                  <a:pt x="0" y="53"/>
                </a:lnTo>
                <a:lnTo>
                  <a:pt x="44" y="0"/>
                </a:lnTo>
                <a:lnTo>
                  <a:pt x="88" y="53"/>
                </a:lnTo>
                <a:lnTo>
                  <a:pt x="58" y="53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106">
            <a:extLst>
              <a:ext uri="{FF2B5EF4-FFF2-40B4-BE49-F238E27FC236}">
                <a16:creationId xmlns:a16="http://schemas.microsoft.com/office/drawing/2014/main" id="{9E3C1D10-125B-40C3-A71A-40C58C31DB40}"/>
              </a:ext>
            </a:extLst>
          </p:cNvPr>
          <p:cNvSpPr>
            <a:spLocks/>
          </p:cNvSpPr>
          <p:nvPr/>
        </p:nvSpPr>
        <p:spPr bwMode="auto">
          <a:xfrm>
            <a:off x="2254250" y="2254250"/>
            <a:ext cx="1395412" cy="3740150"/>
          </a:xfrm>
          <a:custGeom>
            <a:avLst/>
            <a:gdLst>
              <a:gd name="T0" fmla="*/ 879 w 879"/>
              <a:gd name="T1" fmla="*/ 717 h 2356"/>
              <a:gd name="T2" fmla="*/ 851 w 879"/>
              <a:gd name="T3" fmla="*/ 717 h 2356"/>
              <a:gd name="T4" fmla="*/ 851 w 879"/>
              <a:gd name="T5" fmla="*/ 28 h 2356"/>
              <a:gd name="T6" fmla="*/ 157 w 879"/>
              <a:gd name="T7" fmla="*/ 28 h 2356"/>
              <a:gd name="T8" fmla="*/ 157 w 879"/>
              <a:gd name="T9" fmla="*/ 2236 h 2356"/>
              <a:gd name="T10" fmla="*/ 58 w 879"/>
              <a:gd name="T11" fmla="*/ 2236 h 2356"/>
              <a:gd name="T12" fmla="*/ 58 w 879"/>
              <a:gd name="T13" fmla="*/ 2302 h 2356"/>
              <a:gd name="T14" fmla="*/ 88 w 879"/>
              <a:gd name="T15" fmla="*/ 2302 h 2356"/>
              <a:gd name="T16" fmla="*/ 44 w 879"/>
              <a:gd name="T17" fmla="*/ 2356 h 2356"/>
              <a:gd name="T18" fmla="*/ 0 w 879"/>
              <a:gd name="T19" fmla="*/ 2302 h 2356"/>
              <a:gd name="T20" fmla="*/ 30 w 879"/>
              <a:gd name="T21" fmla="*/ 2302 h 2356"/>
              <a:gd name="T22" fmla="*/ 30 w 879"/>
              <a:gd name="T23" fmla="*/ 2207 h 2356"/>
              <a:gd name="T24" fmla="*/ 129 w 879"/>
              <a:gd name="T25" fmla="*/ 2207 h 2356"/>
              <a:gd name="T26" fmla="*/ 129 w 879"/>
              <a:gd name="T27" fmla="*/ 0 h 2356"/>
              <a:gd name="T28" fmla="*/ 879 w 879"/>
              <a:gd name="T29" fmla="*/ 0 h 2356"/>
              <a:gd name="T30" fmla="*/ 879 w 879"/>
              <a:gd name="T31" fmla="*/ 717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79" h="2356">
                <a:moveTo>
                  <a:pt x="879" y="717"/>
                </a:moveTo>
                <a:lnTo>
                  <a:pt x="851" y="717"/>
                </a:lnTo>
                <a:lnTo>
                  <a:pt x="851" y="28"/>
                </a:lnTo>
                <a:lnTo>
                  <a:pt x="157" y="28"/>
                </a:lnTo>
                <a:lnTo>
                  <a:pt x="157" y="2236"/>
                </a:lnTo>
                <a:lnTo>
                  <a:pt x="58" y="2236"/>
                </a:lnTo>
                <a:lnTo>
                  <a:pt x="58" y="2302"/>
                </a:lnTo>
                <a:lnTo>
                  <a:pt x="88" y="2302"/>
                </a:lnTo>
                <a:lnTo>
                  <a:pt x="44" y="2356"/>
                </a:lnTo>
                <a:lnTo>
                  <a:pt x="0" y="2302"/>
                </a:lnTo>
                <a:lnTo>
                  <a:pt x="30" y="2302"/>
                </a:lnTo>
                <a:lnTo>
                  <a:pt x="30" y="2207"/>
                </a:lnTo>
                <a:lnTo>
                  <a:pt x="129" y="2207"/>
                </a:lnTo>
                <a:lnTo>
                  <a:pt x="129" y="0"/>
                </a:lnTo>
                <a:lnTo>
                  <a:pt x="879" y="0"/>
                </a:lnTo>
                <a:lnTo>
                  <a:pt x="879" y="717"/>
                </a:lnTo>
                <a:close/>
              </a:path>
            </a:pathLst>
          </a:custGeom>
          <a:solidFill>
            <a:srgbClr val="FFB6B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107">
            <a:extLst>
              <a:ext uri="{FF2B5EF4-FFF2-40B4-BE49-F238E27FC236}">
                <a16:creationId xmlns:a16="http://schemas.microsoft.com/office/drawing/2014/main" id="{9794B655-FB5E-4D75-9660-FB705FC80DAD}"/>
              </a:ext>
            </a:extLst>
          </p:cNvPr>
          <p:cNvSpPr>
            <a:spLocks/>
          </p:cNvSpPr>
          <p:nvPr/>
        </p:nvSpPr>
        <p:spPr bwMode="auto">
          <a:xfrm>
            <a:off x="2254250" y="5908675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Oval 108">
                <a:extLst>
                  <a:ext uri="{FF2B5EF4-FFF2-40B4-BE49-F238E27FC236}">
                    <a16:creationId xmlns:a16="http://schemas.microsoft.com/office/drawing/2014/main" id="{38C85266-7E32-45E3-B121-3DC703589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9925" y="5995988"/>
                <a:ext cx="579437" cy="581784"/>
              </a:xfrm>
              <a:prstGeom prst="ellipse">
                <a:avLst/>
              </a:prstGeom>
              <a:solidFill>
                <a:srgbClr val="FF9933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200" dirty="0"/>
                  <a:t>W</a:t>
                </a:r>
                <a:endParaRPr lang="id-ID" sz="1200" dirty="0"/>
              </a:p>
            </p:txBody>
          </p:sp>
        </mc:Choice>
        <mc:Fallback xmlns="">
          <p:sp>
            <p:nvSpPr>
              <p:cNvPr id="113" name="Oval 108">
                <a:extLst>
                  <a:ext uri="{FF2B5EF4-FFF2-40B4-BE49-F238E27FC236}">
                    <a16:creationId xmlns:a16="http://schemas.microsoft.com/office/drawing/2014/main" id="{38C85266-7E32-45E3-B121-3DC703589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9925" y="5995988"/>
                <a:ext cx="579437" cy="58178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Oval 109">
                <a:extLst>
                  <a:ext uri="{FF2B5EF4-FFF2-40B4-BE49-F238E27FC236}">
                    <a16:creationId xmlns:a16="http://schemas.microsoft.com/office/drawing/2014/main" id="{83CE5E41-0B91-48FA-88ED-C6F236186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801" y="6446044"/>
                <a:ext cx="685799" cy="685800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x</a:t>
                </a:r>
                <a:endParaRPr lang="id-ID" dirty="0"/>
              </a:p>
            </p:txBody>
          </p:sp>
        </mc:Choice>
        <mc:Fallback xmlns="">
          <p:sp>
            <p:nvSpPr>
              <p:cNvPr id="114" name="Oval 109">
                <a:extLst>
                  <a:ext uri="{FF2B5EF4-FFF2-40B4-BE49-F238E27FC236}">
                    <a16:creationId xmlns:a16="http://schemas.microsoft.com/office/drawing/2014/main" id="{83CE5E41-0B91-48FA-88ED-C6F236186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6801" y="6446044"/>
                <a:ext cx="685799" cy="6858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Freeform 110">
            <a:extLst>
              <a:ext uri="{FF2B5EF4-FFF2-40B4-BE49-F238E27FC236}">
                <a16:creationId xmlns:a16="http://schemas.microsoft.com/office/drawing/2014/main" id="{E096BD6D-AE6C-4D4A-928D-5A7841FA8A63}"/>
              </a:ext>
            </a:extLst>
          </p:cNvPr>
          <p:cNvSpPr>
            <a:spLocks/>
          </p:cNvSpPr>
          <p:nvPr/>
        </p:nvSpPr>
        <p:spPr bwMode="auto">
          <a:xfrm>
            <a:off x="2565400" y="2797175"/>
            <a:ext cx="322262" cy="3690938"/>
          </a:xfrm>
          <a:custGeom>
            <a:avLst/>
            <a:gdLst>
              <a:gd name="T0" fmla="*/ 203 w 203"/>
              <a:gd name="T1" fmla="*/ 0 h 2325"/>
              <a:gd name="T2" fmla="*/ 203 w 203"/>
              <a:gd name="T3" fmla="*/ 29 h 2325"/>
              <a:gd name="T4" fmla="*/ 58 w 203"/>
              <a:gd name="T5" fmla="*/ 29 h 2325"/>
              <a:gd name="T6" fmla="*/ 58 w 203"/>
              <a:gd name="T7" fmla="*/ 2272 h 2325"/>
              <a:gd name="T8" fmla="*/ 87 w 203"/>
              <a:gd name="T9" fmla="*/ 2272 h 2325"/>
              <a:gd name="T10" fmla="*/ 43 w 203"/>
              <a:gd name="T11" fmla="*/ 2325 h 2325"/>
              <a:gd name="T12" fmla="*/ 0 w 203"/>
              <a:gd name="T13" fmla="*/ 2272 h 2325"/>
              <a:gd name="T14" fmla="*/ 29 w 203"/>
              <a:gd name="T15" fmla="*/ 2272 h 2325"/>
              <a:gd name="T16" fmla="*/ 29 w 203"/>
              <a:gd name="T17" fmla="*/ 0 h 2325"/>
              <a:gd name="T18" fmla="*/ 203 w 203"/>
              <a:gd name="T19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3" h="2325">
                <a:moveTo>
                  <a:pt x="203" y="0"/>
                </a:moveTo>
                <a:lnTo>
                  <a:pt x="203" y="29"/>
                </a:lnTo>
                <a:lnTo>
                  <a:pt x="58" y="29"/>
                </a:lnTo>
                <a:lnTo>
                  <a:pt x="58" y="2272"/>
                </a:lnTo>
                <a:lnTo>
                  <a:pt x="87" y="2272"/>
                </a:lnTo>
                <a:lnTo>
                  <a:pt x="43" y="2325"/>
                </a:lnTo>
                <a:lnTo>
                  <a:pt x="0" y="2272"/>
                </a:lnTo>
                <a:lnTo>
                  <a:pt x="29" y="2272"/>
                </a:lnTo>
                <a:lnTo>
                  <a:pt x="29" y="0"/>
                </a:lnTo>
                <a:lnTo>
                  <a:pt x="203" y="0"/>
                </a:lnTo>
                <a:close/>
              </a:path>
            </a:pathLst>
          </a:custGeom>
          <a:solidFill>
            <a:srgbClr val="A368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6" name="Freeform 111">
            <a:extLst>
              <a:ext uri="{FF2B5EF4-FFF2-40B4-BE49-F238E27FC236}">
                <a16:creationId xmlns:a16="http://schemas.microsoft.com/office/drawing/2014/main" id="{903FDDB1-B456-4D61-A4B9-B40C46662BED}"/>
              </a:ext>
            </a:extLst>
          </p:cNvPr>
          <p:cNvSpPr>
            <a:spLocks/>
          </p:cNvSpPr>
          <p:nvPr/>
        </p:nvSpPr>
        <p:spPr bwMode="auto">
          <a:xfrm>
            <a:off x="2565400" y="6403975"/>
            <a:ext cx="138112" cy="84138"/>
          </a:xfrm>
          <a:custGeom>
            <a:avLst/>
            <a:gdLst>
              <a:gd name="T0" fmla="*/ 58 w 87"/>
              <a:gd name="T1" fmla="*/ 0 h 53"/>
              <a:gd name="T2" fmla="*/ 87 w 87"/>
              <a:gd name="T3" fmla="*/ 0 h 53"/>
              <a:gd name="T4" fmla="*/ 43 w 87"/>
              <a:gd name="T5" fmla="*/ 53 h 53"/>
              <a:gd name="T6" fmla="*/ 0 w 87"/>
              <a:gd name="T7" fmla="*/ 0 h 53"/>
              <a:gd name="T8" fmla="*/ 29 w 87"/>
              <a:gd name="T9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53">
                <a:moveTo>
                  <a:pt x="58" y="0"/>
                </a:moveTo>
                <a:lnTo>
                  <a:pt x="87" y="0"/>
                </a:lnTo>
                <a:lnTo>
                  <a:pt x="43" y="53"/>
                </a:lnTo>
                <a:lnTo>
                  <a:pt x="0" y="0"/>
                </a:lnTo>
                <a:lnTo>
                  <a:pt x="29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Freeform 113">
            <a:extLst>
              <a:ext uri="{FF2B5EF4-FFF2-40B4-BE49-F238E27FC236}">
                <a16:creationId xmlns:a16="http://schemas.microsoft.com/office/drawing/2014/main" id="{6435645B-60D3-4A09-AAAF-26F6EDE06573}"/>
              </a:ext>
            </a:extLst>
          </p:cNvPr>
          <p:cNvSpPr>
            <a:spLocks/>
          </p:cNvSpPr>
          <p:nvPr/>
        </p:nvSpPr>
        <p:spPr bwMode="auto">
          <a:xfrm>
            <a:off x="1844675" y="2797175"/>
            <a:ext cx="1041400" cy="2232025"/>
          </a:xfrm>
          <a:custGeom>
            <a:avLst/>
            <a:gdLst>
              <a:gd name="T0" fmla="*/ 656 w 656"/>
              <a:gd name="T1" fmla="*/ 0 h 1406"/>
              <a:gd name="T2" fmla="*/ 656 w 656"/>
              <a:gd name="T3" fmla="*/ 29 h 1406"/>
              <a:gd name="T4" fmla="*/ 498 w 656"/>
              <a:gd name="T5" fmla="*/ 29 h 1406"/>
              <a:gd name="T6" fmla="*/ 498 w 656"/>
              <a:gd name="T7" fmla="*/ 1376 h 1406"/>
              <a:gd name="T8" fmla="*/ 54 w 656"/>
              <a:gd name="T9" fmla="*/ 1376 h 1406"/>
              <a:gd name="T10" fmla="*/ 54 w 656"/>
              <a:gd name="T11" fmla="*/ 1406 h 1406"/>
              <a:gd name="T12" fmla="*/ 0 w 656"/>
              <a:gd name="T13" fmla="*/ 1362 h 1406"/>
              <a:gd name="T14" fmla="*/ 54 w 656"/>
              <a:gd name="T15" fmla="*/ 1318 h 1406"/>
              <a:gd name="T16" fmla="*/ 54 w 656"/>
              <a:gd name="T17" fmla="*/ 1347 h 1406"/>
              <a:gd name="T18" fmla="*/ 469 w 656"/>
              <a:gd name="T19" fmla="*/ 1347 h 1406"/>
              <a:gd name="T20" fmla="*/ 469 w 656"/>
              <a:gd name="T21" fmla="*/ 0 h 1406"/>
              <a:gd name="T22" fmla="*/ 656 w 656"/>
              <a:gd name="T23" fmla="*/ 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6" h="1406">
                <a:moveTo>
                  <a:pt x="656" y="0"/>
                </a:moveTo>
                <a:lnTo>
                  <a:pt x="656" y="29"/>
                </a:lnTo>
                <a:lnTo>
                  <a:pt x="498" y="29"/>
                </a:lnTo>
                <a:lnTo>
                  <a:pt x="498" y="1376"/>
                </a:lnTo>
                <a:lnTo>
                  <a:pt x="54" y="1376"/>
                </a:lnTo>
                <a:lnTo>
                  <a:pt x="54" y="1406"/>
                </a:lnTo>
                <a:lnTo>
                  <a:pt x="0" y="1362"/>
                </a:lnTo>
                <a:lnTo>
                  <a:pt x="54" y="1318"/>
                </a:lnTo>
                <a:lnTo>
                  <a:pt x="54" y="1347"/>
                </a:lnTo>
                <a:lnTo>
                  <a:pt x="469" y="1347"/>
                </a:lnTo>
                <a:lnTo>
                  <a:pt x="469" y="0"/>
                </a:lnTo>
                <a:lnTo>
                  <a:pt x="656" y="0"/>
                </a:lnTo>
                <a:close/>
              </a:path>
            </a:pathLst>
          </a:custGeom>
          <a:solidFill>
            <a:srgbClr val="A36800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114">
            <a:extLst>
              <a:ext uri="{FF2B5EF4-FFF2-40B4-BE49-F238E27FC236}">
                <a16:creationId xmlns:a16="http://schemas.microsoft.com/office/drawing/2014/main" id="{B4EE4FB4-6143-48F4-A35A-82D051205B62}"/>
              </a:ext>
            </a:extLst>
          </p:cNvPr>
          <p:cNvSpPr>
            <a:spLocks/>
          </p:cNvSpPr>
          <p:nvPr/>
        </p:nvSpPr>
        <p:spPr bwMode="auto">
          <a:xfrm>
            <a:off x="1854200" y="4889500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29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115">
            <a:extLst>
              <a:ext uri="{FF2B5EF4-FFF2-40B4-BE49-F238E27FC236}">
                <a16:creationId xmlns:a16="http://schemas.microsoft.com/office/drawing/2014/main" id="{5E950E75-FBFB-42A8-9171-CEA589EE42D5}"/>
              </a:ext>
            </a:extLst>
          </p:cNvPr>
          <p:cNvSpPr>
            <a:spLocks/>
          </p:cNvSpPr>
          <p:nvPr/>
        </p:nvSpPr>
        <p:spPr bwMode="auto">
          <a:xfrm>
            <a:off x="3702050" y="1989138"/>
            <a:ext cx="192087" cy="1403350"/>
          </a:xfrm>
          <a:custGeom>
            <a:avLst/>
            <a:gdLst>
              <a:gd name="T0" fmla="*/ 0 w 121"/>
              <a:gd name="T1" fmla="*/ 28 h 884"/>
              <a:gd name="T2" fmla="*/ 0 w 121"/>
              <a:gd name="T3" fmla="*/ 0 h 884"/>
              <a:gd name="T4" fmla="*/ 92 w 121"/>
              <a:gd name="T5" fmla="*/ 0 h 884"/>
              <a:gd name="T6" fmla="*/ 92 w 121"/>
              <a:gd name="T7" fmla="*/ 830 h 884"/>
              <a:gd name="T8" fmla="*/ 121 w 121"/>
              <a:gd name="T9" fmla="*/ 830 h 884"/>
              <a:gd name="T10" fmla="*/ 77 w 121"/>
              <a:gd name="T11" fmla="*/ 884 h 884"/>
              <a:gd name="T12" fmla="*/ 34 w 121"/>
              <a:gd name="T13" fmla="*/ 830 h 884"/>
              <a:gd name="T14" fmla="*/ 63 w 121"/>
              <a:gd name="T15" fmla="*/ 830 h 884"/>
              <a:gd name="T16" fmla="*/ 63 w 121"/>
              <a:gd name="T17" fmla="*/ 28 h 884"/>
              <a:gd name="T18" fmla="*/ 0 w 121"/>
              <a:gd name="T19" fmla="*/ 28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1" h="884">
                <a:moveTo>
                  <a:pt x="0" y="28"/>
                </a:moveTo>
                <a:lnTo>
                  <a:pt x="0" y="0"/>
                </a:lnTo>
                <a:lnTo>
                  <a:pt x="92" y="0"/>
                </a:lnTo>
                <a:lnTo>
                  <a:pt x="92" y="830"/>
                </a:lnTo>
                <a:lnTo>
                  <a:pt x="121" y="830"/>
                </a:lnTo>
                <a:lnTo>
                  <a:pt x="77" y="884"/>
                </a:lnTo>
                <a:lnTo>
                  <a:pt x="34" y="830"/>
                </a:lnTo>
                <a:lnTo>
                  <a:pt x="63" y="830"/>
                </a:lnTo>
                <a:lnTo>
                  <a:pt x="63" y="28"/>
                </a:lnTo>
                <a:lnTo>
                  <a:pt x="0" y="28"/>
                </a:lnTo>
                <a:close/>
              </a:path>
            </a:pathLst>
          </a:custGeom>
          <a:solidFill>
            <a:srgbClr val="BD14C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116">
            <a:extLst>
              <a:ext uri="{FF2B5EF4-FFF2-40B4-BE49-F238E27FC236}">
                <a16:creationId xmlns:a16="http://schemas.microsoft.com/office/drawing/2014/main" id="{2F608FEB-2499-4B2F-9E19-5192E9BF5A8B}"/>
              </a:ext>
            </a:extLst>
          </p:cNvPr>
          <p:cNvSpPr>
            <a:spLocks/>
          </p:cNvSpPr>
          <p:nvPr/>
        </p:nvSpPr>
        <p:spPr bwMode="auto">
          <a:xfrm>
            <a:off x="3756025" y="3306763"/>
            <a:ext cx="138112" cy="85725"/>
          </a:xfrm>
          <a:custGeom>
            <a:avLst/>
            <a:gdLst>
              <a:gd name="T0" fmla="*/ 58 w 87"/>
              <a:gd name="T1" fmla="*/ 0 h 54"/>
              <a:gd name="T2" fmla="*/ 87 w 87"/>
              <a:gd name="T3" fmla="*/ 0 h 54"/>
              <a:gd name="T4" fmla="*/ 43 w 87"/>
              <a:gd name="T5" fmla="*/ 54 h 54"/>
              <a:gd name="T6" fmla="*/ 0 w 87"/>
              <a:gd name="T7" fmla="*/ 0 h 54"/>
              <a:gd name="T8" fmla="*/ 29 w 87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54">
                <a:moveTo>
                  <a:pt x="58" y="0"/>
                </a:moveTo>
                <a:lnTo>
                  <a:pt x="87" y="0"/>
                </a:lnTo>
                <a:lnTo>
                  <a:pt x="43" y="54"/>
                </a:lnTo>
                <a:lnTo>
                  <a:pt x="0" y="0"/>
                </a:lnTo>
                <a:lnTo>
                  <a:pt x="29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Oval 117">
            <a:extLst>
              <a:ext uri="{FF2B5EF4-FFF2-40B4-BE49-F238E27FC236}">
                <a16:creationId xmlns:a16="http://schemas.microsoft.com/office/drawing/2014/main" id="{8E15851A-5081-4EAC-9CD3-8F3F5BD7E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878013"/>
            <a:ext cx="269875" cy="268288"/>
          </a:xfrm>
          <a:prstGeom prst="ellipse">
            <a:avLst/>
          </a:prstGeom>
          <a:solidFill>
            <a:srgbClr val="FFCC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T</a:t>
            </a:r>
            <a:endParaRPr lang="id-ID" sz="1400" dirty="0"/>
          </a:p>
        </p:txBody>
      </p:sp>
      <p:sp>
        <p:nvSpPr>
          <p:cNvPr id="124" name="Freeform 119">
            <a:extLst>
              <a:ext uri="{FF2B5EF4-FFF2-40B4-BE49-F238E27FC236}">
                <a16:creationId xmlns:a16="http://schemas.microsoft.com/office/drawing/2014/main" id="{FEE2BE09-03F3-4A12-940D-64F12D9CE918}"/>
              </a:ext>
            </a:extLst>
          </p:cNvPr>
          <p:cNvSpPr>
            <a:spLocks/>
          </p:cNvSpPr>
          <p:nvPr/>
        </p:nvSpPr>
        <p:spPr bwMode="auto">
          <a:xfrm>
            <a:off x="2184400" y="1941513"/>
            <a:ext cx="1243012" cy="3432175"/>
          </a:xfrm>
          <a:custGeom>
            <a:avLst/>
            <a:gdLst>
              <a:gd name="T0" fmla="*/ 29 w 783"/>
              <a:gd name="T1" fmla="*/ 2162 h 2162"/>
              <a:gd name="T2" fmla="*/ 0 w 783"/>
              <a:gd name="T3" fmla="*/ 2162 h 2162"/>
              <a:gd name="T4" fmla="*/ 0 w 783"/>
              <a:gd name="T5" fmla="*/ 30 h 2162"/>
              <a:gd name="T6" fmla="*/ 729 w 783"/>
              <a:gd name="T7" fmla="*/ 30 h 2162"/>
              <a:gd name="T8" fmla="*/ 729 w 783"/>
              <a:gd name="T9" fmla="*/ 0 h 2162"/>
              <a:gd name="T10" fmla="*/ 783 w 783"/>
              <a:gd name="T11" fmla="*/ 44 h 2162"/>
              <a:gd name="T12" fmla="*/ 729 w 783"/>
              <a:gd name="T13" fmla="*/ 88 h 2162"/>
              <a:gd name="T14" fmla="*/ 729 w 783"/>
              <a:gd name="T15" fmla="*/ 58 h 2162"/>
              <a:gd name="T16" fmla="*/ 29 w 783"/>
              <a:gd name="T17" fmla="*/ 58 h 2162"/>
              <a:gd name="T18" fmla="*/ 29 w 783"/>
              <a:gd name="T19" fmla="*/ 2162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3" h="2162">
                <a:moveTo>
                  <a:pt x="29" y="2162"/>
                </a:moveTo>
                <a:lnTo>
                  <a:pt x="0" y="2162"/>
                </a:lnTo>
                <a:lnTo>
                  <a:pt x="0" y="30"/>
                </a:lnTo>
                <a:lnTo>
                  <a:pt x="729" y="30"/>
                </a:lnTo>
                <a:lnTo>
                  <a:pt x="729" y="0"/>
                </a:lnTo>
                <a:lnTo>
                  <a:pt x="783" y="44"/>
                </a:lnTo>
                <a:lnTo>
                  <a:pt x="729" y="88"/>
                </a:lnTo>
                <a:lnTo>
                  <a:pt x="729" y="58"/>
                </a:lnTo>
                <a:lnTo>
                  <a:pt x="29" y="58"/>
                </a:lnTo>
                <a:lnTo>
                  <a:pt x="29" y="2162"/>
                </a:lnTo>
                <a:close/>
              </a:path>
            </a:pathLst>
          </a:custGeom>
          <a:solidFill>
            <a:srgbClr val="BD14C6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5" name="Freeform 120">
            <a:extLst>
              <a:ext uri="{FF2B5EF4-FFF2-40B4-BE49-F238E27FC236}">
                <a16:creationId xmlns:a16="http://schemas.microsoft.com/office/drawing/2014/main" id="{A3387E64-AC2A-40C9-BCB8-78FC0788B93B}"/>
              </a:ext>
            </a:extLst>
          </p:cNvPr>
          <p:cNvSpPr>
            <a:spLocks/>
          </p:cNvSpPr>
          <p:nvPr/>
        </p:nvSpPr>
        <p:spPr bwMode="auto">
          <a:xfrm>
            <a:off x="3341688" y="1941513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6" name="Oval 121">
            <a:extLst>
              <a:ext uri="{FF2B5EF4-FFF2-40B4-BE49-F238E27FC236}">
                <a16:creationId xmlns:a16="http://schemas.microsoft.com/office/drawing/2014/main" id="{0D99A3C8-2F34-423B-AD63-846859A6D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4803775"/>
            <a:ext cx="269875" cy="269875"/>
          </a:xfrm>
          <a:prstGeom prst="ellipse">
            <a:avLst/>
          </a:prstGeom>
          <a:solidFill>
            <a:srgbClr val="FFCC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/>
              <a:t>T</a:t>
            </a:r>
            <a:endParaRPr lang="id-ID" sz="1100" dirty="0"/>
          </a:p>
        </p:txBody>
      </p:sp>
      <p:sp>
        <p:nvSpPr>
          <p:cNvPr id="128" name="Freeform 123">
            <a:extLst>
              <a:ext uri="{FF2B5EF4-FFF2-40B4-BE49-F238E27FC236}">
                <a16:creationId xmlns:a16="http://schemas.microsoft.com/office/drawing/2014/main" id="{99819426-D1F3-4BDD-B425-D7334AB6F70F}"/>
              </a:ext>
            </a:extLst>
          </p:cNvPr>
          <p:cNvSpPr>
            <a:spLocks/>
          </p:cNvSpPr>
          <p:nvPr/>
        </p:nvSpPr>
        <p:spPr bwMode="auto">
          <a:xfrm>
            <a:off x="2946400" y="4870450"/>
            <a:ext cx="252412" cy="139700"/>
          </a:xfrm>
          <a:custGeom>
            <a:avLst/>
            <a:gdLst>
              <a:gd name="T0" fmla="*/ 159 w 159"/>
              <a:gd name="T1" fmla="*/ 30 h 88"/>
              <a:gd name="T2" fmla="*/ 159 w 159"/>
              <a:gd name="T3" fmla="*/ 58 h 88"/>
              <a:gd name="T4" fmla="*/ 50 w 159"/>
              <a:gd name="T5" fmla="*/ 58 h 88"/>
              <a:gd name="T6" fmla="*/ 54 w 159"/>
              <a:gd name="T7" fmla="*/ 58 h 88"/>
              <a:gd name="T8" fmla="*/ 54 w 159"/>
              <a:gd name="T9" fmla="*/ 88 h 88"/>
              <a:gd name="T10" fmla="*/ 0 w 159"/>
              <a:gd name="T11" fmla="*/ 44 h 88"/>
              <a:gd name="T12" fmla="*/ 54 w 159"/>
              <a:gd name="T13" fmla="*/ 0 h 88"/>
              <a:gd name="T14" fmla="*/ 54 w 159"/>
              <a:gd name="T15" fmla="*/ 30 h 88"/>
              <a:gd name="T16" fmla="*/ 50 w 159"/>
              <a:gd name="T17" fmla="*/ 30 h 88"/>
              <a:gd name="T18" fmla="*/ 159 w 159"/>
              <a:gd name="T1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9" h="88">
                <a:moveTo>
                  <a:pt x="159" y="30"/>
                </a:moveTo>
                <a:lnTo>
                  <a:pt x="159" y="58"/>
                </a:lnTo>
                <a:lnTo>
                  <a:pt x="50" y="58"/>
                </a:lnTo>
                <a:lnTo>
                  <a:pt x="54" y="58"/>
                </a:ln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  <a:lnTo>
                  <a:pt x="50" y="30"/>
                </a:lnTo>
                <a:lnTo>
                  <a:pt x="159" y="30"/>
                </a:lnTo>
                <a:close/>
              </a:path>
            </a:pathLst>
          </a:custGeom>
          <a:solidFill>
            <a:srgbClr val="FF99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9" name="Freeform 124">
            <a:extLst>
              <a:ext uri="{FF2B5EF4-FFF2-40B4-BE49-F238E27FC236}">
                <a16:creationId xmlns:a16="http://schemas.microsoft.com/office/drawing/2014/main" id="{A03098DE-B8F8-402B-84F0-6BE9F027D415}"/>
              </a:ext>
            </a:extLst>
          </p:cNvPr>
          <p:cNvSpPr>
            <a:spLocks/>
          </p:cNvSpPr>
          <p:nvPr/>
        </p:nvSpPr>
        <p:spPr bwMode="auto">
          <a:xfrm>
            <a:off x="2946400" y="4870450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1" name="Freeform 126">
            <a:extLst>
              <a:ext uri="{FF2B5EF4-FFF2-40B4-BE49-F238E27FC236}">
                <a16:creationId xmlns:a16="http://schemas.microsoft.com/office/drawing/2014/main" id="{B50DE349-A8A2-486F-B6E1-B620132F27A1}"/>
              </a:ext>
            </a:extLst>
          </p:cNvPr>
          <p:cNvSpPr>
            <a:spLocks/>
          </p:cNvSpPr>
          <p:nvPr/>
        </p:nvSpPr>
        <p:spPr bwMode="auto">
          <a:xfrm>
            <a:off x="7031038" y="4819650"/>
            <a:ext cx="1531937" cy="139700"/>
          </a:xfrm>
          <a:custGeom>
            <a:avLst/>
            <a:gdLst>
              <a:gd name="T0" fmla="*/ 965 w 965"/>
              <a:gd name="T1" fmla="*/ 32 h 88"/>
              <a:gd name="T2" fmla="*/ 965 w 965"/>
              <a:gd name="T3" fmla="*/ 61 h 88"/>
              <a:gd name="T4" fmla="*/ 474 w 965"/>
              <a:gd name="T5" fmla="*/ 62 h 88"/>
              <a:gd name="T6" fmla="*/ 474 w 965"/>
              <a:gd name="T7" fmla="*/ 59 h 88"/>
              <a:gd name="T8" fmla="*/ 54 w 965"/>
              <a:gd name="T9" fmla="*/ 58 h 88"/>
              <a:gd name="T10" fmla="*/ 54 w 965"/>
              <a:gd name="T11" fmla="*/ 88 h 88"/>
              <a:gd name="T12" fmla="*/ 0 w 965"/>
              <a:gd name="T13" fmla="*/ 44 h 88"/>
              <a:gd name="T14" fmla="*/ 55 w 965"/>
              <a:gd name="T15" fmla="*/ 0 h 88"/>
              <a:gd name="T16" fmla="*/ 55 w 965"/>
              <a:gd name="T17" fmla="*/ 30 h 88"/>
              <a:gd name="T18" fmla="*/ 502 w 965"/>
              <a:gd name="T19" fmla="*/ 31 h 88"/>
              <a:gd name="T20" fmla="*/ 502 w 965"/>
              <a:gd name="T21" fmla="*/ 34 h 88"/>
              <a:gd name="T22" fmla="*/ 965 w 965"/>
              <a:gd name="T23" fmla="*/ 3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5" h="88">
                <a:moveTo>
                  <a:pt x="965" y="32"/>
                </a:moveTo>
                <a:lnTo>
                  <a:pt x="965" y="61"/>
                </a:lnTo>
                <a:lnTo>
                  <a:pt x="474" y="62"/>
                </a:lnTo>
                <a:lnTo>
                  <a:pt x="474" y="59"/>
                </a:lnTo>
                <a:lnTo>
                  <a:pt x="54" y="58"/>
                </a:lnTo>
                <a:lnTo>
                  <a:pt x="54" y="88"/>
                </a:lnTo>
                <a:lnTo>
                  <a:pt x="0" y="44"/>
                </a:lnTo>
                <a:lnTo>
                  <a:pt x="55" y="0"/>
                </a:lnTo>
                <a:lnTo>
                  <a:pt x="55" y="30"/>
                </a:lnTo>
                <a:lnTo>
                  <a:pt x="502" y="31"/>
                </a:lnTo>
                <a:lnTo>
                  <a:pt x="502" y="34"/>
                </a:lnTo>
                <a:lnTo>
                  <a:pt x="965" y="32"/>
                </a:lnTo>
                <a:close/>
              </a:path>
            </a:pathLst>
          </a:custGeom>
          <a:solidFill>
            <a:srgbClr val="33001A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3" name="Oval 128">
            <a:extLst>
              <a:ext uri="{FF2B5EF4-FFF2-40B4-BE49-F238E27FC236}">
                <a16:creationId xmlns:a16="http://schemas.microsoft.com/office/drawing/2014/main" id="{CCB837BB-F763-467E-8818-5E1A1B4C2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188" y="2757488"/>
            <a:ext cx="404812" cy="404813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134" name="Freeform 129">
            <a:extLst>
              <a:ext uri="{FF2B5EF4-FFF2-40B4-BE49-F238E27FC236}">
                <a16:creationId xmlns:a16="http://schemas.microsoft.com/office/drawing/2014/main" id="{DA41EDA4-4B3E-4B2B-8F8B-7CE60970F50B}"/>
              </a:ext>
            </a:extLst>
          </p:cNvPr>
          <p:cNvSpPr>
            <a:spLocks/>
          </p:cNvSpPr>
          <p:nvPr/>
        </p:nvSpPr>
        <p:spPr bwMode="auto">
          <a:xfrm>
            <a:off x="9277350" y="3098800"/>
            <a:ext cx="1058862" cy="1651000"/>
          </a:xfrm>
          <a:custGeom>
            <a:avLst/>
            <a:gdLst>
              <a:gd name="T0" fmla="*/ 638 w 667"/>
              <a:gd name="T1" fmla="*/ 1011 h 1040"/>
              <a:gd name="T2" fmla="*/ 667 w 667"/>
              <a:gd name="T3" fmla="*/ 1011 h 1040"/>
              <a:gd name="T4" fmla="*/ 667 w 667"/>
              <a:gd name="T5" fmla="*/ 1040 h 1040"/>
              <a:gd name="T6" fmla="*/ 650 w 667"/>
              <a:gd name="T7" fmla="*/ 1040 h 1040"/>
              <a:gd name="T8" fmla="*/ 30 w 667"/>
              <a:gd name="T9" fmla="*/ 1040 h 1040"/>
              <a:gd name="T10" fmla="*/ 30 w 667"/>
              <a:gd name="T11" fmla="*/ 54 h 1040"/>
              <a:gd name="T12" fmla="*/ 0 w 667"/>
              <a:gd name="T13" fmla="*/ 54 h 1040"/>
              <a:gd name="T14" fmla="*/ 44 w 667"/>
              <a:gd name="T15" fmla="*/ 0 h 1040"/>
              <a:gd name="T16" fmla="*/ 88 w 667"/>
              <a:gd name="T17" fmla="*/ 54 h 1040"/>
              <a:gd name="T18" fmla="*/ 58 w 667"/>
              <a:gd name="T19" fmla="*/ 54 h 1040"/>
              <a:gd name="T20" fmla="*/ 58 w 667"/>
              <a:gd name="T21" fmla="*/ 1012 h 1040"/>
              <a:gd name="T22" fmla="*/ 650 w 667"/>
              <a:gd name="T23" fmla="*/ 1012 h 1040"/>
              <a:gd name="T24" fmla="*/ 638 w 667"/>
              <a:gd name="T25" fmla="*/ 1012 h 1040"/>
              <a:gd name="T26" fmla="*/ 638 w 667"/>
              <a:gd name="T27" fmla="*/ 1011 h 1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7" h="1040">
                <a:moveTo>
                  <a:pt x="638" y="1011"/>
                </a:moveTo>
                <a:lnTo>
                  <a:pt x="667" y="1011"/>
                </a:lnTo>
                <a:lnTo>
                  <a:pt x="667" y="1040"/>
                </a:lnTo>
                <a:lnTo>
                  <a:pt x="650" y="1040"/>
                </a:lnTo>
                <a:lnTo>
                  <a:pt x="30" y="1040"/>
                </a:lnTo>
                <a:lnTo>
                  <a:pt x="30" y="54"/>
                </a:ln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  <a:lnTo>
                  <a:pt x="58" y="1012"/>
                </a:lnTo>
                <a:lnTo>
                  <a:pt x="650" y="1012"/>
                </a:lnTo>
                <a:lnTo>
                  <a:pt x="638" y="1012"/>
                </a:lnTo>
                <a:lnTo>
                  <a:pt x="638" y="1011"/>
                </a:lnTo>
                <a:close/>
              </a:path>
            </a:pathLst>
          </a:custGeom>
          <a:solidFill>
            <a:srgbClr val="33FF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5" name="Freeform 130">
            <a:extLst>
              <a:ext uri="{FF2B5EF4-FFF2-40B4-BE49-F238E27FC236}">
                <a16:creationId xmlns:a16="http://schemas.microsoft.com/office/drawing/2014/main" id="{AC1F0EDD-1E82-4A1E-AD6D-B2DFD03F586B}"/>
              </a:ext>
            </a:extLst>
          </p:cNvPr>
          <p:cNvSpPr>
            <a:spLocks/>
          </p:cNvSpPr>
          <p:nvPr/>
        </p:nvSpPr>
        <p:spPr bwMode="auto">
          <a:xfrm>
            <a:off x="9267825" y="3105150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6" name="Freeform 131">
            <a:extLst>
              <a:ext uri="{FF2B5EF4-FFF2-40B4-BE49-F238E27FC236}">
                <a16:creationId xmlns:a16="http://schemas.microsoft.com/office/drawing/2014/main" id="{1D905AD7-2AF2-4C11-B58C-BFE91D38F32E}"/>
              </a:ext>
            </a:extLst>
          </p:cNvPr>
          <p:cNvSpPr>
            <a:spLocks/>
          </p:cNvSpPr>
          <p:nvPr/>
        </p:nvSpPr>
        <p:spPr bwMode="auto">
          <a:xfrm>
            <a:off x="9124950" y="3163888"/>
            <a:ext cx="1255712" cy="1771650"/>
          </a:xfrm>
          <a:custGeom>
            <a:avLst/>
            <a:gdLst>
              <a:gd name="T0" fmla="*/ 791 w 791"/>
              <a:gd name="T1" fmla="*/ 1088 h 1116"/>
              <a:gd name="T2" fmla="*/ 791 w 791"/>
              <a:gd name="T3" fmla="*/ 1116 h 1116"/>
              <a:gd name="T4" fmla="*/ 29 w 791"/>
              <a:gd name="T5" fmla="*/ 1116 h 1116"/>
              <a:gd name="T6" fmla="*/ 29 w 791"/>
              <a:gd name="T7" fmla="*/ 54 h 1116"/>
              <a:gd name="T8" fmla="*/ 0 w 791"/>
              <a:gd name="T9" fmla="*/ 54 h 1116"/>
              <a:gd name="T10" fmla="*/ 43 w 791"/>
              <a:gd name="T11" fmla="*/ 0 h 1116"/>
              <a:gd name="T12" fmla="*/ 87 w 791"/>
              <a:gd name="T13" fmla="*/ 54 h 1116"/>
              <a:gd name="T14" fmla="*/ 58 w 791"/>
              <a:gd name="T15" fmla="*/ 54 h 1116"/>
              <a:gd name="T16" fmla="*/ 58 w 791"/>
              <a:gd name="T17" fmla="*/ 1088 h 1116"/>
              <a:gd name="T18" fmla="*/ 791 w 791"/>
              <a:gd name="T19" fmla="*/ 1088 h 1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1" h="1116">
                <a:moveTo>
                  <a:pt x="791" y="1088"/>
                </a:moveTo>
                <a:lnTo>
                  <a:pt x="791" y="1116"/>
                </a:lnTo>
                <a:lnTo>
                  <a:pt x="29" y="1116"/>
                </a:lnTo>
                <a:lnTo>
                  <a:pt x="29" y="54"/>
                </a:lnTo>
                <a:lnTo>
                  <a:pt x="0" y="54"/>
                </a:lnTo>
                <a:lnTo>
                  <a:pt x="43" y="0"/>
                </a:lnTo>
                <a:lnTo>
                  <a:pt x="87" y="54"/>
                </a:lnTo>
                <a:lnTo>
                  <a:pt x="58" y="54"/>
                </a:lnTo>
                <a:lnTo>
                  <a:pt x="58" y="1088"/>
                </a:lnTo>
                <a:lnTo>
                  <a:pt x="791" y="1088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7" name="Freeform 132">
            <a:extLst>
              <a:ext uri="{FF2B5EF4-FFF2-40B4-BE49-F238E27FC236}">
                <a16:creationId xmlns:a16="http://schemas.microsoft.com/office/drawing/2014/main" id="{07A936F1-FF67-4856-9389-10F77FA2612A}"/>
              </a:ext>
            </a:extLst>
          </p:cNvPr>
          <p:cNvSpPr>
            <a:spLocks/>
          </p:cNvSpPr>
          <p:nvPr/>
        </p:nvSpPr>
        <p:spPr bwMode="auto">
          <a:xfrm>
            <a:off x="9124950" y="3163888"/>
            <a:ext cx="138112" cy="85725"/>
          </a:xfrm>
          <a:custGeom>
            <a:avLst/>
            <a:gdLst>
              <a:gd name="T0" fmla="*/ 29 w 87"/>
              <a:gd name="T1" fmla="*/ 54 h 54"/>
              <a:gd name="T2" fmla="*/ 0 w 87"/>
              <a:gd name="T3" fmla="*/ 54 h 54"/>
              <a:gd name="T4" fmla="*/ 43 w 87"/>
              <a:gd name="T5" fmla="*/ 0 h 54"/>
              <a:gd name="T6" fmla="*/ 87 w 87"/>
              <a:gd name="T7" fmla="*/ 54 h 54"/>
              <a:gd name="T8" fmla="*/ 58 w 87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54">
                <a:moveTo>
                  <a:pt x="29" y="54"/>
                </a:moveTo>
                <a:lnTo>
                  <a:pt x="0" y="54"/>
                </a:lnTo>
                <a:lnTo>
                  <a:pt x="43" y="0"/>
                </a:lnTo>
                <a:lnTo>
                  <a:pt x="87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8" name="Freeform 133">
            <a:extLst>
              <a:ext uri="{FF2B5EF4-FFF2-40B4-BE49-F238E27FC236}">
                <a16:creationId xmlns:a16="http://schemas.microsoft.com/office/drawing/2014/main" id="{39A82513-EBAE-44DE-B259-A431873BF2B1}"/>
              </a:ext>
            </a:extLst>
          </p:cNvPr>
          <p:cNvSpPr>
            <a:spLocks/>
          </p:cNvSpPr>
          <p:nvPr/>
        </p:nvSpPr>
        <p:spPr bwMode="auto">
          <a:xfrm>
            <a:off x="8577263" y="2987675"/>
            <a:ext cx="444500" cy="139700"/>
          </a:xfrm>
          <a:custGeom>
            <a:avLst/>
            <a:gdLst>
              <a:gd name="T0" fmla="*/ 0 w 280"/>
              <a:gd name="T1" fmla="*/ 59 h 88"/>
              <a:gd name="T2" fmla="*/ 0 w 280"/>
              <a:gd name="T3" fmla="*/ 30 h 88"/>
              <a:gd name="T4" fmla="*/ 226 w 280"/>
              <a:gd name="T5" fmla="*/ 30 h 88"/>
              <a:gd name="T6" fmla="*/ 226 w 280"/>
              <a:gd name="T7" fmla="*/ 0 h 88"/>
              <a:gd name="T8" fmla="*/ 280 w 280"/>
              <a:gd name="T9" fmla="*/ 44 h 88"/>
              <a:gd name="T10" fmla="*/ 226 w 280"/>
              <a:gd name="T11" fmla="*/ 88 h 88"/>
              <a:gd name="T12" fmla="*/ 226 w 280"/>
              <a:gd name="T13" fmla="*/ 59 h 88"/>
              <a:gd name="T14" fmla="*/ 0 w 280"/>
              <a:gd name="T15" fmla="*/ 59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0" h="88">
                <a:moveTo>
                  <a:pt x="0" y="59"/>
                </a:moveTo>
                <a:lnTo>
                  <a:pt x="0" y="30"/>
                </a:lnTo>
                <a:lnTo>
                  <a:pt x="226" y="30"/>
                </a:lnTo>
                <a:lnTo>
                  <a:pt x="226" y="0"/>
                </a:lnTo>
                <a:lnTo>
                  <a:pt x="280" y="44"/>
                </a:lnTo>
                <a:lnTo>
                  <a:pt x="226" y="88"/>
                </a:lnTo>
                <a:lnTo>
                  <a:pt x="226" y="59"/>
                </a:lnTo>
                <a:lnTo>
                  <a:pt x="0" y="59"/>
                </a:lnTo>
                <a:close/>
              </a:path>
            </a:pathLst>
          </a:custGeom>
          <a:solidFill>
            <a:srgbClr val="FF99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4">
                <a:extLst>
                  <a:ext uri="{FF2B5EF4-FFF2-40B4-BE49-F238E27FC236}">
                    <a16:creationId xmlns:a16="http://schemas.microsoft.com/office/drawing/2014/main" id="{3D271747-E309-41AA-A6EC-1F7B0C15E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2600" y="2781300"/>
                <a:ext cx="476250" cy="476250"/>
              </a:xfrm>
              <a:prstGeom prst="ellipse">
                <a:avLst/>
              </a:prstGeom>
              <a:solidFill>
                <a:srgbClr val="E6D0DE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d-ID" sz="16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16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id-ID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139" name="Oval 134">
                <a:extLst>
                  <a:ext uri="{FF2B5EF4-FFF2-40B4-BE49-F238E27FC236}">
                    <a16:creationId xmlns:a16="http://schemas.microsoft.com/office/drawing/2014/main" id="{3D271747-E309-41AA-A6EC-1F7B0C15E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02600" y="2781300"/>
                <a:ext cx="476250" cy="476250"/>
              </a:xfrm>
              <a:prstGeom prst="ellipse">
                <a:avLst/>
              </a:prstGeom>
              <a:blipFill>
                <a:blip r:embed="rId12"/>
                <a:stretch>
                  <a:fillRect r="-7692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Freeform 135">
            <a:extLst>
              <a:ext uri="{FF2B5EF4-FFF2-40B4-BE49-F238E27FC236}">
                <a16:creationId xmlns:a16="http://schemas.microsoft.com/office/drawing/2014/main" id="{725F1B98-3E55-4970-BE78-1CB228D66A42}"/>
              </a:ext>
            </a:extLst>
          </p:cNvPr>
          <p:cNvSpPr>
            <a:spLocks/>
          </p:cNvSpPr>
          <p:nvPr/>
        </p:nvSpPr>
        <p:spPr bwMode="auto">
          <a:xfrm>
            <a:off x="8578850" y="2890838"/>
            <a:ext cx="411162" cy="139700"/>
          </a:xfrm>
          <a:custGeom>
            <a:avLst/>
            <a:gdLst>
              <a:gd name="T0" fmla="*/ 259 w 259"/>
              <a:gd name="T1" fmla="*/ 30 h 88"/>
              <a:gd name="T2" fmla="*/ 259 w 259"/>
              <a:gd name="T3" fmla="*/ 58 h 88"/>
              <a:gd name="T4" fmla="*/ 130 w 259"/>
              <a:gd name="T5" fmla="*/ 57 h 88"/>
              <a:gd name="T6" fmla="*/ 54 w 259"/>
              <a:gd name="T7" fmla="*/ 58 h 88"/>
              <a:gd name="T8" fmla="*/ 54 w 259"/>
              <a:gd name="T9" fmla="*/ 88 h 88"/>
              <a:gd name="T10" fmla="*/ 0 w 259"/>
              <a:gd name="T11" fmla="*/ 44 h 88"/>
              <a:gd name="T12" fmla="*/ 54 w 259"/>
              <a:gd name="T13" fmla="*/ 0 h 88"/>
              <a:gd name="T14" fmla="*/ 54 w 259"/>
              <a:gd name="T15" fmla="*/ 30 h 88"/>
              <a:gd name="T16" fmla="*/ 130 w 259"/>
              <a:gd name="T17" fmla="*/ 29 h 88"/>
              <a:gd name="T18" fmla="*/ 259 w 259"/>
              <a:gd name="T1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9" h="88">
                <a:moveTo>
                  <a:pt x="259" y="30"/>
                </a:moveTo>
                <a:lnTo>
                  <a:pt x="259" y="58"/>
                </a:lnTo>
                <a:lnTo>
                  <a:pt x="130" y="57"/>
                </a:lnTo>
                <a:lnTo>
                  <a:pt x="54" y="58"/>
                </a:ln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  <a:lnTo>
                  <a:pt x="130" y="29"/>
                </a:lnTo>
                <a:lnTo>
                  <a:pt x="259" y="30"/>
                </a:lnTo>
                <a:close/>
              </a:path>
            </a:pathLst>
          </a:custGeom>
          <a:solidFill>
            <a:srgbClr val="33FF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1" name="Freeform 136">
            <a:extLst>
              <a:ext uri="{FF2B5EF4-FFF2-40B4-BE49-F238E27FC236}">
                <a16:creationId xmlns:a16="http://schemas.microsoft.com/office/drawing/2014/main" id="{F401491A-9916-4025-BE4D-6A7726554658}"/>
              </a:ext>
            </a:extLst>
          </p:cNvPr>
          <p:cNvSpPr>
            <a:spLocks/>
          </p:cNvSpPr>
          <p:nvPr/>
        </p:nvSpPr>
        <p:spPr bwMode="auto">
          <a:xfrm>
            <a:off x="8578850" y="2890838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2" name="Freeform 137">
            <a:extLst>
              <a:ext uri="{FF2B5EF4-FFF2-40B4-BE49-F238E27FC236}">
                <a16:creationId xmlns:a16="http://schemas.microsoft.com/office/drawing/2014/main" id="{46664A81-E4C1-4B26-A5A5-56CEF63E4CFC}"/>
              </a:ext>
            </a:extLst>
          </p:cNvPr>
          <p:cNvSpPr>
            <a:spLocks/>
          </p:cNvSpPr>
          <p:nvPr/>
        </p:nvSpPr>
        <p:spPr bwMode="auto">
          <a:xfrm>
            <a:off x="9398000" y="1550988"/>
            <a:ext cx="933450" cy="1477963"/>
          </a:xfrm>
          <a:custGeom>
            <a:avLst/>
            <a:gdLst>
              <a:gd name="T0" fmla="*/ 556 w 588"/>
              <a:gd name="T1" fmla="*/ 0 h 931"/>
              <a:gd name="T2" fmla="*/ 585 w 588"/>
              <a:gd name="T3" fmla="*/ 0 h 931"/>
              <a:gd name="T4" fmla="*/ 585 w 588"/>
              <a:gd name="T5" fmla="*/ 38 h 931"/>
              <a:gd name="T6" fmla="*/ 588 w 588"/>
              <a:gd name="T7" fmla="*/ 38 h 931"/>
              <a:gd name="T8" fmla="*/ 588 w 588"/>
              <a:gd name="T9" fmla="*/ 72 h 931"/>
              <a:gd name="T10" fmla="*/ 248 w 588"/>
              <a:gd name="T11" fmla="*/ 72 h 931"/>
              <a:gd name="T12" fmla="*/ 248 w 588"/>
              <a:gd name="T13" fmla="*/ 901 h 931"/>
              <a:gd name="T14" fmla="*/ 54 w 588"/>
              <a:gd name="T15" fmla="*/ 901 h 931"/>
              <a:gd name="T16" fmla="*/ 54 w 588"/>
              <a:gd name="T17" fmla="*/ 931 h 931"/>
              <a:gd name="T18" fmla="*/ 0 w 588"/>
              <a:gd name="T19" fmla="*/ 887 h 931"/>
              <a:gd name="T20" fmla="*/ 54 w 588"/>
              <a:gd name="T21" fmla="*/ 843 h 931"/>
              <a:gd name="T22" fmla="*/ 54 w 588"/>
              <a:gd name="T23" fmla="*/ 873 h 931"/>
              <a:gd name="T24" fmla="*/ 220 w 588"/>
              <a:gd name="T25" fmla="*/ 873 h 931"/>
              <a:gd name="T26" fmla="*/ 220 w 588"/>
              <a:gd name="T27" fmla="*/ 44 h 931"/>
              <a:gd name="T28" fmla="*/ 559 w 588"/>
              <a:gd name="T29" fmla="*/ 44 h 931"/>
              <a:gd name="T30" fmla="*/ 559 w 588"/>
              <a:gd name="T31" fmla="*/ 10 h 931"/>
              <a:gd name="T32" fmla="*/ 556 w 588"/>
              <a:gd name="T33" fmla="*/ 10 h 931"/>
              <a:gd name="T34" fmla="*/ 556 w 588"/>
              <a:gd name="T35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88" h="931">
                <a:moveTo>
                  <a:pt x="556" y="0"/>
                </a:moveTo>
                <a:lnTo>
                  <a:pt x="585" y="0"/>
                </a:lnTo>
                <a:lnTo>
                  <a:pt x="585" y="38"/>
                </a:lnTo>
                <a:lnTo>
                  <a:pt x="588" y="38"/>
                </a:lnTo>
                <a:lnTo>
                  <a:pt x="588" y="72"/>
                </a:lnTo>
                <a:lnTo>
                  <a:pt x="248" y="72"/>
                </a:lnTo>
                <a:lnTo>
                  <a:pt x="248" y="901"/>
                </a:lnTo>
                <a:lnTo>
                  <a:pt x="54" y="901"/>
                </a:lnTo>
                <a:lnTo>
                  <a:pt x="54" y="931"/>
                </a:lnTo>
                <a:lnTo>
                  <a:pt x="0" y="887"/>
                </a:lnTo>
                <a:lnTo>
                  <a:pt x="54" y="843"/>
                </a:lnTo>
                <a:lnTo>
                  <a:pt x="54" y="873"/>
                </a:lnTo>
                <a:lnTo>
                  <a:pt x="220" y="873"/>
                </a:lnTo>
                <a:lnTo>
                  <a:pt x="220" y="44"/>
                </a:lnTo>
                <a:lnTo>
                  <a:pt x="559" y="44"/>
                </a:lnTo>
                <a:lnTo>
                  <a:pt x="559" y="10"/>
                </a:lnTo>
                <a:lnTo>
                  <a:pt x="556" y="10"/>
                </a:lnTo>
                <a:lnTo>
                  <a:pt x="556" y="0"/>
                </a:lnTo>
                <a:close/>
              </a:path>
            </a:pathLst>
          </a:custGeom>
          <a:solidFill>
            <a:srgbClr val="33FF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3" name="Freeform 138">
            <a:extLst>
              <a:ext uri="{FF2B5EF4-FFF2-40B4-BE49-F238E27FC236}">
                <a16:creationId xmlns:a16="http://schemas.microsoft.com/office/drawing/2014/main" id="{D4ED5C31-18D8-4F99-B9AD-DB64512FA0F2}"/>
              </a:ext>
            </a:extLst>
          </p:cNvPr>
          <p:cNvSpPr>
            <a:spLocks/>
          </p:cNvSpPr>
          <p:nvPr/>
        </p:nvSpPr>
        <p:spPr bwMode="auto">
          <a:xfrm>
            <a:off x="9398000" y="2889250"/>
            <a:ext cx="85725" cy="139700"/>
          </a:xfrm>
          <a:custGeom>
            <a:avLst/>
            <a:gdLst>
              <a:gd name="T0" fmla="*/ 54 w 54"/>
              <a:gd name="T1" fmla="*/ 58 h 88"/>
              <a:gd name="T2" fmla="*/ 54 w 54"/>
              <a:gd name="T3" fmla="*/ 88 h 88"/>
              <a:gd name="T4" fmla="*/ 0 w 54"/>
              <a:gd name="T5" fmla="*/ 44 h 88"/>
              <a:gd name="T6" fmla="*/ 54 w 54"/>
              <a:gd name="T7" fmla="*/ 0 h 88"/>
              <a:gd name="T8" fmla="*/ 54 w 54"/>
              <a:gd name="T9" fmla="*/ 3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54" y="58"/>
                </a:moveTo>
                <a:lnTo>
                  <a:pt x="54" y="88"/>
                </a:lnTo>
                <a:lnTo>
                  <a:pt x="0" y="44"/>
                </a:lnTo>
                <a:lnTo>
                  <a:pt x="54" y="0"/>
                </a:lnTo>
                <a:lnTo>
                  <a:pt x="54" y="3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5" name="Freeform 140">
            <a:extLst>
              <a:ext uri="{FF2B5EF4-FFF2-40B4-BE49-F238E27FC236}">
                <a16:creationId xmlns:a16="http://schemas.microsoft.com/office/drawing/2014/main" id="{F3DC57BE-BCCB-4256-9E2F-A002F610F321}"/>
              </a:ext>
            </a:extLst>
          </p:cNvPr>
          <p:cNvSpPr>
            <a:spLocks/>
          </p:cNvSpPr>
          <p:nvPr/>
        </p:nvSpPr>
        <p:spPr bwMode="auto">
          <a:xfrm>
            <a:off x="8228013" y="2016124"/>
            <a:ext cx="982089" cy="777877"/>
          </a:xfrm>
          <a:custGeom>
            <a:avLst/>
            <a:gdLst>
              <a:gd name="T0" fmla="*/ 28 w 630"/>
              <a:gd name="T1" fmla="*/ 120 h 468"/>
              <a:gd name="T2" fmla="*/ 0 w 630"/>
              <a:gd name="T3" fmla="*/ 120 h 468"/>
              <a:gd name="T4" fmla="*/ 0 w 630"/>
              <a:gd name="T5" fmla="*/ 119 h 468"/>
              <a:gd name="T6" fmla="*/ 0 w 630"/>
              <a:gd name="T7" fmla="*/ 0 h 468"/>
              <a:gd name="T8" fmla="*/ 600 w 630"/>
              <a:gd name="T9" fmla="*/ 0 h 468"/>
              <a:gd name="T10" fmla="*/ 600 w 630"/>
              <a:gd name="T11" fmla="*/ 414 h 468"/>
              <a:gd name="T12" fmla="*/ 630 w 630"/>
              <a:gd name="T13" fmla="*/ 414 h 468"/>
              <a:gd name="T14" fmla="*/ 586 w 630"/>
              <a:gd name="T15" fmla="*/ 468 h 468"/>
              <a:gd name="T16" fmla="*/ 542 w 630"/>
              <a:gd name="T17" fmla="*/ 414 h 468"/>
              <a:gd name="T18" fmla="*/ 572 w 630"/>
              <a:gd name="T19" fmla="*/ 414 h 468"/>
              <a:gd name="T20" fmla="*/ 572 w 630"/>
              <a:gd name="T21" fmla="*/ 28 h 468"/>
              <a:gd name="T22" fmla="*/ 28 w 630"/>
              <a:gd name="T23" fmla="*/ 28 h 468"/>
              <a:gd name="T24" fmla="*/ 28 w 630"/>
              <a:gd name="T25" fmla="*/ 119 h 468"/>
              <a:gd name="T26" fmla="*/ 28 w 630"/>
              <a:gd name="T27" fmla="*/ 12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0" h="468">
                <a:moveTo>
                  <a:pt x="28" y="120"/>
                </a:moveTo>
                <a:lnTo>
                  <a:pt x="0" y="120"/>
                </a:lnTo>
                <a:lnTo>
                  <a:pt x="0" y="119"/>
                </a:lnTo>
                <a:lnTo>
                  <a:pt x="0" y="0"/>
                </a:lnTo>
                <a:lnTo>
                  <a:pt x="600" y="0"/>
                </a:lnTo>
                <a:lnTo>
                  <a:pt x="600" y="414"/>
                </a:lnTo>
                <a:lnTo>
                  <a:pt x="630" y="414"/>
                </a:lnTo>
                <a:lnTo>
                  <a:pt x="586" y="468"/>
                </a:lnTo>
                <a:lnTo>
                  <a:pt x="542" y="414"/>
                </a:lnTo>
                <a:lnTo>
                  <a:pt x="572" y="414"/>
                </a:lnTo>
                <a:lnTo>
                  <a:pt x="572" y="28"/>
                </a:lnTo>
                <a:lnTo>
                  <a:pt x="28" y="28"/>
                </a:lnTo>
                <a:lnTo>
                  <a:pt x="28" y="119"/>
                </a:lnTo>
                <a:lnTo>
                  <a:pt x="28" y="120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6" name="Freeform 141">
            <a:extLst>
              <a:ext uri="{FF2B5EF4-FFF2-40B4-BE49-F238E27FC236}">
                <a16:creationId xmlns:a16="http://schemas.microsoft.com/office/drawing/2014/main" id="{68D8CA6F-2864-40EE-BD5E-34607143429C}"/>
              </a:ext>
            </a:extLst>
          </p:cNvPr>
          <p:cNvSpPr>
            <a:spLocks/>
          </p:cNvSpPr>
          <p:nvPr/>
        </p:nvSpPr>
        <p:spPr bwMode="auto">
          <a:xfrm>
            <a:off x="9088438" y="2673350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7" name="Freeform 142">
            <a:extLst>
              <a:ext uri="{FF2B5EF4-FFF2-40B4-BE49-F238E27FC236}">
                <a16:creationId xmlns:a16="http://schemas.microsoft.com/office/drawing/2014/main" id="{358E2DC1-9C88-4F11-9475-3520DBB36A85}"/>
              </a:ext>
            </a:extLst>
          </p:cNvPr>
          <p:cNvSpPr>
            <a:spLocks/>
          </p:cNvSpPr>
          <p:nvPr/>
        </p:nvSpPr>
        <p:spPr bwMode="auto">
          <a:xfrm>
            <a:off x="8253413" y="2568575"/>
            <a:ext cx="785812" cy="347663"/>
          </a:xfrm>
          <a:custGeom>
            <a:avLst/>
            <a:gdLst>
              <a:gd name="T0" fmla="*/ 0 w 495"/>
              <a:gd name="T1" fmla="*/ 28 h 219"/>
              <a:gd name="T2" fmla="*/ 0 w 495"/>
              <a:gd name="T3" fmla="*/ 0 h 219"/>
              <a:gd name="T4" fmla="*/ 1 w 495"/>
              <a:gd name="T5" fmla="*/ 0 h 219"/>
              <a:gd name="T6" fmla="*/ 343 w 495"/>
              <a:gd name="T7" fmla="*/ 0 h 219"/>
              <a:gd name="T8" fmla="*/ 343 w 495"/>
              <a:gd name="T9" fmla="*/ 161 h 219"/>
              <a:gd name="T10" fmla="*/ 441 w 495"/>
              <a:gd name="T11" fmla="*/ 161 h 219"/>
              <a:gd name="T12" fmla="*/ 441 w 495"/>
              <a:gd name="T13" fmla="*/ 131 h 219"/>
              <a:gd name="T14" fmla="*/ 495 w 495"/>
              <a:gd name="T15" fmla="*/ 175 h 219"/>
              <a:gd name="T16" fmla="*/ 441 w 495"/>
              <a:gd name="T17" fmla="*/ 219 h 219"/>
              <a:gd name="T18" fmla="*/ 441 w 495"/>
              <a:gd name="T19" fmla="*/ 189 h 219"/>
              <a:gd name="T20" fmla="*/ 315 w 495"/>
              <a:gd name="T21" fmla="*/ 189 h 219"/>
              <a:gd name="T22" fmla="*/ 315 w 495"/>
              <a:gd name="T23" fmla="*/ 28 h 219"/>
              <a:gd name="T24" fmla="*/ 1 w 495"/>
              <a:gd name="T25" fmla="*/ 28 h 219"/>
              <a:gd name="T26" fmla="*/ 0 w 495"/>
              <a:gd name="T27" fmla="*/ 28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5" h="219">
                <a:moveTo>
                  <a:pt x="0" y="28"/>
                </a:moveTo>
                <a:lnTo>
                  <a:pt x="0" y="0"/>
                </a:lnTo>
                <a:lnTo>
                  <a:pt x="1" y="0"/>
                </a:lnTo>
                <a:lnTo>
                  <a:pt x="343" y="0"/>
                </a:lnTo>
                <a:lnTo>
                  <a:pt x="343" y="161"/>
                </a:lnTo>
                <a:lnTo>
                  <a:pt x="441" y="161"/>
                </a:lnTo>
                <a:lnTo>
                  <a:pt x="441" y="131"/>
                </a:lnTo>
                <a:lnTo>
                  <a:pt x="495" y="175"/>
                </a:lnTo>
                <a:lnTo>
                  <a:pt x="441" y="219"/>
                </a:lnTo>
                <a:lnTo>
                  <a:pt x="441" y="189"/>
                </a:lnTo>
                <a:lnTo>
                  <a:pt x="315" y="189"/>
                </a:lnTo>
                <a:lnTo>
                  <a:pt x="315" y="28"/>
                </a:lnTo>
                <a:lnTo>
                  <a:pt x="1" y="28"/>
                </a:lnTo>
                <a:lnTo>
                  <a:pt x="0" y="28"/>
                </a:lnTo>
                <a:close/>
              </a:path>
            </a:pathLst>
          </a:custGeom>
          <a:solidFill>
            <a:srgbClr val="FF99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8" name="Freeform 143">
            <a:extLst>
              <a:ext uri="{FF2B5EF4-FFF2-40B4-BE49-F238E27FC236}">
                <a16:creationId xmlns:a16="http://schemas.microsoft.com/office/drawing/2014/main" id="{A4A016DE-E2FC-471F-90FC-178E546BE0BD}"/>
              </a:ext>
            </a:extLst>
          </p:cNvPr>
          <p:cNvSpPr>
            <a:spLocks/>
          </p:cNvSpPr>
          <p:nvPr/>
        </p:nvSpPr>
        <p:spPr bwMode="auto">
          <a:xfrm>
            <a:off x="8953500" y="2776538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0" name="Freeform 145">
            <a:extLst>
              <a:ext uri="{FF2B5EF4-FFF2-40B4-BE49-F238E27FC236}">
                <a16:creationId xmlns:a16="http://schemas.microsoft.com/office/drawing/2014/main" id="{2B2987F6-249E-47F5-87E9-59A63C009E43}"/>
              </a:ext>
            </a:extLst>
          </p:cNvPr>
          <p:cNvSpPr>
            <a:spLocks/>
          </p:cNvSpPr>
          <p:nvPr/>
        </p:nvSpPr>
        <p:spPr bwMode="auto">
          <a:xfrm>
            <a:off x="9312275" y="2557463"/>
            <a:ext cx="139700" cy="339725"/>
          </a:xfrm>
          <a:custGeom>
            <a:avLst/>
            <a:gdLst>
              <a:gd name="T0" fmla="*/ 32 w 88"/>
              <a:gd name="T1" fmla="*/ 0 h 214"/>
              <a:gd name="T2" fmla="*/ 60 w 88"/>
              <a:gd name="T3" fmla="*/ 0 h 214"/>
              <a:gd name="T4" fmla="*/ 58 w 88"/>
              <a:gd name="T5" fmla="*/ 64 h 214"/>
              <a:gd name="T6" fmla="*/ 58 w 88"/>
              <a:gd name="T7" fmla="*/ 160 h 214"/>
              <a:gd name="T8" fmla="*/ 88 w 88"/>
              <a:gd name="T9" fmla="*/ 160 h 214"/>
              <a:gd name="T10" fmla="*/ 45 w 88"/>
              <a:gd name="T11" fmla="*/ 214 h 214"/>
              <a:gd name="T12" fmla="*/ 0 w 88"/>
              <a:gd name="T13" fmla="*/ 160 h 214"/>
              <a:gd name="T14" fmla="*/ 30 w 88"/>
              <a:gd name="T15" fmla="*/ 160 h 214"/>
              <a:gd name="T16" fmla="*/ 30 w 88"/>
              <a:gd name="T17" fmla="*/ 63 h 214"/>
              <a:gd name="T18" fmla="*/ 32 w 88"/>
              <a:gd name="T19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214">
                <a:moveTo>
                  <a:pt x="32" y="0"/>
                </a:moveTo>
                <a:lnTo>
                  <a:pt x="60" y="0"/>
                </a:lnTo>
                <a:lnTo>
                  <a:pt x="58" y="64"/>
                </a:lnTo>
                <a:lnTo>
                  <a:pt x="58" y="160"/>
                </a:lnTo>
                <a:lnTo>
                  <a:pt x="88" y="160"/>
                </a:lnTo>
                <a:lnTo>
                  <a:pt x="45" y="214"/>
                </a:lnTo>
                <a:lnTo>
                  <a:pt x="0" y="160"/>
                </a:lnTo>
                <a:lnTo>
                  <a:pt x="30" y="160"/>
                </a:lnTo>
                <a:lnTo>
                  <a:pt x="30" y="63"/>
                </a:lnTo>
                <a:lnTo>
                  <a:pt x="32" y="0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1" name="Freeform 146">
            <a:extLst>
              <a:ext uri="{FF2B5EF4-FFF2-40B4-BE49-F238E27FC236}">
                <a16:creationId xmlns:a16="http://schemas.microsoft.com/office/drawing/2014/main" id="{CC982473-2FE5-4D22-8F3E-0D8CFC7395DC}"/>
              </a:ext>
            </a:extLst>
          </p:cNvPr>
          <p:cNvSpPr>
            <a:spLocks/>
          </p:cNvSpPr>
          <p:nvPr/>
        </p:nvSpPr>
        <p:spPr bwMode="auto">
          <a:xfrm>
            <a:off x="9312275" y="2811463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5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5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3" name="Freeform 148">
            <a:extLst>
              <a:ext uri="{FF2B5EF4-FFF2-40B4-BE49-F238E27FC236}">
                <a16:creationId xmlns:a16="http://schemas.microsoft.com/office/drawing/2014/main" id="{76C29537-5DB2-4574-A27F-9551C72545D5}"/>
              </a:ext>
            </a:extLst>
          </p:cNvPr>
          <p:cNvSpPr>
            <a:spLocks/>
          </p:cNvSpPr>
          <p:nvPr/>
        </p:nvSpPr>
        <p:spPr bwMode="auto">
          <a:xfrm>
            <a:off x="9312275" y="2049463"/>
            <a:ext cx="139700" cy="311150"/>
          </a:xfrm>
          <a:custGeom>
            <a:avLst/>
            <a:gdLst>
              <a:gd name="T0" fmla="*/ 30 w 88"/>
              <a:gd name="T1" fmla="*/ 0 h 196"/>
              <a:gd name="T2" fmla="*/ 58 w 88"/>
              <a:gd name="T3" fmla="*/ 0 h 196"/>
              <a:gd name="T4" fmla="*/ 58 w 88"/>
              <a:gd name="T5" fmla="*/ 13 h 196"/>
              <a:gd name="T6" fmla="*/ 58 w 88"/>
              <a:gd name="T7" fmla="*/ 142 h 196"/>
              <a:gd name="T8" fmla="*/ 88 w 88"/>
              <a:gd name="T9" fmla="*/ 142 h 196"/>
              <a:gd name="T10" fmla="*/ 44 w 88"/>
              <a:gd name="T11" fmla="*/ 196 h 196"/>
              <a:gd name="T12" fmla="*/ 0 w 88"/>
              <a:gd name="T13" fmla="*/ 142 h 196"/>
              <a:gd name="T14" fmla="*/ 30 w 88"/>
              <a:gd name="T15" fmla="*/ 142 h 196"/>
              <a:gd name="T16" fmla="*/ 30 w 88"/>
              <a:gd name="T17" fmla="*/ 13 h 196"/>
              <a:gd name="T18" fmla="*/ 30 w 88"/>
              <a:gd name="T1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196">
                <a:moveTo>
                  <a:pt x="30" y="0"/>
                </a:moveTo>
                <a:lnTo>
                  <a:pt x="58" y="0"/>
                </a:lnTo>
                <a:lnTo>
                  <a:pt x="58" y="13"/>
                </a:lnTo>
                <a:lnTo>
                  <a:pt x="58" y="142"/>
                </a:lnTo>
                <a:lnTo>
                  <a:pt x="88" y="142"/>
                </a:lnTo>
                <a:lnTo>
                  <a:pt x="44" y="196"/>
                </a:lnTo>
                <a:lnTo>
                  <a:pt x="0" y="142"/>
                </a:lnTo>
                <a:lnTo>
                  <a:pt x="30" y="142"/>
                </a:lnTo>
                <a:lnTo>
                  <a:pt x="30" y="13"/>
                </a:lnTo>
                <a:lnTo>
                  <a:pt x="30" y="0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4" name="Freeform 149">
            <a:extLst>
              <a:ext uri="{FF2B5EF4-FFF2-40B4-BE49-F238E27FC236}">
                <a16:creationId xmlns:a16="http://schemas.microsoft.com/office/drawing/2014/main" id="{DFF36A12-E7D8-48E5-96EA-E29E6D3AB315}"/>
              </a:ext>
            </a:extLst>
          </p:cNvPr>
          <p:cNvSpPr>
            <a:spLocks/>
          </p:cNvSpPr>
          <p:nvPr/>
        </p:nvSpPr>
        <p:spPr bwMode="auto">
          <a:xfrm>
            <a:off x="9312275" y="2287588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5" name="Freeform 150">
            <a:extLst>
              <a:ext uri="{FF2B5EF4-FFF2-40B4-BE49-F238E27FC236}">
                <a16:creationId xmlns:a16="http://schemas.microsoft.com/office/drawing/2014/main" id="{EAE9A72D-EA99-4F45-8E43-AA677966DCDE}"/>
              </a:ext>
            </a:extLst>
          </p:cNvPr>
          <p:cNvSpPr>
            <a:spLocks/>
          </p:cNvSpPr>
          <p:nvPr/>
        </p:nvSpPr>
        <p:spPr bwMode="auto">
          <a:xfrm>
            <a:off x="8634413" y="3105150"/>
            <a:ext cx="438150" cy="1321593"/>
          </a:xfrm>
          <a:custGeom>
            <a:avLst/>
            <a:gdLst>
              <a:gd name="T0" fmla="*/ 248 w 276"/>
              <a:gd name="T1" fmla="*/ 0 h 920"/>
              <a:gd name="T2" fmla="*/ 276 w 276"/>
              <a:gd name="T3" fmla="*/ 0 h 920"/>
              <a:gd name="T4" fmla="*/ 276 w 276"/>
              <a:gd name="T5" fmla="*/ 276 h 920"/>
              <a:gd name="T6" fmla="*/ 58 w 276"/>
              <a:gd name="T7" fmla="*/ 276 h 920"/>
              <a:gd name="T8" fmla="*/ 58 w 276"/>
              <a:gd name="T9" fmla="*/ 866 h 920"/>
              <a:gd name="T10" fmla="*/ 88 w 276"/>
              <a:gd name="T11" fmla="*/ 866 h 920"/>
              <a:gd name="T12" fmla="*/ 44 w 276"/>
              <a:gd name="T13" fmla="*/ 920 h 920"/>
              <a:gd name="T14" fmla="*/ 0 w 276"/>
              <a:gd name="T15" fmla="*/ 866 h 920"/>
              <a:gd name="T16" fmla="*/ 30 w 276"/>
              <a:gd name="T17" fmla="*/ 866 h 920"/>
              <a:gd name="T18" fmla="*/ 30 w 276"/>
              <a:gd name="T19" fmla="*/ 248 h 920"/>
              <a:gd name="T20" fmla="*/ 248 w 276"/>
              <a:gd name="T21" fmla="*/ 248 h 920"/>
              <a:gd name="T22" fmla="*/ 248 w 276"/>
              <a:gd name="T23" fmla="*/ 0 h 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6" h="920">
                <a:moveTo>
                  <a:pt x="248" y="0"/>
                </a:moveTo>
                <a:lnTo>
                  <a:pt x="276" y="0"/>
                </a:lnTo>
                <a:lnTo>
                  <a:pt x="276" y="276"/>
                </a:lnTo>
                <a:lnTo>
                  <a:pt x="58" y="276"/>
                </a:lnTo>
                <a:lnTo>
                  <a:pt x="58" y="866"/>
                </a:lnTo>
                <a:lnTo>
                  <a:pt x="88" y="866"/>
                </a:lnTo>
                <a:lnTo>
                  <a:pt x="44" y="920"/>
                </a:lnTo>
                <a:lnTo>
                  <a:pt x="0" y="866"/>
                </a:lnTo>
                <a:lnTo>
                  <a:pt x="30" y="866"/>
                </a:lnTo>
                <a:lnTo>
                  <a:pt x="30" y="248"/>
                </a:lnTo>
                <a:lnTo>
                  <a:pt x="248" y="248"/>
                </a:lnTo>
                <a:lnTo>
                  <a:pt x="248" y="0"/>
                </a:lnTo>
                <a:close/>
              </a:path>
            </a:pathLst>
          </a:custGeom>
          <a:solidFill>
            <a:srgbClr val="FF99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6" name="Freeform 151">
            <a:extLst>
              <a:ext uri="{FF2B5EF4-FFF2-40B4-BE49-F238E27FC236}">
                <a16:creationId xmlns:a16="http://schemas.microsoft.com/office/drawing/2014/main" id="{CB661789-9CE6-49B8-BA5D-8F971714570A}"/>
              </a:ext>
            </a:extLst>
          </p:cNvPr>
          <p:cNvSpPr>
            <a:spLocks/>
          </p:cNvSpPr>
          <p:nvPr/>
        </p:nvSpPr>
        <p:spPr bwMode="auto">
          <a:xfrm>
            <a:off x="8634413" y="4479925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7" name="Freeform 152">
            <a:extLst>
              <a:ext uri="{FF2B5EF4-FFF2-40B4-BE49-F238E27FC236}">
                <a16:creationId xmlns:a16="http://schemas.microsoft.com/office/drawing/2014/main" id="{68385527-C2CA-473C-8AAC-8A4BF2E72856}"/>
              </a:ext>
            </a:extLst>
          </p:cNvPr>
          <p:cNvSpPr>
            <a:spLocks/>
          </p:cNvSpPr>
          <p:nvPr/>
        </p:nvSpPr>
        <p:spPr bwMode="auto">
          <a:xfrm>
            <a:off x="8899525" y="2374900"/>
            <a:ext cx="220662" cy="438150"/>
          </a:xfrm>
          <a:custGeom>
            <a:avLst/>
            <a:gdLst>
              <a:gd name="T0" fmla="*/ 0 w 139"/>
              <a:gd name="T1" fmla="*/ 28 h 276"/>
              <a:gd name="T2" fmla="*/ 0 w 139"/>
              <a:gd name="T3" fmla="*/ 0 h 276"/>
              <a:gd name="T4" fmla="*/ 109 w 139"/>
              <a:gd name="T5" fmla="*/ 0 h 276"/>
              <a:gd name="T6" fmla="*/ 109 w 139"/>
              <a:gd name="T7" fmla="*/ 128 h 276"/>
              <a:gd name="T8" fmla="*/ 109 w 139"/>
              <a:gd name="T9" fmla="*/ 222 h 276"/>
              <a:gd name="T10" fmla="*/ 139 w 139"/>
              <a:gd name="T11" fmla="*/ 222 h 276"/>
              <a:gd name="T12" fmla="*/ 95 w 139"/>
              <a:gd name="T13" fmla="*/ 276 h 276"/>
              <a:gd name="T14" fmla="*/ 51 w 139"/>
              <a:gd name="T15" fmla="*/ 222 h 276"/>
              <a:gd name="T16" fmla="*/ 81 w 139"/>
              <a:gd name="T17" fmla="*/ 222 h 276"/>
              <a:gd name="T18" fmla="*/ 81 w 139"/>
              <a:gd name="T19" fmla="*/ 128 h 276"/>
              <a:gd name="T20" fmla="*/ 81 w 139"/>
              <a:gd name="T21" fmla="*/ 28 h 276"/>
              <a:gd name="T22" fmla="*/ 0 w 139"/>
              <a:gd name="T23" fmla="*/ 28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" h="276">
                <a:moveTo>
                  <a:pt x="0" y="28"/>
                </a:moveTo>
                <a:lnTo>
                  <a:pt x="0" y="0"/>
                </a:lnTo>
                <a:lnTo>
                  <a:pt x="109" y="0"/>
                </a:lnTo>
                <a:lnTo>
                  <a:pt x="109" y="128"/>
                </a:lnTo>
                <a:lnTo>
                  <a:pt x="109" y="222"/>
                </a:lnTo>
                <a:lnTo>
                  <a:pt x="139" y="222"/>
                </a:lnTo>
                <a:lnTo>
                  <a:pt x="95" y="276"/>
                </a:lnTo>
                <a:lnTo>
                  <a:pt x="51" y="222"/>
                </a:lnTo>
                <a:lnTo>
                  <a:pt x="81" y="222"/>
                </a:lnTo>
                <a:lnTo>
                  <a:pt x="81" y="128"/>
                </a:lnTo>
                <a:lnTo>
                  <a:pt x="81" y="28"/>
                </a:lnTo>
                <a:lnTo>
                  <a:pt x="0" y="28"/>
                </a:lnTo>
                <a:close/>
              </a:path>
            </a:pathLst>
          </a:custGeom>
          <a:solidFill>
            <a:srgbClr val="FF99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8" name="Freeform 153">
            <a:extLst>
              <a:ext uri="{FF2B5EF4-FFF2-40B4-BE49-F238E27FC236}">
                <a16:creationId xmlns:a16="http://schemas.microsoft.com/office/drawing/2014/main" id="{44DF8738-4EEF-4318-8072-44145335B91A}"/>
              </a:ext>
            </a:extLst>
          </p:cNvPr>
          <p:cNvSpPr>
            <a:spLocks/>
          </p:cNvSpPr>
          <p:nvPr/>
        </p:nvSpPr>
        <p:spPr bwMode="auto">
          <a:xfrm>
            <a:off x="8980488" y="2727325"/>
            <a:ext cx="139700" cy="85725"/>
          </a:xfrm>
          <a:custGeom>
            <a:avLst/>
            <a:gdLst>
              <a:gd name="T0" fmla="*/ 58 w 88"/>
              <a:gd name="T1" fmla="*/ 0 h 54"/>
              <a:gd name="T2" fmla="*/ 88 w 88"/>
              <a:gd name="T3" fmla="*/ 0 h 54"/>
              <a:gd name="T4" fmla="*/ 44 w 88"/>
              <a:gd name="T5" fmla="*/ 54 h 54"/>
              <a:gd name="T6" fmla="*/ 0 w 88"/>
              <a:gd name="T7" fmla="*/ 0 h 54"/>
              <a:gd name="T8" fmla="*/ 30 w 8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58" y="0"/>
                </a:moveTo>
                <a:lnTo>
                  <a:pt x="88" y="0"/>
                </a:lnTo>
                <a:lnTo>
                  <a:pt x="44" y="54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0" name="Freeform 155">
            <a:extLst>
              <a:ext uri="{FF2B5EF4-FFF2-40B4-BE49-F238E27FC236}">
                <a16:creationId xmlns:a16="http://schemas.microsoft.com/office/drawing/2014/main" id="{81FC0C78-0B06-4F8B-A3D0-F9978AF59F51}"/>
              </a:ext>
            </a:extLst>
          </p:cNvPr>
          <p:cNvSpPr>
            <a:spLocks/>
          </p:cNvSpPr>
          <p:nvPr/>
        </p:nvSpPr>
        <p:spPr bwMode="auto">
          <a:xfrm>
            <a:off x="8440738" y="2327275"/>
            <a:ext cx="180975" cy="139700"/>
          </a:xfrm>
          <a:custGeom>
            <a:avLst/>
            <a:gdLst>
              <a:gd name="T0" fmla="*/ 0 w 114"/>
              <a:gd name="T1" fmla="*/ 58 h 88"/>
              <a:gd name="T2" fmla="*/ 0 w 114"/>
              <a:gd name="T3" fmla="*/ 30 h 88"/>
              <a:gd name="T4" fmla="*/ 13 w 114"/>
              <a:gd name="T5" fmla="*/ 30 h 88"/>
              <a:gd name="T6" fmla="*/ 60 w 114"/>
              <a:gd name="T7" fmla="*/ 30 h 88"/>
              <a:gd name="T8" fmla="*/ 60 w 114"/>
              <a:gd name="T9" fmla="*/ 0 h 88"/>
              <a:gd name="T10" fmla="*/ 114 w 114"/>
              <a:gd name="T11" fmla="*/ 44 h 88"/>
              <a:gd name="T12" fmla="*/ 60 w 114"/>
              <a:gd name="T13" fmla="*/ 88 h 88"/>
              <a:gd name="T14" fmla="*/ 60 w 114"/>
              <a:gd name="T15" fmla="*/ 58 h 88"/>
              <a:gd name="T16" fmla="*/ 13 w 114"/>
              <a:gd name="T17" fmla="*/ 58 h 88"/>
              <a:gd name="T18" fmla="*/ 0 w 114"/>
              <a:gd name="T1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4" h="88">
                <a:moveTo>
                  <a:pt x="0" y="58"/>
                </a:moveTo>
                <a:lnTo>
                  <a:pt x="0" y="30"/>
                </a:lnTo>
                <a:lnTo>
                  <a:pt x="13" y="30"/>
                </a:lnTo>
                <a:lnTo>
                  <a:pt x="60" y="30"/>
                </a:lnTo>
                <a:lnTo>
                  <a:pt x="60" y="0"/>
                </a:lnTo>
                <a:lnTo>
                  <a:pt x="114" y="44"/>
                </a:lnTo>
                <a:lnTo>
                  <a:pt x="60" y="88"/>
                </a:lnTo>
                <a:lnTo>
                  <a:pt x="60" y="58"/>
                </a:lnTo>
                <a:lnTo>
                  <a:pt x="13" y="58"/>
                </a:lnTo>
                <a:lnTo>
                  <a:pt x="0" y="58"/>
                </a:lnTo>
                <a:close/>
              </a:path>
            </a:pathLst>
          </a:custGeom>
          <a:solidFill>
            <a:srgbClr val="FF99CC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1" name="Freeform 156">
            <a:extLst>
              <a:ext uri="{FF2B5EF4-FFF2-40B4-BE49-F238E27FC236}">
                <a16:creationId xmlns:a16="http://schemas.microsoft.com/office/drawing/2014/main" id="{03C4CAE7-0A29-448D-930F-1611031BFED6}"/>
              </a:ext>
            </a:extLst>
          </p:cNvPr>
          <p:cNvSpPr>
            <a:spLocks/>
          </p:cNvSpPr>
          <p:nvPr/>
        </p:nvSpPr>
        <p:spPr bwMode="auto">
          <a:xfrm>
            <a:off x="8535988" y="2327275"/>
            <a:ext cx="85725" cy="139700"/>
          </a:xfrm>
          <a:custGeom>
            <a:avLst/>
            <a:gdLst>
              <a:gd name="T0" fmla="*/ 0 w 54"/>
              <a:gd name="T1" fmla="*/ 30 h 88"/>
              <a:gd name="T2" fmla="*/ 0 w 54"/>
              <a:gd name="T3" fmla="*/ 0 h 88"/>
              <a:gd name="T4" fmla="*/ 54 w 54"/>
              <a:gd name="T5" fmla="*/ 44 h 88"/>
              <a:gd name="T6" fmla="*/ 0 w 54"/>
              <a:gd name="T7" fmla="*/ 88 h 88"/>
              <a:gd name="T8" fmla="*/ 0 w 54"/>
              <a:gd name="T9" fmla="*/ 5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88">
                <a:moveTo>
                  <a:pt x="0" y="30"/>
                </a:moveTo>
                <a:lnTo>
                  <a:pt x="0" y="0"/>
                </a:lnTo>
                <a:lnTo>
                  <a:pt x="54" y="44"/>
                </a:lnTo>
                <a:lnTo>
                  <a:pt x="0" y="88"/>
                </a:lnTo>
                <a:lnTo>
                  <a:pt x="0" y="58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3" name="Freeform 158">
            <a:extLst>
              <a:ext uri="{FF2B5EF4-FFF2-40B4-BE49-F238E27FC236}">
                <a16:creationId xmlns:a16="http://schemas.microsoft.com/office/drawing/2014/main" id="{1C4B0116-8106-4AEB-8A3F-28AF556D8DE8}"/>
              </a:ext>
            </a:extLst>
          </p:cNvPr>
          <p:cNvSpPr>
            <a:spLocks/>
          </p:cNvSpPr>
          <p:nvPr/>
        </p:nvSpPr>
        <p:spPr bwMode="auto">
          <a:xfrm>
            <a:off x="7642225" y="1420813"/>
            <a:ext cx="1604962" cy="1343025"/>
          </a:xfrm>
          <a:custGeom>
            <a:avLst/>
            <a:gdLst>
              <a:gd name="T0" fmla="*/ 1011 w 1011"/>
              <a:gd name="T1" fmla="*/ 846 h 846"/>
              <a:gd name="T2" fmla="*/ 983 w 1011"/>
              <a:gd name="T3" fmla="*/ 846 h 846"/>
              <a:gd name="T4" fmla="*/ 983 w 1011"/>
              <a:gd name="T5" fmla="*/ 58 h 846"/>
              <a:gd name="T6" fmla="*/ 53 w 1011"/>
              <a:gd name="T7" fmla="*/ 58 h 846"/>
              <a:gd name="T8" fmla="*/ 53 w 1011"/>
              <a:gd name="T9" fmla="*/ 87 h 846"/>
              <a:gd name="T10" fmla="*/ 0 w 1011"/>
              <a:gd name="T11" fmla="*/ 44 h 846"/>
              <a:gd name="T12" fmla="*/ 53 w 1011"/>
              <a:gd name="T13" fmla="*/ 0 h 846"/>
              <a:gd name="T14" fmla="*/ 53 w 1011"/>
              <a:gd name="T15" fmla="*/ 29 h 846"/>
              <a:gd name="T16" fmla="*/ 1011 w 1011"/>
              <a:gd name="T17" fmla="*/ 29 h 846"/>
              <a:gd name="T18" fmla="*/ 1011 w 1011"/>
              <a:gd name="T19" fmla="*/ 846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1" h="846">
                <a:moveTo>
                  <a:pt x="1011" y="846"/>
                </a:moveTo>
                <a:lnTo>
                  <a:pt x="983" y="846"/>
                </a:lnTo>
                <a:lnTo>
                  <a:pt x="983" y="58"/>
                </a:lnTo>
                <a:lnTo>
                  <a:pt x="53" y="58"/>
                </a:lnTo>
                <a:lnTo>
                  <a:pt x="53" y="87"/>
                </a:lnTo>
                <a:lnTo>
                  <a:pt x="0" y="44"/>
                </a:lnTo>
                <a:lnTo>
                  <a:pt x="53" y="0"/>
                </a:lnTo>
                <a:lnTo>
                  <a:pt x="53" y="29"/>
                </a:lnTo>
                <a:lnTo>
                  <a:pt x="1011" y="29"/>
                </a:lnTo>
                <a:lnTo>
                  <a:pt x="1011" y="846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4" name="Freeform 159">
            <a:extLst>
              <a:ext uri="{FF2B5EF4-FFF2-40B4-BE49-F238E27FC236}">
                <a16:creationId xmlns:a16="http://schemas.microsoft.com/office/drawing/2014/main" id="{DD7D9222-F20A-4B98-A73A-89F422B1C833}"/>
              </a:ext>
            </a:extLst>
          </p:cNvPr>
          <p:cNvSpPr>
            <a:spLocks/>
          </p:cNvSpPr>
          <p:nvPr/>
        </p:nvSpPr>
        <p:spPr bwMode="auto">
          <a:xfrm>
            <a:off x="7642225" y="1420813"/>
            <a:ext cx="84137" cy="138113"/>
          </a:xfrm>
          <a:custGeom>
            <a:avLst/>
            <a:gdLst>
              <a:gd name="T0" fmla="*/ 53 w 53"/>
              <a:gd name="T1" fmla="*/ 58 h 87"/>
              <a:gd name="T2" fmla="*/ 53 w 53"/>
              <a:gd name="T3" fmla="*/ 87 h 87"/>
              <a:gd name="T4" fmla="*/ 0 w 53"/>
              <a:gd name="T5" fmla="*/ 44 h 87"/>
              <a:gd name="T6" fmla="*/ 53 w 53"/>
              <a:gd name="T7" fmla="*/ 0 h 87"/>
              <a:gd name="T8" fmla="*/ 53 w 53"/>
              <a:gd name="T9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87">
                <a:moveTo>
                  <a:pt x="53" y="58"/>
                </a:moveTo>
                <a:lnTo>
                  <a:pt x="53" y="87"/>
                </a:lnTo>
                <a:lnTo>
                  <a:pt x="0" y="44"/>
                </a:lnTo>
                <a:lnTo>
                  <a:pt x="53" y="0"/>
                </a:lnTo>
                <a:lnTo>
                  <a:pt x="53" y="29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6" name="Freeform 161">
            <a:extLst>
              <a:ext uri="{FF2B5EF4-FFF2-40B4-BE49-F238E27FC236}">
                <a16:creationId xmlns:a16="http://schemas.microsoft.com/office/drawing/2014/main" id="{D517AC74-D98C-4B74-83EA-5263970D8291}"/>
              </a:ext>
            </a:extLst>
          </p:cNvPr>
          <p:cNvSpPr>
            <a:spLocks/>
          </p:cNvSpPr>
          <p:nvPr/>
        </p:nvSpPr>
        <p:spPr bwMode="auto">
          <a:xfrm>
            <a:off x="9304337" y="1323976"/>
            <a:ext cx="1014412" cy="315912"/>
          </a:xfrm>
          <a:custGeom>
            <a:avLst/>
            <a:gdLst>
              <a:gd name="T0" fmla="*/ 639 w 639"/>
              <a:gd name="T1" fmla="*/ 24 h 233"/>
              <a:gd name="T2" fmla="*/ 610 w 639"/>
              <a:gd name="T3" fmla="*/ 24 h 233"/>
              <a:gd name="T4" fmla="*/ 610 w 639"/>
              <a:gd name="T5" fmla="*/ 28 h 233"/>
              <a:gd name="T6" fmla="*/ 58 w 639"/>
              <a:gd name="T7" fmla="*/ 28 h 233"/>
              <a:gd name="T8" fmla="*/ 58 w 639"/>
              <a:gd name="T9" fmla="*/ 180 h 233"/>
              <a:gd name="T10" fmla="*/ 88 w 639"/>
              <a:gd name="T11" fmla="*/ 180 h 233"/>
              <a:gd name="T12" fmla="*/ 44 w 639"/>
              <a:gd name="T13" fmla="*/ 233 h 233"/>
              <a:gd name="T14" fmla="*/ 0 w 639"/>
              <a:gd name="T15" fmla="*/ 180 h 233"/>
              <a:gd name="T16" fmla="*/ 30 w 639"/>
              <a:gd name="T17" fmla="*/ 180 h 233"/>
              <a:gd name="T18" fmla="*/ 30 w 639"/>
              <a:gd name="T19" fmla="*/ 0 h 233"/>
              <a:gd name="T20" fmla="*/ 639 w 639"/>
              <a:gd name="T21" fmla="*/ 0 h 233"/>
              <a:gd name="T22" fmla="*/ 639 w 639"/>
              <a:gd name="T23" fmla="*/ 2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9" h="233">
                <a:moveTo>
                  <a:pt x="639" y="24"/>
                </a:moveTo>
                <a:lnTo>
                  <a:pt x="610" y="24"/>
                </a:lnTo>
                <a:lnTo>
                  <a:pt x="610" y="28"/>
                </a:lnTo>
                <a:lnTo>
                  <a:pt x="58" y="28"/>
                </a:lnTo>
                <a:lnTo>
                  <a:pt x="58" y="180"/>
                </a:lnTo>
                <a:lnTo>
                  <a:pt x="88" y="180"/>
                </a:lnTo>
                <a:lnTo>
                  <a:pt x="44" y="233"/>
                </a:lnTo>
                <a:lnTo>
                  <a:pt x="0" y="180"/>
                </a:lnTo>
                <a:lnTo>
                  <a:pt x="30" y="180"/>
                </a:lnTo>
                <a:lnTo>
                  <a:pt x="30" y="0"/>
                </a:lnTo>
                <a:lnTo>
                  <a:pt x="639" y="0"/>
                </a:lnTo>
                <a:lnTo>
                  <a:pt x="639" y="24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7" name="Freeform 162">
            <a:extLst>
              <a:ext uri="{FF2B5EF4-FFF2-40B4-BE49-F238E27FC236}">
                <a16:creationId xmlns:a16="http://schemas.microsoft.com/office/drawing/2014/main" id="{8A86824C-62FC-4C6C-9BCF-022AD36133E4}"/>
              </a:ext>
            </a:extLst>
          </p:cNvPr>
          <p:cNvSpPr>
            <a:spLocks/>
          </p:cNvSpPr>
          <p:nvPr/>
        </p:nvSpPr>
        <p:spPr bwMode="auto">
          <a:xfrm>
            <a:off x="9312275" y="1793875"/>
            <a:ext cx="139700" cy="84138"/>
          </a:xfrm>
          <a:custGeom>
            <a:avLst/>
            <a:gdLst>
              <a:gd name="T0" fmla="*/ 58 w 88"/>
              <a:gd name="T1" fmla="*/ 0 h 53"/>
              <a:gd name="T2" fmla="*/ 88 w 88"/>
              <a:gd name="T3" fmla="*/ 0 h 53"/>
              <a:gd name="T4" fmla="*/ 44 w 88"/>
              <a:gd name="T5" fmla="*/ 53 h 53"/>
              <a:gd name="T6" fmla="*/ 0 w 88"/>
              <a:gd name="T7" fmla="*/ 0 h 53"/>
              <a:gd name="T8" fmla="*/ 30 w 88"/>
              <a:gd name="T9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3">
                <a:moveTo>
                  <a:pt x="58" y="0"/>
                </a:moveTo>
                <a:lnTo>
                  <a:pt x="88" y="0"/>
                </a:lnTo>
                <a:lnTo>
                  <a:pt x="44" y="53"/>
                </a:lnTo>
                <a:lnTo>
                  <a:pt x="0" y="0"/>
                </a:lnTo>
                <a:lnTo>
                  <a:pt x="30" y="0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8" name="Freeform 163">
            <a:extLst>
              <a:ext uri="{FF2B5EF4-FFF2-40B4-BE49-F238E27FC236}">
                <a16:creationId xmlns:a16="http://schemas.microsoft.com/office/drawing/2014/main" id="{D7AD69EC-F882-4247-8A6B-D33B081B07A8}"/>
              </a:ext>
            </a:extLst>
          </p:cNvPr>
          <p:cNvSpPr>
            <a:spLocks/>
          </p:cNvSpPr>
          <p:nvPr/>
        </p:nvSpPr>
        <p:spPr bwMode="auto">
          <a:xfrm>
            <a:off x="9267825" y="3105150"/>
            <a:ext cx="139700" cy="85725"/>
          </a:xfrm>
          <a:custGeom>
            <a:avLst/>
            <a:gdLst>
              <a:gd name="T0" fmla="*/ 30 w 88"/>
              <a:gd name="T1" fmla="*/ 54 h 54"/>
              <a:gd name="T2" fmla="*/ 0 w 88"/>
              <a:gd name="T3" fmla="*/ 54 h 54"/>
              <a:gd name="T4" fmla="*/ 44 w 88"/>
              <a:gd name="T5" fmla="*/ 0 h 54"/>
              <a:gd name="T6" fmla="*/ 88 w 88"/>
              <a:gd name="T7" fmla="*/ 54 h 54"/>
              <a:gd name="T8" fmla="*/ 58 w 88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54">
                <a:moveTo>
                  <a:pt x="30" y="54"/>
                </a:moveTo>
                <a:lnTo>
                  <a:pt x="0" y="54"/>
                </a:lnTo>
                <a:lnTo>
                  <a:pt x="44" y="0"/>
                </a:lnTo>
                <a:lnTo>
                  <a:pt x="88" y="54"/>
                </a:lnTo>
                <a:lnTo>
                  <a:pt x="58" y="54"/>
                </a:lnTo>
              </a:path>
            </a:pathLst>
          </a:custGeom>
          <a:noFill/>
          <a:ln w="4763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Oval 166">
                <a:extLst>
                  <a:ext uri="{FF2B5EF4-FFF2-40B4-BE49-F238E27FC236}">
                    <a16:creationId xmlns:a16="http://schemas.microsoft.com/office/drawing/2014/main" id="{9DA6BF99-34A4-4F0B-9AAE-81AF7E159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4592" y="1242218"/>
                <a:ext cx="517525" cy="515938"/>
              </a:xfrm>
              <a:prstGeom prst="ellipse">
                <a:avLst/>
              </a:prstGeom>
              <a:solidFill>
                <a:srgbClr val="FFFF99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+=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71" name="Oval 166">
                <a:extLst>
                  <a:ext uri="{FF2B5EF4-FFF2-40B4-BE49-F238E27FC236}">
                    <a16:creationId xmlns:a16="http://schemas.microsoft.com/office/drawing/2014/main" id="{9DA6BF99-34A4-4F0B-9AAE-81AF7E159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4592" y="1242218"/>
                <a:ext cx="517525" cy="5159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Oval 20">
                <a:extLst>
                  <a:ext uri="{FF2B5EF4-FFF2-40B4-BE49-F238E27FC236}">
                    <a16:creationId xmlns:a16="http://schemas.microsoft.com/office/drawing/2014/main" id="{437636D6-6368-4321-AC8B-C924F64E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144" y="4471194"/>
                <a:ext cx="506413" cy="506414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id-ID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172" name="Oval 20">
                <a:extLst>
                  <a:ext uri="{FF2B5EF4-FFF2-40B4-BE49-F238E27FC236}">
                    <a16:creationId xmlns:a16="http://schemas.microsoft.com/office/drawing/2014/main" id="{437636D6-6368-4321-AC8B-C924F64EC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1144" y="4471194"/>
                <a:ext cx="506413" cy="506414"/>
              </a:xfrm>
              <a:prstGeom prst="ellipse">
                <a:avLst/>
              </a:prstGeom>
              <a:blipFill>
                <a:blip r:embed="rId13"/>
                <a:stretch>
                  <a:fillRect r="-15663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Oval 128">
                <a:extLst>
                  <a:ext uri="{FF2B5EF4-FFF2-40B4-BE49-F238E27FC236}">
                    <a16:creationId xmlns:a16="http://schemas.microsoft.com/office/drawing/2014/main" id="{58915AC7-6B57-4FAE-8802-D4F672C6A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099" y="967378"/>
                <a:ext cx="562826" cy="562826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2" name="Oval 128">
                <a:extLst>
                  <a:ext uri="{FF2B5EF4-FFF2-40B4-BE49-F238E27FC236}">
                    <a16:creationId xmlns:a16="http://schemas.microsoft.com/office/drawing/2014/main" id="{58915AC7-6B57-4FAE-8802-D4F672C6A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6099" y="967378"/>
                <a:ext cx="562826" cy="562826"/>
              </a:xfrm>
              <a:prstGeom prst="ellipse">
                <a:avLst/>
              </a:prstGeom>
              <a:blipFill>
                <a:blip r:embed="rId14"/>
                <a:stretch>
                  <a:fillRect r="-10753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Oval 135">
                <a:extLst>
                  <a:ext uri="{FF2B5EF4-FFF2-40B4-BE49-F238E27FC236}">
                    <a16:creationId xmlns:a16="http://schemas.microsoft.com/office/drawing/2014/main" id="{6BA1B9D4-4603-433D-A047-43FF10B81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131" y="4624755"/>
                <a:ext cx="685065" cy="685065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3" name="Oval 135">
                <a:extLst>
                  <a:ext uri="{FF2B5EF4-FFF2-40B4-BE49-F238E27FC236}">
                    <a16:creationId xmlns:a16="http://schemas.microsoft.com/office/drawing/2014/main" id="{6BA1B9D4-4603-433D-A047-43FF10B81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7131" y="4624755"/>
                <a:ext cx="685065" cy="685065"/>
              </a:xfrm>
              <a:prstGeom prst="ellipse">
                <a:avLst/>
              </a:prstGeom>
              <a:blipFill>
                <a:blip r:embed="rId15"/>
                <a:stretch>
                  <a:fillRect r="-16964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Oval 137">
                <a:extLst>
                  <a:ext uri="{FF2B5EF4-FFF2-40B4-BE49-F238E27FC236}">
                    <a16:creationId xmlns:a16="http://schemas.microsoft.com/office/drawing/2014/main" id="{F52F87B9-3514-4EB8-B7FE-8E95B0F1D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8386" y="1198990"/>
                <a:ext cx="553947" cy="556505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4" name="Oval 137">
                <a:extLst>
                  <a:ext uri="{FF2B5EF4-FFF2-40B4-BE49-F238E27FC236}">
                    <a16:creationId xmlns:a16="http://schemas.microsoft.com/office/drawing/2014/main" id="{F52F87B9-3514-4EB8-B7FE-8E95B0F1D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58386" y="1198990"/>
                <a:ext cx="553947" cy="55650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Oval 138">
                <a:extLst>
                  <a:ext uri="{FF2B5EF4-FFF2-40B4-BE49-F238E27FC236}">
                    <a16:creationId xmlns:a16="http://schemas.microsoft.com/office/drawing/2014/main" id="{41C3550A-2CA8-4933-ACB2-D7AF94279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7476" y="4582975"/>
                <a:ext cx="534857" cy="534857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5" name="Oval 138">
                <a:extLst>
                  <a:ext uri="{FF2B5EF4-FFF2-40B4-BE49-F238E27FC236}">
                    <a16:creationId xmlns:a16="http://schemas.microsoft.com/office/drawing/2014/main" id="{41C3550A-2CA8-4933-ACB2-D7AF94279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77476" y="4582975"/>
                <a:ext cx="534857" cy="534857"/>
              </a:xfrm>
              <a:prstGeom prst="ellipse">
                <a:avLst/>
              </a:prstGeom>
              <a:blipFill>
                <a:blip r:embed="rId17"/>
                <a:stretch>
                  <a:fillRect r="-5682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7">
            <a:extLst>
              <a:ext uri="{FF2B5EF4-FFF2-40B4-BE49-F238E27FC236}">
                <a16:creationId xmlns:a16="http://schemas.microsoft.com/office/drawing/2014/main" id="{DBC625D9-859E-4882-A163-C1496A7DA4A8}"/>
              </a:ext>
            </a:extLst>
          </p:cNvPr>
          <p:cNvSpPr>
            <a:spLocks/>
          </p:cNvSpPr>
          <p:nvPr/>
        </p:nvSpPr>
        <p:spPr bwMode="auto">
          <a:xfrm>
            <a:off x="865983" y="1430339"/>
            <a:ext cx="4114006" cy="107950"/>
          </a:xfrm>
          <a:custGeom>
            <a:avLst/>
            <a:gdLst>
              <a:gd name="T0" fmla="*/ 2278 w 2278"/>
              <a:gd name="T1" fmla="*/ 59 h 74"/>
              <a:gd name="T2" fmla="*/ 2249 w 2278"/>
              <a:gd name="T3" fmla="*/ 59 h 74"/>
              <a:gd name="T4" fmla="*/ 2249 w 2278"/>
              <a:gd name="T5" fmla="*/ 52 h 74"/>
              <a:gd name="T6" fmla="*/ 124 w 2278"/>
              <a:gd name="T7" fmla="*/ 52 h 74"/>
              <a:gd name="T8" fmla="*/ 97 w 2278"/>
              <a:gd name="T9" fmla="*/ 52 h 74"/>
              <a:gd name="T10" fmla="*/ 97 w 2278"/>
              <a:gd name="T11" fmla="*/ 52 h 74"/>
              <a:gd name="T12" fmla="*/ 97 w 2278"/>
              <a:gd name="T13" fmla="*/ 74 h 74"/>
              <a:gd name="T14" fmla="*/ 0 w 2278"/>
              <a:gd name="T15" fmla="*/ 37 h 74"/>
              <a:gd name="T16" fmla="*/ 97 w 2278"/>
              <a:gd name="T17" fmla="*/ 0 h 74"/>
              <a:gd name="T18" fmla="*/ 96 w 2278"/>
              <a:gd name="T19" fmla="*/ 23 h 74"/>
              <a:gd name="T20" fmla="*/ 2278 w 2278"/>
              <a:gd name="T21" fmla="*/ 23 h 74"/>
              <a:gd name="T22" fmla="*/ 2278 w 2278"/>
              <a:gd name="T23" fmla="*/ 5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8" h="74">
                <a:moveTo>
                  <a:pt x="2278" y="59"/>
                </a:moveTo>
                <a:lnTo>
                  <a:pt x="2249" y="59"/>
                </a:lnTo>
                <a:lnTo>
                  <a:pt x="2249" y="52"/>
                </a:lnTo>
                <a:lnTo>
                  <a:pt x="124" y="52"/>
                </a:lnTo>
                <a:lnTo>
                  <a:pt x="97" y="52"/>
                </a:lnTo>
                <a:lnTo>
                  <a:pt x="97" y="52"/>
                </a:lnTo>
                <a:lnTo>
                  <a:pt x="97" y="74"/>
                </a:lnTo>
                <a:lnTo>
                  <a:pt x="0" y="37"/>
                </a:lnTo>
                <a:lnTo>
                  <a:pt x="97" y="0"/>
                </a:lnTo>
                <a:lnTo>
                  <a:pt x="96" y="23"/>
                </a:lnTo>
                <a:lnTo>
                  <a:pt x="2278" y="23"/>
                </a:lnTo>
                <a:lnTo>
                  <a:pt x="2278" y="59"/>
                </a:lnTo>
                <a:close/>
              </a:path>
            </a:pathLst>
          </a:custGeom>
          <a:solidFill>
            <a:srgbClr val="66FF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Oval 42">
                <a:extLst>
                  <a:ext uri="{FF2B5EF4-FFF2-40B4-BE49-F238E27FC236}">
                    <a16:creationId xmlns:a16="http://schemas.microsoft.com/office/drawing/2014/main" id="{29622880-9118-4988-BDB2-57A53739F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1624" y="2290763"/>
                <a:ext cx="359602" cy="358775"/>
              </a:xfrm>
              <a:prstGeom prst="ellipse">
                <a:avLst/>
              </a:prstGeom>
              <a:solidFill>
                <a:srgbClr val="D2EAD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6" name="Oval 42">
                <a:extLst>
                  <a:ext uri="{FF2B5EF4-FFF2-40B4-BE49-F238E27FC236}">
                    <a16:creationId xmlns:a16="http://schemas.microsoft.com/office/drawing/2014/main" id="{29622880-9118-4988-BDB2-57A53739F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11624" y="2290763"/>
                <a:ext cx="359602" cy="358775"/>
              </a:xfrm>
              <a:prstGeom prst="ellipse">
                <a:avLst/>
              </a:prstGeom>
              <a:blipFill>
                <a:blip r:embed="rId18"/>
                <a:stretch>
                  <a:fillRect t="-11864" r="-10169" b="-1695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Oval 44">
                <a:extLst>
                  <a:ext uri="{FF2B5EF4-FFF2-40B4-BE49-F238E27FC236}">
                    <a16:creationId xmlns:a16="http://schemas.microsoft.com/office/drawing/2014/main" id="{FC5952A3-C50B-4215-BB24-795F9BC79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461" y="2225298"/>
                <a:ext cx="368064" cy="369072"/>
              </a:xfrm>
              <a:prstGeom prst="ellipse">
                <a:avLst/>
              </a:prstGeom>
              <a:solidFill>
                <a:srgbClr val="E7F0C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7" name="Oval 44">
                <a:extLst>
                  <a:ext uri="{FF2B5EF4-FFF2-40B4-BE49-F238E27FC236}">
                    <a16:creationId xmlns:a16="http://schemas.microsoft.com/office/drawing/2014/main" id="{FC5952A3-C50B-4215-BB24-795F9BC79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0461" y="2225298"/>
                <a:ext cx="368064" cy="36907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Oval 93">
                <a:extLst>
                  <a:ext uri="{FF2B5EF4-FFF2-40B4-BE49-F238E27FC236}">
                    <a16:creationId xmlns:a16="http://schemas.microsoft.com/office/drawing/2014/main" id="{FC5992CD-252E-4ED7-97C2-14E848704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1901" y="2225298"/>
                <a:ext cx="374233" cy="374233"/>
              </a:xfrm>
              <a:prstGeom prst="ellipse">
                <a:avLst/>
              </a:prstGeom>
              <a:solidFill>
                <a:srgbClr val="A7CF38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8" name="Oval 93">
                <a:extLst>
                  <a:ext uri="{FF2B5EF4-FFF2-40B4-BE49-F238E27FC236}">
                    <a16:creationId xmlns:a16="http://schemas.microsoft.com/office/drawing/2014/main" id="{FC5992CD-252E-4ED7-97C2-14E848704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91901" y="2225298"/>
                <a:ext cx="374233" cy="374233"/>
              </a:xfrm>
              <a:prstGeom prst="ellipse">
                <a:avLst/>
              </a:prstGeom>
              <a:blipFill>
                <a:blip r:embed="rId20"/>
                <a:stretch>
                  <a:fillRect r="-3226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Oval 149">
                <a:extLst>
                  <a:ext uri="{FF2B5EF4-FFF2-40B4-BE49-F238E27FC236}">
                    <a16:creationId xmlns:a16="http://schemas.microsoft.com/office/drawing/2014/main" id="{DF7CAE50-7B57-41AB-95FC-4C7C564FF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564" y="2768601"/>
                <a:ext cx="429264" cy="429264"/>
              </a:xfrm>
              <a:prstGeom prst="ellipse">
                <a:avLst/>
              </a:prstGeom>
              <a:solidFill>
                <a:srgbClr val="ABDFE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99" name="Oval 149">
                <a:extLst>
                  <a:ext uri="{FF2B5EF4-FFF2-40B4-BE49-F238E27FC236}">
                    <a16:creationId xmlns:a16="http://schemas.microsoft.com/office/drawing/2014/main" id="{DF7CAE50-7B57-41AB-95FC-4C7C564FF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6564" y="2768601"/>
                <a:ext cx="429264" cy="429264"/>
              </a:xfrm>
              <a:prstGeom prst="ellipse">
                <a:avLst/>
              </a:prstGeom>
              <a:blipFill>
                <a:blip r:embed="rId21"/>
                <a:stretch>
                  <a:fillRect b="-4225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Oval 91">
            <a:extLst>
              <a:ext uri="{FF2B5EF4-FFF2-40B4-BE49-F238E27FC236}">
                <a16:creationId xmlns:a16="http://schemas.microsoft.com/office/drawing/2014/main" id="{66425EC3-EAE1-4F5B-86A7-C81643A51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636" y="1279683"/>
            <a:ext cx="433181" cy="434660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Oval 99">
                <a:extLst>
                  <a:ext uri="{FF2B5EF4-FFF2-40B4-BE49-F238E27FC236}">
                    <a16:creationId xmlns:a16="http://schemas.microsoft.com/office/drawing/2014/main" id="{959E7409-0318-40BC-83FC-424E748ED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975" y="76167"/>
                <a:ext cx="931901" cy="930339"/>
              </a:xfrm>
              <a:prstGeom prst="ellipse">
                <a:avLst/>
              </a:pr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d-ID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01" name="Oval 99">
                <a:extLst>
                  <a:ext uri="{FF2B5EF4-FFF2-40B4-BE49-F238E27FC236}">
                    <a16:creationId xmlns:a16="http://schemas.microsoft.com/office/drawing/2014/main" id="{959E7409-0318-40BC-83FC-424E748ED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1975" y="76167"/>
                <a:ext cx="931901" cy="93033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3">
                <a:extLst>
                  <a:ext uri="{FF2B5EF4-FFF2-40B4-BE49-F238E27FC236}">
                    <a16:creationId xmlns:a16="http://schemas.microsoft.com/office/drawing/2014/main" id="{737BAC22-BA57-4BAA-8DE3-F7B37AA81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663" y="3792538"/>
                <a:ext cx="438149" cy="438150"/>
              </a:xfrm>
              <a:prstGeom prst="ellipse">
                <a:avLst/>
              </a:prstGeom>
              <a:solidFill>
                <a:srgbClr val="99FF33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18" name="Oval 13">
                <a:extLst>
                  <a:ext uri="{FF2B5EF4-FFF2-40B4-BE49-F238E27FC236}">
                    <a16:creationId xmlns:a16="http://schemas.microsoft.com/office/drawing/2014/main" id="{737BAC22-BA57-4BAA-8DE3-F7B37AA81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5663" y="3792538"/>
                <a:ext cx="438149" cy="43815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Freeform 155">
            <a:extLst>
              <a:ext uri="{FF2B5EF4-FFF2-40B4-BE49-F238E27FC236}">
                <a16:creationId xmlns:a16="http://schemas.microsoft.com/office/drawing/2014/main" id="{297B3B7F-76AA-4547-B433-2175BD5B4320}"/>
              </a:ext>
            </a:extLst>
          </p:cNvPr>
          <p:cNvSpPr>
            <a:spLocks/>
          </p:cNvSpPr>
          <p:nvPr/>
        </p:nvSpPr>
        <p:spPr bwMode="auto">
          <a:xfrm>
            <a:off x="4445159" y="4189380"/>
            <a:ext cx="382270" cy="229555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1-</a:t>
            </a:r>
            <a:endParaRPr lang="id-ID" dirty="0"/>
          </a:p>
        </p:txBody>
      </p:sp>
      <p:sp>
        <p:nvSpPr>
          <p:cNvPr id="203" name="Freeform 155">
            <a:extLst>
              <a:ext uri="{FF2B5EF4-FFF2-40B4-BE49-F238E27FC236}">
                <a16:creationId xmlns:a16="http://schemas.microsoft.com/office/drawing/2014/main" id="{BD2042C2-CCD9-4FE1-A828-40EFC9D65E1D}"/>
              </a:ext>
            </a:extLst>
          </p:cNvPr>
          <p:cNvSpPr>
            <a:spLocks/>
          </p:cNvSpPr>
          <p:nvPr/>
        </p:nvSpPr>
        <p:spPr bwMode="auto">
          <a:xfrm>
            <a:off x="5622608" y="3447697"/>
            <a:ext cx="382270" cy="229555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1-</a:t>
            </a:r>
            <a:endParaRPr lang="id-ID" dirty="0"/>
          </a:p>
        </p:txBody>
      </p:sp>
      <p:sp>
        <p:nvSpPr>
          <p:cNvPr id="60" name="Freeform 55">
            <a:extLst>
              <a:ext uri="{FF2B5EF4-FFF2-40B4-BE49-F238E27FC236}">
                <a16:creationId xmlns:a16="http://schemas.microsoft.com/office/drawing/2014/main" id="{DCF62435-F1A3-44D0-9D15-202618BC9A0A}"/>
              </a:ext>
            </a:extLst>
          </p:cNvPr>
          <p:cNvSpPr>
            <a:spLocks/>
          </p:cNvSpPr>
          <p:nvPr/>
        </p:nvSpPr>
        <p:spPr bwMode="auto">
          <a:xfrm>
            <a:off x="7296150" y="3462338"/>
            <a:ext cx="436563" cy="244476"/>
          </a:xfrm>
          <a:custGeom>
            <a:avLst/>
            <a:gdLst>
              <a:gd name="T0" fmla="*/ 24 w 257"/>
              <a:gd name="T1" fmla="*/ 0 h 160"/>
              <a:gd name="T2" fmla="*/ 233 w 257"/>
              <a:gd name="T3" fmla="*/ 0 h 160"/>
              <a:gd name="T4" fmla="*/ 257 w 257"/>
              <a:gd name="T5" fmla="*/ 24 h 160"/>
              <a:gd name="T6" fmla="*/ 257 w 257"/>
              <a:gd name="T7" fmla="*/ 136 h 160"/>
              <a:gd name="T8" fmla="*/ 233 w 257"/>
              <a:gd name="T9" fmla="*/ 160 h 160"/>
              <a:gd name="T10" fmla="*/ 24 w 257"/>
              <a:gd name="T11" fmla="*/ 160 h 160"/>
              <a:gd name="T12" fmla="*/ 0 w 257"/>
              <a:gd name="T13" fmla="*/ 136 h 160"/>
              <a:gd name="T14" fmla="*/ 0 w 257"/>
              <a:gd name="T15" fmla="*/ 24 h 160"/>
              <a:gd name="T16" fmla="*/ 24 w 257"/>
              <a:gd name="T17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7" h="160">
                <a:moveTo>
                  <a:pt x="24" y="0"/>
                </a:moveTo>
                <a:cubicBezTo>
                  <a:pt x="233" y="0"/>
                  <a:pt x="233" y="0"/>
                  <a:pt x="233" y="0"/>
                </a:cubicBezTo>
                <a:cubicBezTo>
                  <a:pt x="246" y="0"/>
                  <a:pt x="257" y="10"/>
                  <a:pt x="257" y="24"/>
                </a:cubicBezTo>
                <a:cubicBezTo>
                  <a:pt x="257" y="136"/>
                  <a:pt x="257" y="136"/>
                  <a:pt x="257" y="136"/>
                </a:cubicBezTo>
                <a:cubicBezTo>
                  <a:pt x="257" y="149"/>
                  <a:pt x="246" y="160"/>
                  <a:pt x="233" y="160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10" y="160"/>
                  <a:pt x="0" y="149"/>
                  <a:pt x="0" y="13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0"/>
                  <a:pt x="10" y="0"/>
                  <a:pt x="24" y="0"/>
                </a:cubicBezTo>
                <a:close/>
              </a:path>
            </a:pathLst>
          </a:custGeom>
          <a:solidFill>
            <a:srgbClr val="CCCC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dirty="0"/>
              <a:t>sqrt</a:t>
            </a:r>
            <a:endParaRPr lang="id-ID" sz="1050" dirty="0"/>
          </a:p>
        </p:txBody>
      </p:sp>
      <p:sp>
        <p:nvSpPr>
          <p:cNvPr id="204" name="Freeform 155">
            <a:extLst>
              <a:ext uri="{FF2B5EF4-FFF2-40B4-BE49-F238E27FC236}">
                <a16:creationId xmlns:a16="http://schemas.microsoft.com/office/drawing/2014/main" id="{C035DF54-B722-4D51-B2E9-3E94CA557EB7}"/>
              </a:ext>
            </a:extLst>
          </p:cNvPr>
          <p:cNvSpPr>
            <a:spLocks/>
          </p:cNvSpPr>
          <p:nvPr/>
        </p:nvSpPr>
        <p:spPr bwMode="auto">
          <a:xfrm>
            <a:off x="7400290" y="3086733"/>
            <a:ext cx="382270" cy="229555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1-</a:t>
            </a:r>
            <a:endParaRPr lang="id-ID" dirty="0"/>
          </a:p>
        </p:txBody>
      </p:sp>
      <p:sp>
        <p:nvSpPr>
          <p:cNvPr id="205" name="Freeform 155">
            <a:extLst>
              <a:ext uri="{FF2B5EF4-FFF2-40B4-BE49-F238E27FC236}">
                <a16:creationId xmlns:a16="http://schemas.microsoft.com/office/drawing/2014/main" id="{2E14EB4D-644D-4C7E-AE3C-F3113AD6D33C}"/>
              </a:ext>
            </a:extLst>
          </p:cNvPr>
          <p:cNvSpPr>
            <a:spLocks/>
          </p:cNvSpPr>
          <p:nvPr/>
        </p:nvSpPr>
        <p:spPr bwMode="auto">
          <a:xfrm>
            <a:off x="8599744" y="2292351"/>
            <a:ext cx="382270" cy="229555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1-</a:t>
            </a:r>
            <a:endParaRPr lang="id-ID" dirty="0"/>
          </a:p>
        </p:txBody>
      </p:sp>
      <p:sp>
        <p:nvSpPr>
          <p:cNvPr id="206" name="Freeform 155">
            <a:extLst>
              <a:ext uri="{FF2B5EF4-FFF2-40B4-BE49-F238E27FC236}">
                <a16:creationId xmlns:a16="http://schemas.microsoft.com/office/drawing/2014/main" id="{D051DEE2-CD91-4922-A60E-6BBA1687F769}"/>
              </a:ext>
            </a:extLst>
          </p:cNvPr>
          <p:cNvSpPr>
            <a:spLocks/>
          </p:cNvSpPr>
          <p:nvPr/>
        </p:nvSpPr>
        <p:spPr bwMode="auto">
          <a:xfrm>
            <a:off x="9272726" y="2354263"/>
            <a:ext cx="382270" cy="229555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1-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Freeform 47">
                <a:extLst>
                  <a:ext uri="{FF2B5EF4-FFF2-40B4-BE49-F238E27FC236}">
                    <a16:creationId xmlns:a16="http://schemas.microsoft.com/office/drawing/2014/main" id="{C243C930-3B63-44C2-B154-386B1E404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8420" y="2765645"/>
                <a:ext cx="528593" cy="231629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solidFill>
                <a:srgbClr val="CECBE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/>
                        <m:t>tanh</m:t>
                      </m:r>
                    </m:oMath>
                  </m:oMathPara>
                </a14:m>
                <a:endParaRPr lang="id-ID" sz="1400" i="1" dirty="0"/>
              </a:p>
            </p:txBody>
          </p:sp>
        </mc:Choice>
        <mc:Fallback xmlns="">
          <p:sp>
            <p:nvSpPr>
              <p:cNvPr id="207" name="Freeform 47">
                <a:extLst>
                  <a:ext uri="{FF2B5EF4-FFF2-40B4-BE49-F238E27FC236}">
                    <a16:creationId xmlns:a16="http://schemas.microsoft.com/office/drawing/2014/main" id="{C243C930-3B63-44C2-B154-386B1E404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18420" y="2765645"/>
                <a:ext cx="528593" cy="231629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blipFill>
                <a:blip r:embed="rId24"/>
                <a:stretch>
                  <a:fillRect b="-2632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Freeform 47">
                <a:extLst>
                  <a:ext uri="{FF2B5EF4-FFF2-40B4-BE49-F238E27FC236}">
                    <a16:creationId xmlns:a16="http://schemas.microsoft.com/office/drawing/2014/main" id="{998888F9-28BE-47F7-8E7D-AEB3ABF45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215" y="2035249"/>
                <a:ext cx="478043" cy="209478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solidFill>
                <a:srgbClr val="CECBE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/>
                        <m:t>tanh</m:t>
                      </m:r>
                    </m:oMath>
                  </m:oMathPara>
                </a14:m>
                <a:endParaRPr lang="id-ID" sz="1400" i="1" dirty="0"/>
              </a:p>
            </p:txBody>
          </p:sp>
        </mc:Choice>
        <mc:Fallback xmlns="">
          <p:sp>
            <p:nvSpPr>
              <p:cNvPr id="208" name="Freeform 47">
                <a:extLst>
                  <a:ext uri="{FF2B5EF4-FFF2-40B4-BE49-F238E27FC236}">
                    <a16:creationId xmlns:a16="http://schemas.microsoft.com/office/drawing/2014/main" id="{998888F9-28BE-47F7-8E7D-AEB3ABF45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55215" y="2035249"/>
                <a:ext cx="478043" cy="209478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blipFill>
                <a:blip r:embed="rId25"/>
                <a:stretch>
                  <a:fillRect r="-2532" b="-8824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Oval 20">
                <a:extLst>
                  <a:ext uri="{FF2B5EF4-FFF2-40B4-BE49-F238E27FC236}">
                    <a16:creationId xmlns:a16="http://schemas.microsoft.com/office/drawing/2014/main" id="{2F0B8E1A-C706-4DA8-A57B-67313DFAD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885" y="4437856"/>
                <a:ext cx="506413" cy="506414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212" name="Oval 20">
                <a:extLst>
                  <a:ext uri="{FF2B5EF4-FFF2-40B4-BE49-F238E27FC236}">
                    <a16:creationId xmlns:a16="http://schemas.microsoft.com/office/drawing/2014/main" id="{2F0B8E1A-C706-4DA8-A57B-67313DFAD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9885" y="4437856"/>
                <a:ext cx="506413" cy="50641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Oval 20">
                <a:extLst>
                  <a:ext uri="{FF2B5EF4-FFF2-40B4-BE49-F238E27FC236}">
                    <a16:creationId xmlns:a16="http://schemas.microsoft.com/office/drawing/2014/main" id="{E4F6D819-B0E3-43B7-A016-B22D8D114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7681" y="4514057"/>
                <a:ext cx="506413" cy="506414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213" name="Oval 20">
                <a:extLst>
                  <a:ext uri="{FF2B5EF4-FFF2-40B4-BE49-F238E27FC236}">
                    <a16:creationId xmlns:a16="http://schemas.microsoft.com/office/drawing/2014/main" id="{E4F6D819-B0E3-43B7-A016-B22D8D114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7681" y="4514057"/>
                <a:ext cx="506413" cy="50641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Oval 20">
                <a:extLst>
                  <a:ext uri="{FF2B5EF4-FFF2-40B4-BE49-F238E27FC236}">
                    <a16:creationId xmlns:a16="http://schemas.microsoft.com/office/drawing/2014/main" id="{D462C0B9-744E-42F7-A856-FB6544A5F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506" y="4551363"/>
                <a:ext cx="506413" cy="506414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214" name="Oval 20">
                <a:extLst>
                  <a:ext uri="{FF2B5EF4-FFF2-40B4-BE49-F238E27FC236}">
                    <a16:creationId xmlns:a16="http://schemas.microsoft.com/office/drawing/2014/main" id="{D462C0B9-744E-42F7-A856-FB6544A5F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8506" y="4551363"/>
                <a:ext cx="506413" cy="506414"/>
              </a:xfrm>
              <a:prstGeom prst="ellipse">
                <a:avLst/>
              </a:prstGeom>
              <a:blipFill>
                <a:blip r:embed="rId28"/>
                <a:stretch>
                  <a:fillRect r="-1205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val 89">
                <a:extLst>
                  <a:ext uri="{FF2B5EF4-FFF2-40B4-BE49-F238E27FC236}">
                    <a16:creationId xmlns:a16="http://schemas.microsoft.com/office/drawing/2014/main" id="{8BF69DDE-5905-42B4-8CFC-7D5BBA706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4250" y="4154740"/>
                <a:ext cx="427830" cy="429235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d-ID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d-ID" sz="1000" dirty="0"/>
              </a:p>
            </p:txBody>
          </p:sp>
        </mc:Choice>
        <mc:Fallback xmlns="">
          <p:sp>
            <p:nvSpPr>
              <p:cNvPr id="94" name="Oval 89">
                <a:extLst>
                  <a:ext uri="{FF2B5EF4-FFF2-40B4-BE49-F238E27FC236}">
                    <a16:creationId xmlns:a16="http://schemas.microsoft.com/office/drawing/2014/main" id="{8BF69DDE-5905-42B4-8CFC-7D5BBA706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0" y="4154740"/>
                <a:ext cx="427830" cy="429235"/>
              </a:xfrm>
              <a:prstGeom prst="ellipse">
                <a:avLst/>
              </a:prstGeom>
              <a:blipFill>
                <a:blip r:embed="rId29"/>
                <a:stretch>
                  <a:fillRect r="-1429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Oval 138">
                <a:extLst>
                  <a:ext uri="{FF2B5EF4-FFF2-40B4-BE49-F238E27FC236}">
                    <a16:creationId xmlns:a16="http://schemas.microsoft.com/office/drawing/2014/main" id="{D815282B-CDFE-4456-8F2F-EC33F19DE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0176" y="4595675"/>
                <a:ext cx="522157" cy="522157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20" name="Oval 138">
                <a:extLst>
                  <a:ext uri="{FF2B5EF4-FFF2-40B4-BE49-F238E27FC236}">
                    <a16:creationId xmlns:a16="http://schemas.microsoft.com/office/drawing/2014/main" id="{D815282B-CDFE-4456-8F2F-EC33F19DE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90176" y="4595675"/>
                <a:ext cx="522157" cy="522157"/>
              </a:xfrm>
              <a:prstGeom prst="ellipse">
                <a:avLst/>
              </a:prstGeom>
              <a:blipFill>
                <a:blip r:embed="rId30"/>
                <a:stretch>
                  <a:fillRect r="-8140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Freeform 47">
                <a:extLst>
                  <a:ext uri="{FF2B5EF4-FFF2-40B4-BE49-F238E27FC236}">
                    <a16:creationId xmlns:a16="http://schemas.microsoft.com/office/drawing/2014/main" id="{206BD103-E9DD-40E8-B354-0FD15ABE9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5324" y="2625039"/>
                <a:ext cx="478043" cy="209478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solidFill>
                <a:srgbClr val="CECBE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/>
                        <m:t>tanh</m:t>
                      </m:r>
                    </m:oMath>
                  </m:oMathPara>
                </a14:m>
                <a:endParaRPr lang="id-ID" sz="1400" i="1" dirty="0"/>
              </a:p>
            </p:txBody>
          </p:sp>
        </mc:Choice>
        <mc:Fallback xmlns="">
          <p:sp>
            <p:nvSpPr>
              <p:cNvPr id="223" name="Freeform 47">
                <a:extLst>
                  <a:ext uri="{FF2B5EF4-FFF2-40B4-BE49-F238E27FC236}">
                    <a16:creationId xmlns:a16="http://schemas.microsoft.com/office/drawing/2014/main" id="{206BD103-E9DD-40E8-B354-0FD15ABE9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95324" y="2625039"/>
                <a:ext cx="478043" cy="209478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blipFill>
                <a:blip r:embed="rId31"/>
                <a:stretch>
                  <a:fillRect r="-2564" b="-8824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Freeform 148">
            <a:extLst>
              <a:ext uri="{FF2B5EF4-FFF2-40B4-BE49-F238E27FC236}">
                <a16:creationId xmlns:a16="http://schemas.microsoft.com/office/drawing/2014/main" id="{2BE6D29C-5B58-4BA6-9459-CFAB4A811B59}"/>
              </a:ext>
            </a:extLst>
          </p:cNvPr>
          <p:cNvSpPr>
            <a:spLocks/>
          </p:cNvSpPr>
          <p:nvPr/>
        </p:nvSpPr>
        <p:spPr bwMode="auto">
          <a:xfrm>
            <a:off x="9303614" y="1755495"/>
            <a:ext cx="146051" cy="281547"/>
          </a:xfrm>
          <a:custGeom>
            <a:avLst/>
            <a:gdLst>
              <a:gd name="T0" fmla="*/ 30 w 88"/>
              <a:gd name="T1" fmla="*/ 0 h 196"/>
              <a:gd name="T2" fmla="*/ 58 w 88"/>
              <a:gd name="T3" fmla="*/ 0 h 196"/>
              <a:gd name="T4" fmla="*/ 58 w 88"/>
              <a:gd name="T5" fmla="*/ 13 h 196"/>
              <a:gd name="T6" fmla="*/ 58 w 88"/>
              <a:gd name="T7" fmla="*/ 142 h 196"/>
              <a:gd name="T8" fmla="*/ 88 w 88"/>
              <a:gd name="T9" fmla="*/ 142 h 196"/>
              <a:gd name="T10" fmla="*/ 44 w 88"/>
              <a:gd name="T11" fmla="*/ 196 h 196"/>
              <a:gd name="T12" fmla="*/ 0 w 88"/>
              <a:gd name="T13" fmla="*/ 142 h 196"/>
              <a:gd name="T14" fmla="*/ 30 w 88"/>
              <a:gd name="T15" fmla="*/ 142 h 196"/>
              <a:gd name="T16" fmla="*/ 30 w 88"/>
              <a:gd name="T17" fmla="*/ 13 h 196"/>
              <a:gd name="T18" fmla="*/ 30 w 88"/>
              <a:gd name="T1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196">
                <a:moveTo>
                  <a:pt x="30" y="0"/>
                </a:moveTo>
                <a:lnTo>
                  <a:pt x="58" y="0"/>
                </a:lnTo>
                <a:lnTo>
                  <a:pt x="58" y="13"/>
                </a:lnTo>
                <a:lnTo>
                  <a:pt x="58" y="142"/>
                </a:lnTo>
                <a:lnTo>
                  <a:pt x="88" y="142"/>
                </a:lnTo>
                <a:lnTo>
                  <a:pt x="44" y="196"/>
                </a:lnTo>
                <a:lnTo>
                  <a:pt x="0" y="142"/>
                </a:lnTo>
                <a:lnTo>
                  <a:pt x="30" y="142"/>
                </a:lnTo>
                <a:lnTo>
                  <a:pt x="30" y="13"/>
                </a:lnTo>
                <a:lnTo>
                  <a:pt x="30" y="0"/>
                </a:lnTo>
                <a:close/>
              </a:path>
            </a:pathLst>
          </a:custGeom>
          <a:solidFill>
            <a:srgbClr val="3399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2" name="Freeform 55">
            <a:extLst>
              <a:ext uri="{FF2B5EF4-FFF2-40B4-BE49-F238E27FC236}">
                <a16:creationId xmlns:a16="http://schemas.microsoft.com/office/drawing/2014/main" id="{3BD25703-95BF-4D6E-957F-B1ACD4BF8DD0}"/>
              </a:ext>
            </a:extLst>
          </p:cNvPr>
          <p:cNvSpPr>
            <a:spLocks/>
          </p:cNvSpPr>
          <p:nvPr/>
        </p:nvSpPr>
        <p:spPr bwMode="auto">
          <a:xfrm>
            <a:off x="9261474" y="1629165"/>
            <a:ext cx="404813" cy="226696"/>
          </a:xfrm>
          <a:custGeom>
            <a:avLst/>
            <a:gdLst>
              <a:gd name="T0" fmla="*/ 24 w 257"/>
              <a:gd name="T1" fmla="*/ 0 h 160"/>
              <a:gd name="T2" fmla="*/ 233 w 257"/>
              <a:gd name="T3" fmla="*/ 0 h 160"/>
              <a:gd name="T4" fmla="*/ 257 w 257"/>
              <a:gd name="T5" fmla="*/ 24 h 160"/>
              <a:gd name="T6" fmla="*/ 257 w 257"/>
              <a:gd name="T7" fmla="*/ 136 h 160"/>
              <a:gd name="T8" fmla="*/ 233 w 257"/>
              <a:gd name="T9" fmla="*/ 160 h 160"/>
              <a:gd name="T10" fmla="*/ 24 w 257"/>
              <a:gd name="T11" fmla="*/ 160 h 160"/>
              <a:gd name="T12" fmla="*/ 0 w 257"/>
              <a:gd name="T13" fmla="*/ 136 h 160"/>
              <a:gd name="T14" fmla="*/ 0 w 257"/>
              <a:gd name="T15" fmla="*/ 24 h 160"/>
              <a:gd name="T16" fmla="*/ 24 w 257"/>
              <a:gd name="T17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7" h="160">
                <a:moveTo>
                  <a:pt x="24" y="0"/>
                </a:moveTo>
                <a:cubicBezTo>
                  <a:pt x="233" y="0"/>
                  <a:pt x="233" y="0"/>
                  <a:pt x="233" y="0"/>
                </a:cubicBezTo>
                <a:cubicBezTo>
                  <a:pt x="246" y="0"/>
                  <a:pt x="257" y="10"/>
                  <a:pt x="257" y="24"/>
                </a:cubicBezTo>
                <a:cubicBezTo>
                  <a:pt x="257" y="136"/>
                  <a:pt x="257" y="136"/>
                  <a:pt x="257" y="136"/>
                </a:cubicBezTo>
                <a:cubicBezTo>
                  <a:pt x="257" y="149"/>
                  <a:pt x="246" y="160"/>
                  <a:pt x="233" y="160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10" y="160"/>
                  <a:pt x="0" y="149"/>
                  <a:pt x="0" y="13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0"/>
                  <a:pt x="10" y="0"/>
                  <a:pt x="24" y="0"/>
                </a:cubicBezTo>
                <a:close/>
              </a:path>
            </a:pathLst>
          </a:custGeom>
          <a:solidFill>
            <a:srgbClr val="CCCC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dirty="0"/>
              <a:t>sqrt</a:t>
            </a:r>
            <a:endParaRPr lang="id-ID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Oval 137">
                <a:extLst>
                  <a:ext uri="{FF2B5EF4-FFF2-40B4-BE49-F238E27FC236}">
                    <a16:creationId xmlns:a16="http://schemas.microsoft.com/office/drawing/2014/main" id="{887CCB2E-F8A7-45AD-A84C-158C8EEB3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8386" y="1183787"/>
                <a:ext cx="553947" cy="556505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28" name="Oval 137">
                <a:extLst>
                  <a:ext uri="{FF2B5EF4-FFF2-40B4-BE49-F238E27FC236}">
                    <a16:creationId xmlns:a16="http://schemas.microsoft.com/office/drawing/2014/main" id="{887CCB2E-F8A7-45AD-A84C-158C8EEB3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58386" y="1183787"/>
                <a:ext cx="553947" cy="556505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Oval 128">
            <a:extLst>
              <a:ext uri="{FF2B5EF4-FFF2-40B4-BE49-F238E27FC236}">
                <a16:creationId xmlns:a16="http://schemas.microsoft.com/office/drawing/2014/main" id="{11134B68-44D5-41F3-8BE4-28308799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188" y="2763838"/>
            <a:ext cx="404812" cy="404813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Oval 93">
                <a:extLst>
                  <a:ext uri="{FF2B5EF4-FFF2-40B4-BE49-F238E27FC236}">
                    <a16:creationId xmlns:a16="http://schemas.microsoft.com/office/drawing/2014/main" id="{EE9DF070-4A29-4B9F-B108-3D975AB27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9572" y="2217945"/>
                <a:ext cx="374233" cy="374233"/>
              </a:xfrm>
              <a:prstGeom prst="ellipse">
                <a:avLst/>
              </a:prstGeom>
              <a:solidFill>
                <a:srgbClr val="A7CF38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30" name="Oval 93">
                <a:extLst>
                  <a:ext uri="{FF2B5EF4-FFF2-40B4-BE49-F238E27FC236}">
                    <a16:creationId xmlns:a16="http://schemas.microsoft.com/office/drawing/2014/main" id="{EE9DF070-4A29-4B9F-B108-3D975AB27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9572" y="2217945"/>
                <a:ext cx="374233" cy="374233"/>
              </a:xfrm>
              <a:prstGeom prst="ellipse">
                <a:avLst/>
              </a:prstGeom>
              <a:blipFill>
                <a:blip r:embed="rId33"/>
                <a:stretch>
                  <a:fillRect r="-4918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Oval 93">
                <a:extLst>
                  <a:ext uri="{FF2B5EF4-FFF2-40B4-BE49-F238E27FC236}">
                    <a16:creationId xmlns:a16="http://schemas.microsoft.com/office/drawing/2014/main" id="{2B533981-73E9-41E4-A447-A5253F4AF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2746" y="2224494"/>
                <a:ext cx="374233" cy="374233"/>
              </a:xfrm>
              <a:prstGeom prst="ellipse">
                <a:avLst/>
              </a:prstGeom>
              <a:solidFill>
                <a:srgbClr val="A7CF38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31" name="Oval 93">
                <a:extLst>
                  <a:ext uri="{FF2B5EF4-FFF2-40B4-BE49-F238E27FC236}">
                    <a16:creationId xmlns:a16="http://schemas.microsoft.com/office/drawing/2014/main" id="{2B533981-73E9-41E4-A447-A5253F4AF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92746" y="2224494"/>
                <a:ext cx="374233" cy="374233"/>
              </a:xfrm>
              <a:prstGeom prst="ellipse">
                <a:avLst/>
              </a:prstGeom>
              <a:blipFill>
                <a:blip r:embed="rId34"/>
                <a:stretch>
                  <a:fillRect r="-4918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Oval 128">
            <a:extLst>
              <a:ext uri="{FF2B5EF4-FFF2-40B4-BE49-F238E27FC236}">
                <a16:creationId xmlns:a16="http://schemas.microsoft.com/office/drawing/2014/main" id="{9AE7F1BD-1ACE-4A1E-855D-D7F2FB972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186" y="2748756"/>
            <a:ext cx="404812" cy="404813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233" name="Oval 35">
            <a:extLst>
              <a:ext uri="{FF2B5EF4-FFF2-40B4-BE49-F238E27FC236}">
                <a16:creationId xmlns:a16="http://schemas.microsoft.com/office/drawing/2014/main" id="{79E9971F-22EE-45A9-BCCE-D058B9D0C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594" y="1924050"/>
            <a:ext cx="403225" cy="403225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234" name="Oval 35">
            <a:extLst>
              <a:ext uri="{FF2B5EF4-FFF2-40B4-BE49-F238E27FC236}">
                <a16:creationId xmlns:a16="http://schemas.microsoft.com/office/drawing/2014/main" id="{B6B45B0A-833D-4D26-8521-A7DF3BE23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1612" y="1931987"/>
            <a:ext cx="403225" cy="403225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Oval 42">
                <a:extLst>
                  <a:ext uri="{FF2B5EF4-FFF2-40B4-BE49-F238E27FC236}">
                    <a16:creationId xmlns:a16="http://schemas.microsoft.com/office/drawing/2014/main" id="{8C77FAAE-5A5E-4A1A-85EE-4747BF5FD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1519" y="2297907"/>
                <a:ext cx="359602" cy="358775"/>
              </a:xfrm>
              <a:prstGeom prst="ellipse">
                <a:avLst/>
              </a:prstGeom>
              <a:solidFill>
                <a:srgbClr val="D2EAD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35" name="Oval 42">
                <a:extLst>
                  <a:ext uri="{FF2B5EF4-FFF2-40B4-BE49-F238E27FC236}">
                    <a16:creationId xmlns:a16="http://schemas.microsoft.com/office/drawing/2014/main" id="{8C77FAAE-5A5E-4A1A-85EE-4747BF5FD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11519" y="2297907"/>
                <a:ext cx="359602" cy="358775"/>
              </a:xfrm>
              <a:prstGeom prst="ellipse">
                <a:avLst/>
              </a:prstGeom>
              <a:blipFill>
                <a:blip r:embed="rId35"/>
                <a:stretch>
                  <a:fillRect t="-11864" r="-10169" b="-1695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Oval 35">
            <a:extLst>
              <a:ext uri="{FF2B5EF4-FFF2-40B4-BE49-F238E27FC236}">
                <a16:creationId xmlns:a16="http://schemas.microsoft.com/office/drawing/2014/main" id="{D683EE30-6E71-4982-B6DF-81C3C1133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499" y="1928019"/>
            <a:ext cx="403225" cy="403225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52BE8505-1DC0-4106-915E-4085E3A09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668" y="2225298"/>
                <a:ext cx="368064" cy="369072"/>
              </a:xfrm>
              <a:prstGeom prst="ellipse">
                <a:avLst/>
              </a:prstGeom>
              <a:solidFill>
                <a:srgbClr val="E7F0C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52BE8505-1DC0-4106-915E-4085E3A09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09668" y="2225298"/>
                <a:ext cx="368064" cy="369072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Oval 44">
                <a:extLst>
                  <a:ext uri="{FF2B5EF4-FFF2-40B4-BE49-F238E27FC236}">
                    <a16:creationId xmlns:a16="http://schemas.microsoft.com/office/drawing/2014/main" id="{07C56315-7395-46B4-AE15-D045C84F3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2817" y="2217352"/>
                <a:ext cx="368064" cy="369072"/>
              </a:xfrm>
              <a:prstGeom prst="ellipse">
                <a:avLst/>
              </a:prstGeom>
              <a:solidFill>
                <a:srgbClr val="E7F0C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42" name="Oval 44">
                <a:extLst>
                  <a:ext uri="{FF2B5EF4-FFF2-40B4-BE49-F238E27FC236}">
                    <a16:creationId xmlns:a16="http://schemas.microsoft.com/office/drawing/2014/main" id="{07C56315-7395-46B4-AE15-D045C84F3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02817" y="2217352"/>
                <a:ext cx="368064" cy="369072"/>
              </a:xfrm>
              <a:prstGeom prst="ellipse">
                <a:avLst/>
              </a:prstGeom>
              <a:blipFill>
                <a:blip r:embed="rId37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Oval 35">
            <a:extLst>
              <a:ext uri="{FF2B5EF4-FFF2-40B4-BE49-F238E27FC236}">
                <a16:creationId xmlns:a16="http://schemas.microsoft.com/office/drawing/2014/main" id="{25E77E87-80D5-4DA6-9B90-7092240E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666" y="1932583"/>
            <a:ext cx="403225" cy="403225"/>
          </a:xfrm>
          <a:prstGeom prst="ellipse">
            <a:avLst/>
          </a:prstGeom>
          <a:solidFill>
            <a:srgbClr val="66B2FF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246" name="Oval 91">
            <a:extLst>
              <a:ext uri="{FF2B5EF4-FFF2-40B4-BE49-F238E27FC236}">
                <a16:creationId xmlns:a16="http://schemas.microsoft.com/office/drawing/2014/main" id="{C59F29DF-81F0-472D-AB6A-A4EDE19AD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88" y="1271748"/>
            <a:ext cx="433181" cy="434660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Oval 149">
                <a:extLst>
                  <a:ext uri="{FF2B5EF4-FFF2-40B4-BE49-F238E27FC236}">
                    <a16:creationId xmlns:a16="http://schemas.microsoft.com/office/drawing/2014/main" id="{F6EDF7CE-93FA-45EC-BF5C-BC83235D9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879" y="2777486"/>
                <a:ext cx="429264" cy="429264"/>
              </a:xfrm>
              <a:prstGeom prst="ellipse">
                <a:avLst/>
              </a:prstGeom>
              <a:solidFill>
                <a:srgbClr val="ABDFE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47" name="Oval 149">
                <a:extLst>
                  <a:ext uri="{FF2B5EF4-FFF2-40B4-BE49-F238E27FC236}">
                    <a16:creationId xmlns:a16="http://schemas.microsoft.com/office/drawing/2014/main" id="{F6EDF7CE-93FA-45EC-BF5C-BC83235D9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6879" y="2777486"/>
                <a:ext cx="429264" cy="429264"/>
              </a:xfrm>
              <a:prstGeom prst="ellipse">
                <a:avLst/>
              </a:prstGeom>
              <a:blipFill>
                <a:blip r:embed="rId38"/>
                <a:stretch>
                  <a:fillRect b="-4286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Oval 91">
            <a:extLst>
              <a:ext uri="{FF2B5EF4-FFF2-40B4-BE49-F238E27FC236}">
                <a16:creationId xmlns:a16="http://schemas.microsoft.com/office/drawing/2014/main" id="{C4980200-993E-484C-AF54-453B77F9D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395" y="1285876"/>
            <a:ext cx="433181" cy="434660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Oval 149">
                <a:extLst>
                  <a:ext uri="{FF2B5EF4-FFF2-40B4-BE49-F238E27FC236}">
                    <a16:creationId xmlns:a16="http://schemas.microsoft.com/office/drawing/2014/main" id="{83B52CBD-39D1-403F-8FEA-92508A11D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5607" y="2776538"/>
                <a:ext cx="429264" cy="429264"/>
              </a:xfrm>
              <a:prstGeom prst="ellipse">
                <a:avLst/>
              </a:prstGeom>
              <a:solidFill>
                <a:srgbClr val="ABDFE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50" name="Oval 149">
                <a:extLst>
                  <a:ext uri="{FF2B5EF4-FFF2-40B4-BE49-F238E27FC236}">
                    <a16:creationId xmlns:a16="http://schemas.microsoft.com/office/drawing/2014/main" id="{83B52CBD-39D1-403F-8FEA-92508A11D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5607" y="2776538"/>
                <a:ext cx="429264" cy="429264"/>
              </a:xfrm>
              <a:prstGeom prst="ellipse">
                <a:avLst/>
              </a:prstGeom>
              <a:blipFill>
                <a:blip r:embed="rId39"/>
                <a:stretch>
                  <a:fillRect b="-4225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Oval 89">
                <a:extLst>
                  <a:ext uri="{FF2B5EF4-FFF2-40B4-BE49-F238E27FC236}">
                    <a16:creationId xmlns:a16="http://schemas.microsoft.com/office/drawing/2014/main" id="{0EB268C4-51AA-4887-8876-C6B77B3FE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4650" y="4162425"/>
                <a:ext cx="427830" cy="429235"/>
              </a:xfrm>
              <a:prstGeom prst="ellipse">
                <a:avLst/>
              </a:prstGeom>
              <a:solidFill>
                <a:srgbClr val="CCFFCC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d-ID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d-ID" sz="1000" dirty="0"/>
              </a:p>
            </p:txBody>
          </p:sp>
        </mc:Choice>
        <mc:Fallback xmlns="">
          <p:sp>
            <p:nvSpPr>
              <p:cNvPr id="251" name="Oval 89">
                <a:extLst>
                  <a:ext uri="{FF2B5EF4-FFF2-40B4-BE49-F238E27FC236}">
                    <a16:creationId xmlns:a16="http://schemas.microsoft.com/office/drawing/2014/main" id="{0EB268C4-51AA-4887-8876-C6B77B3F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650" y="4162425"/>
                <a:ext cx="427830" cy="429235"/>
              </a:xfrm>
              <a:prstGeom prst="ellipse">
                <a:avLst/>
              </a:prstGeom>
              <a:blipFill>
                <a:blip r:embed="rId29"/>
                <a:stretch>
                  <a:fillRect r="-1429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Oval 103">
                <a:extLst>
                  <a:ext uri="{FF2B5EF4-FFF2-40B4-BE49-F238E27FC236}">
                    <a16:creationId xmlns:a16="http://schemas.microsoft.com/office/drawing/2014/main" id="{9B328E80-6F92-45BA-BEE1-957CF64AD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6387" y="2561312"/>
                <a:ext cx="463549" cy="465375"/>
              </a:xfrm>
              <a:prstGeom prst="ellipse">
                <a:avLst/>
              </a:prstGeom>
              <a:solidFill>
                <a:srgbClr val="D5E8D4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id-ID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d-ID" sz="1200" dirty="0"/>
              </a:p>
            </p:txBody>
          </p:sp>
        </mc:Choice>
        <mc:Fallback xmlns="">
          <p:sp>
            <p:nvSpPr>
              <p:cNvPr id="254" name="Oval 103">
                <a:extLst>
                  <a:ext uri="{FF2B5EF4-FFF2-40B4-BE49-F238E27FC236}">
                    <a16:creationId xmlns:a16="http://schemas.microsoft.com/office/drawing/2014/main" id="{9B328E80-6F92-45BA-BEE1-957CF64A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6387" y="2561312"/>
                <a:ext cx="463549" cy="465375"/>
              </a:xfrm>
              <a:prstGeom prst="ellipse">
                <a:avLst/>
              </a:prstGeom>
              <a:blipFill>
                <a:blip r:embed="rId40"/>
                <a:stretch>
                  <a:fillRect r="-1316"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5508F6F8-8D11-43EF-84A9-FD8E4E79EC08}"/>
              </a:ext>
            </a:extLst>
          </p:cNvPr>
          <p:cNvGrpSpPr/>
          <p:nvPr/>
        </p:nvGrpSpPr>
        <p:grpSpPr>
          <a:xfrm>
            <a:off x="12108657" y="76167"/>
            <a:ext cx="10476576" cy="7055677"/>
            <a:chOff x="488157" y="228567"/>
            <a:chExt cx="10476576" cy="7055677"/>
          </a:xfrm>
        </p:grpSpPr>
        <p:sp>
          <p:nvSpPr>
            <p:cNvPr id="255" name="Oval 96">
              <a:extLst>
                <a:ext uri="{FF2B5EF4-FFF2-40B4-BE49-F238E27FC236}">
                  <a16:creationId xmlns:a16="http://schemas.microsoft.com/office/drawing/2014/main" id="{A2E876EA-223F-4C71-A515-7369DE863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150" y="3506246"/>
              <a:ext cx="280987" cy="280988"/>
            </a:xfrm>
            <a:prstGeom prst="ellipse">
              <a:avLst/>
            </a:prstGeom>
            <a:solidFill>
              <a:srgbClr val="66B2FF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x</a:t>
              </a:r>
              <a:endParaRPr lang="id-ID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Oval 6">
                  <a:extLst>
                    <a:ext uri="{FF2B5EF4-FFF2-40B4-BE49-F238E27FC236}">
                      <a16:creationId xmlns:a16="http://schemas.microsoft.com/office/drawing/2014/main" id="{5E337B89-6DB0-47F1-AE13-A05CB30B5C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57" y="1406525"/>
                  <a:ext cx="530225" cy="530225"/>
                </a:xfrm>
                <a:prstGeom prst="ellipse">
                  <a:avLst/>
                </a:prstGeom>
                <a:solidFill>
                  <a:srgbClr val="FFFF99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56" name="Oval 6">
                  <a:extLst>
                    <a:ext uri="{FF2B5EF4-FFF2-40B4-BE49-F238E27FC236}">
                      <a16:creationId xmlns:a16="http://schemas.microsoft.com/office/drawing/2014/main" id="{5E337B89-6DB0-47F1-AE13-A05CB30B5C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8157" y="1406525"/>
                  <a:ext cx="530225" cy="530225"/>
                </a:xfrm>
                <a:prstGeom prst="ellipse">
                  <a:avLst/>
                </a:prstGeom>
                <a:blipFill>
                  <a:blip r:embed="rId41"/>
                  <a:stretch>
                    <a:fillRect r="-6897"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Oval 15">
                  <a:extLst>
                    <a:ext uri="{FF2B5EF4-FFF2-40B4-BE49-F238E27FC236}">
                      <a16:creationId xmlns:a16="http://schemas.microsoft.com/office/drawing/2014/main" id="{C8C8C8BE-BE95-4992-B019-9C1836D25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83400" y="4046537"/>
                  <a:ext cx="506413" cy="506413"/>
                </a:xfrm>
                <a:prstGeom prst="ellipse">
                  <a:avLst/>
                </a:prstGeom>
                <a:solidFill>
                  <a:srgbClr val="FF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257" name="Oval 15">
                  <a:extLst>
                    <a:ext uri="{FF2B5EF4-FFF2-40B4-BE49-F238E27FC236}">
                      <a16:creationId xmlns:a16="http://schemas.microsoft.com/office/drawing/2014/main" id="{C8C8C8BE-BE95-4992-B019-9C1836D251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83400" y="4046537"/>
                  <a:ext cx="506413" cy="506413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Oval 64">
                  <a:extLst>
                    <a:ext uri="{FF2B5EF4-FFF2-40B4-BE49-F238E27FC236}">
                      <a16:creationId xmlns:a16="http://schemas.microsoft.com/office/drawing/2014/main" id="{986235E0-834D-4CED-9C04-085D20E86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590925"/>
                  <a:ext cx="457494" cy="455612"/>
                </a:xfrm>
                <a:prstGeom prst="ellipse">
                  <a:avLst/>
                </a:prstGeom>
                <a:solidFill>
                  <a:srgbClr val="00FFFF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400" dirty="0"/>
                </a:p>
              </p:txBody>
            </p:sp>
          </mc:Choice>
          <mc:Fallback xmlns="">
            <p:sp>
              <p:nvSpPr>
                <p:cNvPr id="258" name="Oval 64">
                  <a:extLst>
                    <a:ext uri="{FF2B5EF4-FFF2-40B4-BE49-F238E27FC236}">
                      <a16:creationId xmlns:a16="http://schemas.microsoft.com/office/drawing/2014/main" id="{986235E0-834D-4CED-9C04-085D20E866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45088" y="3590925"/>
                  <a:ext cx="457494" cy="455612"/>
                </a:xfrm>
                <a:prstGeom prst="ellipse">
                  <a:avLst/>
                </a:prstGeom>
                <a:blipFill>
                  <a:blip r:embed="rId43"/>
                  <a:stretch>
                    <a:fillRect r="-1333"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Oval 92">
                  <a:extLst>
                    <a:ext uri="{FF2B5EF4-FFF2-40B4-BE49-F238E27FC236}">
                      <a16:creationId xmlns:a16="http://schemas.microsoft.com/office/drawing/2014/main" id="{89572551-487E-4B8D-AD0A-6C170A87D5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2800" y="4905771"/>
                  <a:ext cx="392907" cy="392908"/>
                </a:xfrm>
                <a:prstGeom prst="ellipse">
                  <a:avLst/>
                </a:prstGeom>
                <a:solidFill>
                  <a:srgbClr val="D5E8D4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59" name="Oval 92">
                  <a:extLst>
                    <a:ext uri="{FF2B5EF4-FFF2-40B4-BE49-F238E27FC236}">
                      <a16:creationId xmlns:a16="http://schemas.microsoft.com/office/drawing/2014/main" id="{89572551-487E-4B8D-AD0A-6C170A87D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52800" y="4905771"/>
                  <a:ext cx="392907" cy="392908"/>
                </a:xfrm>
                <a:prstGeom prst="ellipse">
                  <a:avLst/>
                </a:prstGeom>
                <a:blipFill>
                  <a:blip r:embed="rId44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0" name="Oval 93">
              <a:extLst>
                <a:ext uri="{FF2B5EF4-FFF2-40B4-BE49-F238E27FC236}">
                  <a16:creationId xmlns:a16="http://schemas.microsoft.com/office/drawing/2014/main" id="{6BDB11F5-C450-44B1-9BFA-55DE07806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163" y="5527675"/>
              <a:ext cx="339725" cy="341313"/>
            </a:xfrm>
            <a:prstGeom prst="ellipse">
              <a:avLst/>
            </a:prstGeom>
            <a:solidFill>
              <a:srgbClr val="FF9933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/>
                <a:t>W</a:t>
              </a:r>
              <a:endParaRPr lang="id-ID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Oval 108">
                  <a:extLst>
                    <a:ext uri="{FF2B5EF4-FFF2-40B4-BE49-F238E27FC236}">
                      <a16:creationId xmlns:a16="http://schemas.microsoft.com/office/drawing/2014/main" id="{CA21190E-9945-4962-971A-1398C44E26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2325" y="6148388"/>
                  <a:ext cx="579437" cy="581784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sz="1200" dirty="0"/>
                    <a:t>W</a:t>
                  </a:r>
                  <a:endParaRPr lang="id-ID" sz="1200" dirty="0"/>
                </a:p>
              </p:txBody>
            </p:sp>
          </mc:Choice>
          <mc:Fallback xmlns="">
            <p:sp>
              <p:nvSpPr>
                <p:cNvPr id="261" name="Oval 108">
                  <a:extLst>
                    <a:ext uri="{FF2B5EF4-FFF2-40B4-BE49-F238E27FC236}">
                      <a16:creationId xmlns:a16="http://schemas.microsoft.com/office/drawing/2014/main" id="{CA21190E-9945-4962-971A-1398C44E26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92325" y="6148388"/>
                  <a:ext cx="579437" cy="581784"/>
                </a:xfrm>
                <a:prstGeom prst="ellipse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Oval 109">
                  <a:extLst>
                    <a:ext uri="{FF2B5EF4-FFF2-40B4-BE49-F238E27FC236}">
                      <a16:creationId xmlns:a16="http://schemas.microsoft.com/office/drawing/2014/main" id="{AC573CB0-5E28-4F02-B812-ACB7A9DCA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9201" y="6598444"/>
                  <a:ext cx="685799" cy="685800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dirty="0"/>
                    <a:t>x</a:t>
                  </a:r>
                  <a:endParaRPr lang="id-ID" dirty="0"/>
                </a:p>
              </p:txBody>
            </p:sp>
          </mc:Choice>
          <mc:Fallback xmlns="">
            <p:sp>
              <p:nvSpPr>
                <p:cNvPr id="262" name="Oval 109">
                  <a:extLst>
                    <a:ext uri="{FF2B5EF4-FFF2-40B4-BE49-F238E27FC236}">
                      <a16:creationId xmlns:a16="http://schemas.microsoft.com/office/drawing/2014/main" id="{AC573CB0-5E28-4F02-B812-ACB7A9DCA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9201" y="6598444"/>
                  <a:ext cx="685799" cy="685800"/>
                </a:xfrm>
                <a:prstGeom prst="ellipse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Oval 134">
                  <a:extLst>
                    <a:ext uri="{FF2B5EF4-FFF2-40B4-BE49-F238E27FC236}">
                      <a16:creationId xmlns:a16="http://schemas.microsoft.com/office/drawing/2014/main" id="{1298B604-3F79-4B2E-865D-7C716B47A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5000" y="2933700"/>
                  <a:ext cx="476250" cy="476250"/>
                </a:xfrm>
                <a:prstGeom prst="ellipse">
                  <a:avLst/>
                </a:prstGeom>
                <a:solidFill>
                  <a:srgbClr val="E6D0DE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id-ID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sz="16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r>
                              <a:rPr lang="id-ID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263" name="Oval 134">
                  <a:extLst>
                    <a:ext uri="{FF2B5EF4-FFF2-40B4-BE49-F238E27FC236}">
                      <a16:creationId xmlns:a16="http://schemas.microsoft.com/office/drawing/2014/main" id="{1298B604-3F79-4B2E-865D-7C716B47A7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55000" y="2933700"/>
                  <a:ext cx="476250" cy="476250"/>
                </a:xfrm>
                <a:prstGeom prst="ellipse">
                  <a:avLst/>
                </a:prstGeom>
                <a:blipFill>
                  <a:blip r:embed="rId47"/>
                  <a:stretch>
                    <a:fillRect r="-6329"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Oval 166">
                  <a:extLst>
                    <a:ext uri="{FF2B5EF4-FFF2-40B4-BE49-F238E27FC236}">
                      <a16:creationId xmlns:a16="http://schemas.microsoft.com/office/drawing/2014/main" id="{92DDFF2F-6957-47C1-9480-B92132F12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6992" y="1394618"/>
                  <a:ext cx="517525" cy="515938"/>
                </a:xfrm>
                <a:prstGeom prst="ellipse">
                  <a:avLst/>
                </a:prstGeom>
                <a:solidFill>
                  <a:srgbClr val="FFFF99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+=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64" name="Oval 166">
                  <a:extLst>
                    <a:ext uri="{FF2B5EF4-FFF2-40B4-BE49-F238E27FC236}">
                      <a16:creationId xmlns:a16="http://schemas.microsoft.com/office/drawing/2014/main" id="{92DDFF2F-6957-47C1-9480-B92132F12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66992" y="1394618"/>
                  <a:ext cx="517525" cy="515938"/>
                </a:xfrm>
                <a:prstGeom prst="ellipse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Oval 20">
                  <a:extLst>
                    <a:ext uri="{FF2B5EF4-FFF2-40B4-BE49-F238E27FC236}">
                      <a16:creationId xmlns:a16="http://schemas.microsoft.com/office/drawing/2014/main" id="{94ACCF83-6EB8-4FC9-BD71-9889951C21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3544" y="4623594"/>
                  <a:ext cx="506413" cy="506414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acc>
                              <m:accPr>
                                <m:chr m:val="̂"/>
                                <m:ctrlPr>
                                  <a:rPr lang="id-ID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65" name="Oval 20">
                  <a:extLst>
                    <a:ext uri="{FF2B5EF4-FFF2-40B4-BE49-F238E27FC236}">
                      <a16:creationId xmlns:a16="http://schemas.microsoft.com/office/drawing/2014/main" id="{94ACCF83-6EB8-4FC9-BD71-9889951C21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63544" y="4623594"/>
                  <a:ext cx="506413" cy="506414"/>
                </a:xfrm>
                <a:prstGeom prst="ellipse">
                  <a:avLst/>
                </a:prstGeom>
                <a:blipFill>
                  <a:blip r:embed="rId49"/>
                  <a:stretch>
                    <a:fillRect r="-15663"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Oval 128">
                  <a:extLst>
                    <a:ext uri="{FF2B5EF4-FFF2-40B4-BE49-F238E27FC236}">
                      <a16:creationId xmlns:a16="http://schemas.microsoft.com/office/drawing/2014/main" id="{142FDC00-B22C-42D9-BF6E-C17597B72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8499" y="1119778"/>
                  <a:ext cx="562826" cy="562826"/>
                </a:xfrm>
                <a:prstGeom prst="ellipse">
                  <a:avLst/>
                </a:prstGeom>
                <a:solidFill>
                  <a:srgbClr val="F6EB16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66" name="Oval 128">
                  <a:extLst>
                    <a:ext uri="{FF2B5EF4-FFF2-40B4-BE49-F238E27FC236}">
                      <a16:creationId xmlns:a16="http://schemas.microsoft.com/office/drawing/2014/main" id="{142FDC00-B22C-42D9-BF6E-C17597B72A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8499" y="1119778"/>
                  <a:ext cx="562826" cy="562826"/>
                </a:xfrm>
                <a:prstGeom prst="ellipse">
                  <a:avLst/>
                </a:prstGeom>
                <a:blipFill>
                  <a:blip r:embed="rId50"/>
                  <a:stretch>
                    <a:fillRect r="-11957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7" name="Oval 135">
                  <a:extLst>
                    <a:ext uri="{FF2B5EF4-FFF2-40B4-BE49-F238E27FC236}">
                      <a16:creationId xmlns:a16="http://schemas.microsoft.com/office/drawing/2014/main" id="{C5AEDD36-B146-4531-BF96-6DB45916CA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9531" y="4777155"/>
                  <a:ext cx="685065" cy="685065"/>
                </a:xfrm>
                <a:prstGeom prst="ellipse">
                  <a:avLst/>
                </a:prstGeom>
                <a:solidFill>
                  <a:srgbClr val="F89939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67" name="Oval 135">
                  <a:extLst>
                    <a:ext uri="{FF2B5EF4-FFF2-40B4-BE49-F238E27FC236}">
                      <a16:creationId xmlns:a16="http://schemas.microsoft.com/office/drawing/2014/main" id="{C5AEDD36-B146-4531-BF96-6DB45916CA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29531" y="4777155"/>
                  <a:ext cx="685065" cy="685065"/>
                </a:xfrm>
                <a:prstGeom prst="ellipse">
                  <a:avLst/>
                </a:prstGeom>
                <a:blipFill>
                  <a:blip r:embed="rId51"/>
                  <a:stretch>
                    <a:fillRect r="-15929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Oval 99">
                  <a:extLst>
                    <a:ext uri="{FF2B5EF4-FFF2-40B4-BE49-F238E27FC236}">
                      <a16:creationId xmlns:a16="http://schemas.microsoft.com/office/drawing/2014/main" id="{4A587772-8285-4170-9103-4BD855392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4375" y="228567"/>
                  <a:ext cx="931901" cy="930339"/>
                </a:xfrm>
                <a:prstGeom prst="ellipse">
                  <a:avLst/>
                </a:prstGeom>
                <a:solidFill>
                  <a:srgbClr val="FBF49C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id-ID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68" name="Oval 99">
                  <a:extLst>
                    <a:ext uri="{FF2B5EF4-FFF2-40B4-BE49-F238E27FC236}">
                      <a16:creationId xmlns:a16="http://schemas.microsoft.com/office/drawing/2014/main" id="{4A587772-8285-4170-9103-4BD855392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04375" y="228567"/>
                  <a:ext cx="931901" cy="930339"/>
                </a:xfrm>
                <a:prstGeom prst="ellipse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Oval 13">
                  <a:extLst>
                    <a:ext uri="{FF2B5EF4-FFF2-40B4-BE49-F238E27FC236}">
                      <a16:creationId xmlns:a16="http://schemas.microsoft.com/office/drawing/2014/main" id="{5ECFE842-942B-41FF-BA49-C27716612A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88063" y="3944938"/>
                  <a:ext cx="438149" cy="438150"/>
                </a:xfrm>
                <a:prstGeom prst="ellipse">
                  <a:avLst/>
                </a:prstGeom>
                <a:solidFill>
                  <a:srgbClr val="99FF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400" dirty="0"/>
                </a:p>
              </p:txBody>
            </p:sp>
          </mc:Choice>
          <mc:Fallback xmlns="">
            <p:sp>
              <p:nvSpPr>
                <p:cNvPr id="269" name="Oval 13">
                  <a:extLst>
                    <a:ext uri="{FF2B5EF4-FFF2-40B4-BE49-F238E27FC236}">
                      <a16:creationId xmlns:a16="http://schemas.microsoft.com/office/drawing/2014/main" id="{5ECFE842-942B-41FF-BA49-C27716612A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88063" y="3944938"/>
                  <a:ext cx="438149" cy="438150"/>
                </a:xfrm>
                <a:prstGeom prst="ellipse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Oval 20">
                  <a:extLst>
                    <a:ext uri="{FF2B5EF4-FFF2-40B4-BE49-F238E27FC236}">
                      <a16:creationId xmlns:a16="http://schemas.microsoft.com/office/drawing/2014/main" id="{DE68E62C-9FE1-4574-AA21-4C7247B9C5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92285" y="4590256"/>
                  <a:ext cx="506413" cy="506414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70" name="Oval 20">
                  <a:extLst>
                    <a:ext uri="{FF2B5EF4-FFF2-40B4-BE49-F238E27FC236}">
                      <a16:creationId xmlns:a16="http://schemas.microsoft.com/office/drawing/2014/main" id="{DE68E62C-9FE1-4574-AA21-4C7247B9C5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92285" y="4590256"/>
                  <a:ext cx="506413" cy="506414"/>
                </a:xfrm>
                <a:prstGeom prst="ellipse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Oval 20">
                  <a:extLst>
                    <a:ext uri="{FF2B5EF4-FFF2-40B4-BE49-F238E27FC236}">
                      <a16:creationId xmlns:a16="http://schemas.microsoft.com/office/drawing/2014/main" id="{5D57CEF0-03F8-4B02-AF26-9C8E28DDC2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30081" y="4666457"/>
                  <a:ext cx="506413" cy="506414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71" name="Oval 20">
                  <a:extLst>
                    <a:ext uri="{FF2B5EF4-FFF2-40B4-BE49-F238E27FC236}">
                      <a16:creationId xmlns:a16="http://schemas.microsoft.com/office/drawing/2014/main" id="{5D57CEF0-03F8-4B02-AF26-9C8E28DDC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30081" y="4666457"/>
                  <a:ext cx="506413" cy="506414"/>
                </a:xfrm>
                <a:prstGeom prst="ellipse">
                  <a:avLst/>
                </a:prstGeom>
                <a:blipFill>
                  <a:blip r:embed="rId55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Oval 20">
                  <a:extLst>
                    <a:ext uri="{FF2B5EF4-FFF2-40B4-BE49-F238E27FC236}">
                      <a16:creationId xmlns:a16="http://schemas.microsoft.com/office/drawing/2014/main" id="{BACFBEBB-4401-4DB1-BC98-1F3ECA6AC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0906" y="4703763"/>
                  <a:ext cx="506413" cy="506414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72" name="Oval 20">
                  <a:extLst>
                    <a:ext uri="{FF2B5EF4-FFF2-40B4-BE49-F238E27FC236}">
                      <a16:creationId xmlns:a16="http://schemas.microsoft.com/office/drawing/2014/main" id="{BACFBEBB-4401-4DB1-BC98-1F3ECA6AC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10906" y="4703763"/>
                  <a:ext cx="506413" cy="506414"/>
                </a:xfrm>
                <a:prstGeom prst="ellipse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Oval 138">
                  <a:extLst>
                    <a:ext uri="{FF2B5EF4-FFF2-40B4-BE49-F238E27FC236}">
                      <a16:creationId xmlns:a16="http://schemas.microsoft.com/office/drawing/2014/main" id="{80D880DA-8D00-4E17-98E2-4FDF02BC59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42576" y="4748075"/>
                  <a:ext cx="522157" cy="522157"/>
                </a:xfrm>
                <a:prstGeom prst="ellipse">
                  <a:avLst/>
                </a:prstGeom>
                <a:solidFill>
                  <a:srgbClr val="F89939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73" name="Oval 138">
                  <a:extLst>
                    <a:ext uri="{FF2B5EF4-FFF2-40B4-BE49-F238E27FC236}">
                      <a16:creationId xmlns:a16="http://schemas.microsoft.com/office/drawing/2014/main" id="{80D880DA-8D00-4E17-98E2-4FDF02BC59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42576" y="4748075"/>
                  <a:ext cx="522157" cy="522157"/>
                </a:xfrm>
                <a:prstGeom prst="ellipse">
                  <a:avLst/>
                </a:prstGeom>
                <a:blipFill>
                  <a:blip r:embed="rId57"/>
                  <a:stretch>
                    <a:fillRect r="-5814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Oval 137">
                  <a:extLst>
                    <a:ext uri="{FF2B5EF4-FFF2-40B4-BE49-F238E27FC236}">
                      <a16:creationId xmlns:a16="http://schemas.microsoft.com/office/drawing/2014/main" id="{EBC07017-F7D3-41CA-A123-60C98DF34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10786" y="1336187"/>
                  <a:ext cx="553947" cy="556505"/>
                </a:xfrm>
                <a:prstGeom prst="ellipse">
                  <a:avLst/>
                </a:prstGeom>
                <a:solidFill>
                  <a:srgbClr val="F6EB16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74" name="Oval 137">
                  <a:extLst>
                    <a:ext uri="{FF2B5EF4-FFF2-40B4-BE49-F238E27FC236}">
                      <a16:creationId xmlns:a16="http://schemas.microsoft.com/office/drawing/2014/main" id="{EBC07017-F7D3-41CA-A123-60C98DF34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10786" y="1336187"/>
                  <a:ext cx="553947" cy="556505"/>
                </a:xfrm>
                <a:prstGeom prst="ellipse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Oval 93">
                  <a:extLst>
                    <a:ext uri="{FF2B5EF4-FFF2-40B4-BE49-F238E27FC236}">
                      <a16:creationId xmlns:a16="http://schemas.microsoft.com/office/drawing/2014/main" id="{4AFFDBCE-505E-4C51-8B2F-92178CD381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5146" y="2376894"/>
                  <a:ext cx="374233" cy="374233"/>
                </a:xfrm>
                <a:prstGeom prst="ellipse">
                  <a:avLst/>
                </a:prstGeom>
                <a:solidFill>
                  <a:srgbClr val="A7CF38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75" name="Oval 93">
                  <a:extLst>
                    <a:ext uri="{FF2B5EF4-FFF2-40B4-BE49-F238E27FC236}">
                      <a16:creationId xmlns:a16="http://schemas.microsoft.com/office/drawing/2014/main" id="{4AFFDBCE-505E-4C51-8B2F-92178CD381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45146" y="2376894"/>
                  <a:ext cx="374233" cy="374233"/>
                </a:xfrm>
                <a:prstGeom prst="ellipse">
                  <a:avLst/>
                </a:prstGeom>
                <a:blipFill>
                  <a:blip r:embed="rId59"/>
                  <a:stretch>
                    <a:fillRect r="-4918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" name="Oval 128">
              <a:extLst>
                <a:ext uri="{FF2B5EF4-FFF2-40B4-BE49-F238E27FC236}">
                  <a16:creationId xmlns:a16="http://schemas.microsoft.com/office/drawing/2014/main" id="{5020C47E-694A-4435-A06E-2E699DC52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586" y="2901156"/>
              <a:ext cx="404812" cy="404813"/>
            </a:xfrm>
            <a:prstGeom prst="ellipse">
              <a:avLst/>
            </a:prstGeom>
            <a:solidFill>
              <a:srgbClr val="66B2FF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x</a:t>
              </a:r>
              <a:endParaRPr lang="id-ID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Oval 42">
                  <a:extLst>
                    <a:ext uri="{FF2B5EF4-FFF2-40B4-BE49-F238E27FC236}">
                      <a16:creationId xmlns:a16="http://schemas.microsoft.com/office/drawing/2014/main" id="{A3695C37-753B-4560-8793-380EBDF016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3919" y="2450307"/>
                  <a:ext cx="359602" cy="358775"/>
                </a:xfrm>
                <a:prstGeom prst="ellipse">
                  <a:avLst/>
                </a:prstGeom>
                <a:solidFill>
                  <a:srgbClr val="D2EADC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̌"/>
                                <m:ctrlPr>
                                  <a:rPr lang="id-ID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77" name="Oval 42">
                  <a:extLst>
                    <a:ext uri="{FF2B5EF4-FFF2-40B4-BE49-F238E27FC236}">
                      <a16:creationId xmlns:a16="http://schemas.microsoft.com/office/drawing/2014/main" id="{A3695C37-753B-4560-8793-380EBDF016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63919" y="2450307"/>
                  <a:ext cx="359602" cy="358775"/>
                </a:xfrm>
                <a:prstGeom prst="ellipse">
                  <a:avLst/>
                </a:prstGeom>
                <a:blipFill>
                  <a:blip r:embed="rId60"/>
                  <a:stretch>
                    <a:fillRect t="-11864" r="-11864" b="-1695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Oval 44">
                  <a:extLst>
                    <a:ext uri="{FF2B5EF4-FFF2-40B4-BE49-F238E27FC236}">
                      <a16:creationId xmlns:a16="http://schemas.microsoft.com/office/drawing/2014/main" id="{6F1EC1AE-A64D-4934-990E-4CD9FCE6F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5217" y="2369752"/>
                  <a:ext cx="368064" cy="369072"/>
                </a:xfrm>
                <a:prstGeom prst="ellipse">
                  <a:avLst/>
                </a:prstGeom>
                <a:solidFill>
                  <a:srgbClr val="E7F0C9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78" name="Oval 44">
                  <a:extLst>
                    <a:ext uri="{FF2B5EF4-FFF2-40B4-BE49-F238E27FC236}">
                      <a16:creationId xmlns:a16="http://schemas.microsoft.com/office/drawing/2014/main" id="{6F1EC1AE-A64D-4934-990E-4CD9FCE6F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5217" y="2369752"/>
                  <a:ext cx="368064" cy="369072"/>
                </a:xfrm>
                <a:prstGeom prst="ellipse">
                  <a:avLst/>
                </a:prstGeom>
                <a:blipFill>
                  <a:blip r:embed="rId61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9" name="Oval 35">
              <a:extLst>
                <a:ext uri="{FF2B5EF4-FFF2-40B4-BE49-F238E27FC236}">
                  <a16:creationId xmlns:a16="http://schemas.microsoft.com/office/drawing/2014/main" id="{5731C5D2-6292-4B38-A114-3C4B9D4F5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0066" y="2084983"/>
              <a:ext cx="403225" cy="403225"/>
            </a:xfrm>
            <a:prstGeom prst="ellipse">
              <a:avLst/>
            </a:prstGeom>
            <a:solidFill>
              <a:srgbClr val="66B2FF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x</a:t>
              </a:r>
              <a:endParaRPr lang="id-ID" dirty="0"/>
            </a:p>
          </p:txBody>
        </p:sp>
        <p:sp>
          <p:nvSpPr>
            <p:cNvPr id="280" name="Oval 91">
              <a:extLst>
                <a:ext uri="{FF2B5EF4-FFF2-40B4-BE49-F238E27FC236}">
                  <a16:creationId xmlns:a16="http://schemas.microsoft.com/office/drawing/2014/main" id="{06C45AF6-5855-426D-A132-A01E33AC5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795" y="1438276"/>
              <a:ext cx="433181" cy="434660"/>
            </a:xfrm>
            <a:prstGeom prst="ellipse">
              <a:avLst/>
            </a:prstGeom>
            <a:solidFill>
              <a:srgbClr val="77ADDE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/>
                <a:t>x</a:t>
              </a:r>
              <a:endParaRPr lang="id-ID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Oval 149">
                  <a:extLst>
                    <a:ext uri="{FF2B5EF4-FFF2-40B4-BE49-F238E27FC236}">
                      <a16:creationId xmlns:a16="http://schemas.microsoft.com/office/drawing/2014/main" id="{FAE3C23E-E499-4D4F-8F41-27ADA1A4A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8007" y="2928938"/>
                  <a:ext cx="429264" cy="429264"/>
                </a:xfrm>
                <a:prstGeom prst="ellipse">
                  <a:avLst/>
                </a:prstGeom>
                <a:solidFill>
                  <a:srgbClr val="ABDFE9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81" name="Oval 149">
                  <a:extLst>
                    <a:ext uri="{FF2B5EF4-FFF2-40B4-BE49-F238E27FC236}">
                      <a16:creationId xmlns:a16="http://schemas.microsoft.com/office/drawing/2014/main" id="{FAE3C23E-E499-4D4F-8F41-27ADA1A4AA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98007" y="2928938"/>
                  <a:ext cx="429264" cy="429264"/>
                </a:xfrm>
                <a:prstGeom prst="ellipse">
                  <a:avLst/>
                </a:prstGeom>
                <a:blipFill>
                  <a:blip r:embed="rId62"/>
                  <a:stretch>
                    <a:fillRect b="-4225"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Oval 89">
                  <a:extLst>
                    <a:ext uri="{FF2B5EF4-FFF2-40B4-BE49-F238E27FC236}">
                      <a16:creationId xmlns:a16="http://schemas.microsoft.com/office/drawing/2014/main" id="{0A0DED64-954E-40B0-B558-FFAFFA60DC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7050" y="4314825"/>
                  <a:ext cx="427830" cy="429235"/>
                </a:xfrm>
                <a:prstGeom prst="ellipse">
                  <a:avLst/>
                </a:prstGeom>
                <a:solidFill>
                  <a:srgbClr val="CCFFCC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d-ID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p>
                              <m:sSupPr>
                                <m:ctrlPr>
                                  <a:rPr lang="id-ID" sz="1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id-ID" sz="1000" dirty="0"/>
                </a:p>
              </p:txBody>
            </p:sp>
          </mc:Choice>
          <mc:Fallback xmlns="">
            <p:sp>
              <p:nvSpPr>
                <p:cNvPr id="282" name="Oval 89">
                  <a:extLst>
                    <a:ext uri="{FF2B5EF4-FFF2-40B4-BE49-F238E27FC236}">
                      <a16:creationId xmlns:a16="http://schemas.microsoft.com/office/drawing/2014/main" id="{0A0DED64-954E-40B0-B558-FFAFFA60DC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77050" y="4314825"/>
                  <a:ext cx="427830" cy="429235"/>
                </a:xfrm>
                <a:prstGeom prst="ellipse">
                  <a:avLst/>
                </a:prstGeom>
                <a:blipFill>
                  <a:blip r:embed="rId63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Oval 103">
                  <a:extLst>
                    <a:ext uri="{FF2B5EF4-FFF2-40B4-BE49-F238E27FC236}">
                      <a16:creationId xmlns:a16="http://schemas.microsoft.com/office/drawing/2014/main" id="{698C018F-66E0-4007-B7BB-A8F0594302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787" y="2713712"/>
                  <a:ext cx="463549" cy="465375"/>
                </a:xfrm>
                <a:prstGeom prst="ellipse">
                  <a:avLst/>
                </a:prstGeom>
                <a:solidFill>
                  <a:srgbClr val="D5E8D4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d-ID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p>
                              <m:sSupPr>
                                <m:ctrlPr>
                                  <a:rPr lang="id-ID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id-ID" sz="1200" dirty="0"/>
                </a:p>
              </p:txBody>
            </p:sp>
          </mc:Choice>
          <mc:Fallback xmlns="">
            <p:sp>
              <p:nvSpPr>
                <p:cNvPr id="283" name="Oval 103">
                  <a:extLst>
                    <a:ext uri="{FF2B5EF4-FFF2-40B4-BE49-F238E27FC236}">
                      <a16:creationId xmlns:a16="http://schemas.microsoft.com/office/drawing/2014/main" id="{698C018F-66E0-4007-B7BB-A8F0594302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98787" y="2713712"/>
                  <a:ext cx="463549" cy="465375"/>
                </a:xfrm>
                <a:prstGeom prst="ellipse">
                  <a:avLst/>
                </a:prstGeom>
                <a:blipFill>
                  <a:blip r:embed="rId64"/>
                  <a:stretch>
                    <a:fillRect r="-1316"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Oval 93">
            <a:extLst>
              <a:ext uri="{FF2B5EF4-FFF2-40B4-BE49-F238E27FC236}">
                <a16:creationId xmlns:a16="http://schemas.microsoft.com/office/drawing/2014/main" id="{9CC21629-617F-4644-9A86-35134D20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5375275"/>
            <a:ext cx="339725" cy="341313"/>
          </a:xfrm>
          <a:prstGeom prst="ellipse">
            <a:avLst/>
          </a:prstGeom>
          <a:solidFill>
            <a:srgbClr val="FF993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W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25273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186 L -0.11588 -0.00186 C -0.11627 -0.08889 -0.11666 -0.17593 -0.11692 -0.2629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130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-0.00185 L -0.06341 0.00139 L -0.06224 0.2169 L -0.11028 0.21574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109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162 L -0.0711 0.0037 L -0.0711 0.00393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3" y="1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185 L -0.11588 -0.00185 C -0.11627 -0.08889 -0.11666 -0.17592 -0.11692 -0.26296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130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2106 L -0.09726 -0.02013 L -0.09479 0.21783 L -0.11159 0.2187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119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069 L -0.00026 -0.05509 L 0.07018 -0.05718 L 0.07591 0.07847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11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301 L 0.00273 -0.21597 L -0.14857 -0.21504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1094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4 L 0.06354 -0.00069 L 0.06237 0.07593 L 0.07552 0.0794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39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162 L -0.00039 0.02616 L 0.04023 0.02616 L 0.03958 0.06273 L 0.07461 0.06157 L 0.07461 0.08171 " pathEditMode="relative" rAng="0" ptsTypes="AAAAAA">
                                      <p:cBhvr>
                                        <p:cTn id="30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3" y="41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9 L 0.06967 0.00185 L 0.07032 -0.00695 " pathEditMode="relative" rAng="0" ptsTypes="AAA">
                                      <p:cBhvr>
                                        <p:cTn id="32" dur="16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0162 L -0.01302 0.0007 L -0.01172 0.07848 L -0.0405 0.07963 L -0.04102 0.25533 L -0.0405 0.25533 " pathEditMode="relative" rAng="0" ptsTypes="AAAAAA">
                                      <p:cBhvr>
                                        <p:cTn id="36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1263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L -0.00026 -0.10718 L 0.08724 -0.1081 L 0.08789 -0.04144 L 0.07904 -0.04259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-53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48148E-6 L 0.01588 1.48148E-6 L 0.01523 0.07893 L -0.04974 0.08102 L -0.04974 0.09676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4" y="48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1"/>
                                            </p:cond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0.00116 L 0.01158 0.00116 L 0.01211 0.29213 L 0.01783 0.29213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45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69 L 0.00052 0.16087 L -0.04141 0.15856 L -0.04141 -0.03473 L -0.06836 -0.03473 L -0.06953 -0.04908 L -0.06953 -0.04885 L -0.06953 -0.04908 " pathEditMode="relative" rAng="0" ptsTypes="AAAAAAAA">
                                      <p:cBhvr>
                                        <p:cTn id="50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550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9"/>
                                            </p:cond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0324 L -0.01472 0.00324 L -0.01276 -0.29352 L -0.01836 -0.29352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-148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3.7037E-6 L -0.00586 0.00093 L -0.00586 0.37894 L 0.00729 0.37894 L 0.00859 0.37894 " pathEditMode="relative" rAng="0" ptsTypes="AAAAA">
                                      <p:cBhvr>
                                        <p:cTn id="56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893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0.00052 -0.05254 L -0.06771 -0.0493 " pathEditMode="relative" rAng="0" ptsTypes="AAA">
                                      <p:cBhvr>
                                        <p:cTn id="6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" y="-26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9"/>
                                            </p:cond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00143 0.06019 L -0.03607 0.06135 L -0.03542 0.09352 L -0.05039 0.09468 " pathEditMode="relative" rAng="0" ptsTypes="AAAAA">
                                      <p:cBhvr>
                                        <p:cTn id="62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" y="47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 0.00116 L 0.00105 -0.00903 L -0.0427 -0.00996 L -0.0427 0.26666 L -0.04895 0.27569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1317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L 0.02148 -0.00139 L 0.02148 -0.08704 L 0.07773 -0.08704 L 0.07969 -0.03935 " pathEditMode="relative" rAng="0" ptsTypes="AAAAA">
                                      <p:cBhvr>
                                        <p:cTn id="70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-435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9"/>
                                            </p:cond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139 L -0.00091 0.17199 L 0.02969 0.17199 L 0.03034 -0.06805 L 0.08034 -0.06713 L 0.08099 -0.03588 " pathEditMode="relative" rAng="0" ptsTypes="AAAAAA">
                                      <p:cBhvr>
                                        <p:cTn id="72" dur="1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5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1"/>
                                            </p:cond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046 L 0.01823 -0.00162 L 0.01823 -0.2662 L 0.05013 -0.27268 " pathEditMode="relative" rAng="0" ptsTypes="AA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-1361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3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37 L -0.01081 0.00463 L -0.01146 0.03472 L -0.01706 0.03357 L -0.01706 0.36482 L -0.07644 0.3625 L -0.07644 0.38704 " pathEditMode="relative" rAng="0" ptsTypes="AAAAAAA">
                                      <p:cBhvr>
                                        <p:cTn id="78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5" y="191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7"/>
                                            </p:cond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347 L 0.00091 -0.0132 L -0.18164 -0.01413 L -0.18216 -0.00325 " pathEditMode="relative" rAng="0" ptsTypes="AAAA">
                                      <p:cBhvr>
                                        <p:cTn id="8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-88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255 L 0.00026 0.02014 L 0.31719 0.02014 L 0.31719 0.03473 " pathEditMode="relative" rAng="0" ptsTypes="AAAA">
                                      <p:cBhvr>
                                        <p:cTn id="84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72" y="159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3"/>
                                            </p:cond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0023 L 0.00065 0.02291 L 0.02135 0.02199 L 0.02135 0.25972 L 0.00442 0.25972 L 0.00442 0.31967 L 0.00572 0.31967 L 0.00572 0.32014 " pathEditMode="relative" rAng="0" ptsTypes="AAAAAAAA">
                                      <p:cBhvr>
                                        <p:cTn id="88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16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7"/>
                                            </p:cond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116 L -0.00144 -0.06574 L 0.00299 -0.06574 L 0.00234 -0.31782 L -0.00573 -0.31782 " pathEditMode="relative" rAng="0" ptsTypes="AAAAA">
                                      <p:cBhvr>
                                        <p:cTn id="9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58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1"/>
                                            </p:cond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37 L 0.00859 -0.00486 L 0.00859 -0.10717 L 0.02916 -0.10717 L 0.02916 -0.1949 L 0.05677 -0.19375 L 0.05677 -0.22153 L 0.05612 -0.21944 " pathEditMode="relative" rAng="0" ptsTypes="AAAAAAAA">
                                      <p:cBhvr>
                                        <p:cTn id="94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-109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3"/>
                                            </p:cond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69 L 0.00026 0.15926 L 0.01158 0.15718 L 0.01093 0.22385 L 0.02031 0.21598 L 0.02213 -0.04953 L 0.04908 -0.05069 L 0.04843 -0.21828 L 0.05664 -0.21828 L 0.05664 -0.21805 " pathEditMode="relative" rAng="0" ptsTypes="AAAAAAAAAA">
                                      <p:cBhvr>
                                        <p:cTn id="96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3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5"/>
                                            </p:cond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93 L 0.00039 0.24074 L -0.02149 0.23981 L -0.02149 0.48657 L -0.02774 0.48542 " pathEditMode="relative" rAng="0" ptsTypes="AAAAA">
                                      <p:cBhvr>
                                        <p:cTn id="100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2428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9"/>
                                            </p:cond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48 L 0.00156 -0.01319 L -0.18099 -0.01412 L -0.18151 -0.00324 " pathEditMode="relative" rAng="0" ptsTypes="AAAA">
                                      <p:cBhvr>
                                        <p:cTn id="104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-88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3"/>
                                            </p:cond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0104 -0.14514 L 0.01927 -0.14398 L 0.01927 -0.20625 L 0.05677 -0.20509 L 0.05677 -0.22176 " pathEditMode="relative" rAng="0" ptsTypes="AAAAAA">
                                      <p:cBhvr>
                                        <p:cTn id="106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1111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5"/>
                                            </p:cond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0232 L -0.36888 0.00139 L -0.37188 0.0081 " pathEditMode="relative" rAng="0" ptsTypes="AAA">
                                      <p:cBhvr>
                                        <p:cTn id="110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2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9"/>
                                            </p:cond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222 0.01621 L -0.08971 0.01621 L -0.08854 -0.06157 " pathEditMode="relative" rAng="0" ptsTypes="AAAA">
                                      <p:cBhvr>
                                        <p:cTn id="114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-2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3"/>
                                            </p:cond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533 L -0.00013 0.02037 L -0.17266 0.02153 L -0.17214 -0.05394 " pathEditMode="relative" rAng="0" ptsTypes="AAAA">
                                      <p:cBhvr>
                                        <p:cTn id="116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-108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5"/>
                                            </p:cond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1.11111E-6 L -0.00052 0.0243 L -0.25677 0.02778 L -0.25677 -0.04769 " pathEditMode="relative" rAng="0" ptsTypes="AAAA">
                                      <p:cBhvr>
                                        <p:cTn id="118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99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7"/>
                                            </p:cond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07 L 0.00091 0.02916 L -0.40729 0.03148 L -0.40677 -0.04283 " pathEditMode="relative" rAng="0" ptsTypes="AAAA">
                                      <p:cBhvr>
                                        <p:cTn id="120" dur="16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17" y="-50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9"/>
                                            </p:cond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625 L -0.00091 -0.12709 " pathEditMode="relative" rAng="0" ptsTypes="AA">
                                      <p:cBhvr>
                                        <p:cTn id="124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66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3"/>
                                            </p:cond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39 L 0.00026 -0.51527 L 0.13281 -0.51527 L 0.13281 -0.29768 L 0.12526 -0.29652 " pathEditMode="relative" rAng="0" ptsTypes="AAAAA">
                                      <p:cBhvr>
                                        <p:cTn id="12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-258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5"/>
                                            </p:cond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046 L 0.00065 0.01482 L -0.03125 0.01482 L -0.03073 0.21157 L -0.02695 0.21273 " pathEditMode="relative" rAng="0" ptsTypes="AAAAA">
                                      <p:cBhvr>
                                        <p:cTn id="130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060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9"/>
                                            </p:cond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46 L -0.04662 -0.00093 L -0.0474 -0.15232 L -0.02474 -0.15093 L -0.02552 -0.31065 L -0.02552 -0.31042 L -0.02552 -0.31482 " pathEditMode="relative" rAng="0" ptsTypes="AAAAAAA">
                                      <p:cBhvr>
                                        <p:cTn id="13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" y="-1576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3"/>
                                            </p:cond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7 L 0.00013 0.00093 L -0.00039 -0.00833 L 0.02643 -0.01041 L 0.02578 -0.12384 L -0.00039 -0.12708 " pathEditMode="relative" rAng="0" ptsTypes="AAAAAA">
                                      <p:cBhvr>
                                        <p:cTn id="138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38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7"/>
                                            </p:cond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11111E-6 L 0.00039 -0.04977 L 0.02734 -0.04977 L 0.02734 0.10231 L 0.05299 0.10116 " pathEditMode="relative" rAng="0" ptsTypes="AAAAA">
                                      <p:cBhvr>
                                        <p:cTn id="140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26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9"/>
                                            </p:cond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62 L -0.00885 0.00023 L -0.00807 -0.17755 L -0.10182 -0.17755 L -0.10104 0.33357 L -0.1151 0.33357 L -0.11276 0.40718 L -0.12214 0.40718 " pathEditMode="relative" rAng="0" ptsTypes="AAAAAAAA">
                                      <p:cBhvr>
                                        <p:cTn id="144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113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3"/>
                                            </p:cond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37 L -0.03684 0.00509 L -0.03684 0.31481 L -0.12747 0.32037 " pathEditMode="relative" rAng="0" ptsTypes="AAAA">
                                      <p:cBhvr>
                                        <p:cTn id="148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1583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7"/>
                                            </p:cond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6 -0.00926 L -0.96615 -0.00139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66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 animBg="1"/>
      <p:bldP spid="253" grpId="0" animBg="1"/>
      <p:bldP spid="238" grpId="0" animBg="1"/>
      <p:bldP spid="244" grpId="0" animBg="1"/>
      <p:bldP spid="248" grpId="0" animBg="1"/>
      <p:bldP spid="20" grpId="0" animBg="1"/>
      <p:bldP spid="69" grpId="0" animBg="1"/>
      <p:bldP spid="97" grpId="0" animBg="1"/>
      <p:bldP spid="108" grpId="0" animBg="1"/>
      <p:bldP spid="133" grpId="0" animBg="1"/>
      <p:bldP spid="139" grpId="0" animBg="1"/>
      <p:bldP spid="171" grpId="0" animBg="1"/>
      <p:bldP spid="172" grpId="0" animBg="1"/>
      <p:bldP spid="192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18" grpId="0" animBg="1"/>
      <p:bldP spid="212" grpId="0" animBg="1"/>
      <p:bldP spid="213" grpId="0" animBg="1"/>
      <p:bldP spid="214" grpId="0" animBg="1"/>
      <p:bldP spid="94" grpId="0" animBg="1"/>
      <p:bldP spid="220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9" grpId="0" animBg="1"/>
      <p:bldP spid="240" grpId="0" animBg="1"/>
      <p:bldP spid="242" grpId="0" animBg="1"/>
      <p:bldP spid="243" grpId="0" animBg="1"/>
      <p:bldP spid="246" grpId="0" animBg="1"/>
      <p:bldP spid="247" grpId="0" animBg="1"/>
      <p:bldP spid="249" grpId="0" animBg="1"/>
      <p:bldP spid="250" grpId="0" animBg="1"/>
      <p:bldP spid="251" grpId="0" animBg="1"/>
      <p:bldP spid="254" grpId="0" animBg="1"/>
      <p:bldP spid="9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8760AC8-7DE8-4B62-AAE0-A4EDF97B09CE}"/>
              </a:ext>
            </a:extLst>
          </p:cNvPr>
          <p:cNvGrpSpPr/>
          <p:nvPr/>
        </p:nvGrpSpPr>
        <p:grpSpPr>
          <a:xfrm>
            <a:off x="158400" y="5005390"/>
            <a:ext cx="11701470" cy="371475"/>
            <a:chOff x="374650" y="5019678"/>
            <a:chExt cx="12269796" cy="371475"/>
          </a:xfrm>
        </p:grpSpPr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4AD89AD-3966-4F2D-95B6-E6A5A968B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650" y="5075240"/>
              <a:ext cx="12161846" cy="0"/>
            </a:xfrm>
            <a:prstGeom prst="line">
              <a:avLst/>
            </a:pr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99D1D6F-006A-4C94-BA69-C2F053F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1571" y="5019678"/>
              <a:ext cx="142875" cy="111125"/>
            </a:xfrm>
            <a:custGeom>
              <a:avLst/>
              <a:gdLst>
                <a:gd name="T0" fmla="*/ 90 w 90"/>
                <a:gd name="T1" fmla="*/ 35 h 70"/>
                <a:gd name="T2" fmla="*/ 0 w 90"/>
                <a:gd name="T3" fmla="*/ 70 h 70"/>
                <a:gd name="T4" fmla="*/ 22 w 90"/>
                <a:gd name="T5" fmla="*/ 35 h 70"/>
                <a:gd name="T6" fmla="*/ 0 w 90"/>
                <a:gd name="T7" fmla="*/ 0 h 70"/>
                <a:gd name="T8" fmla="*/ 90 w 9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0">
                  <a:moveTo>
                    <a:pt x="90" y="35"/>
                  </a:moveTo>
                  <a:lnTo>
                    <a:pt x="0" y="70"/>
                  </a:lnTo>
                  <a:lnTo>
                    <a:pt x="22" y="35"/>
                  </a:lnTo>
                  <a:lnTo>
                    <a:pt x="0" y="0"/>
                  </a:lnTo>
                  <a:lnTo>
                    <a:pt x="90" y="35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E57EBC34-4460-449A-A339-5044BA55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5470" y="5137153"/>
              <a:ext cx="200025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BBFDA39-3D31-45A1-9A34-249ECE880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8" y="5137153"/>
              <a:ext cx="3921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 dirty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ime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Line 24">
            <a:extLst>
              <a:ext uri="{FF2B5EF4-FFF2-40B4-BE49-F238E27FC236}">
                <a16:creationId xmlns:a16="http://schemas.microsoft.com/office/drawing/2014/main" id="{2E78AB00-8CDC-4471-825D-14ECB4926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227A4548-169A-4046-87B3-1B5351298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FB74F3A4-8795-43BD-A4DF-E528ECDE3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89FE3834-A082-45A6-9FF2-ACAC7FED0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446DB724-60BA-42C3-A4D1-995AFF7574DA}"/>
              </a:ext>
            </a:extLst>
          </p:cNvPr>
          <p:cNvSpPr>
            <a:spLocks/>
          </p:cNvSpPr>
          <p:nvPr/>
        </p:nvSpPr>
        <p:spPr bwMode="auto">
          <a:xfrm>
            <a:off x="1116000" y="3705227"/>
            <a:ext cx="717550" cy="0"/>
          </a:xfrm>
          <a:custGeom>
            <a:avLst/>
            <a:gdLst>
              <a:gd name="T0" fmla="*/ 0 w 452"/>
              <a:gd name="T1" fmla="*/ 452 w 452"/>
              <a:gd name="T2" fmla="*/ 0 w 4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52">
                <a:moveTo>
                  <a:pt x="0" y="0"/>
                </a:moveTo>
                <a:lnTo>
                  <a:pt x="45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1615478-8D97-4E7A-BC1D-CD038023D2AA}"/>
              </a:ext>
            </a:extLst>
          </p:cNvPr>
          <p:cNvSpPr>
            <a:spLocks/>
          </p:cNvSpPr>
          <p:nvPr/>
        </p:nvSpPr>
        <p:spPr bwMode="auto">
          <a:xfrm>
            <a:off x="3552814" y="305276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E004B7BD-6306-473E-B517-F3E4556BCB17}"/>
              </a:ext>
            </a:extLst>
          </p:cNvPr>
          <p:cNvSpPr>
            <a:spLocks/>
          </p:cNvSpPr>
          <p:nvPr/>
        </p:nvSpPr>
        <p:spPr bwMode="auto">
          <a:xfrm>
            <a:off x="3552814" y="3697290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0345194-4C7E-4BAC-BCDF-37CCDD64B1D9}"/>
              </a:ext>
            </a:extLst>
          </p:cNvPr>
          <p:cNvGrpSpPr/>
          <p:nvPr/>
        </p:nvGrpSpPr>
        <p:grpSpPr>
          <a:xfrm flipH="1" flipV="1">
            <a:off x="3365489" y="2425702"/>
            <a:ext cx="134938" cy="460375"/>
            <a:chOff x="2247901" y="2530477"/>
            <a:chExt cx="134938" cy="46037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ECEE12F-6757-4F08-9481-87AC39421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464" y="2614614"/>
              <a:ext cx="79375" cy="376238"/>
            </a:xfrm>
            <a:custGeom>
              <a:avLst/>
              <a:gdLst>
                <a:gd name="T0" fmla="*/ 50 w 50"/>
                <a:gd name="T1" fmla="*/ 237 h 237"/>
                <a:gd name="T2" fmla="*/ 0 w 50"/>
                <a:gd name="T3" fmla="*/ 237 h 237"/>
                <a:gd name="T4" fmla="*/ 0 w 50"/>
                <a:gd name="T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37">
                  <a:moveTo>
                    <a:pt x="50" y="237"/>
                  </a:moveTo>
                  <a:lnTo>
                    <a:pt x="0" y="237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A854D05-6D85-4C2F-8EBE-1EBB2223F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901" y="2530477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3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3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Freeform 13">
            <a:extLst>
              <a:ext uri="{FF2B5EF4-FFF2-40B4-BE49-F238E27FC236}">
                <a16:creationId xmlns:a16="http://schemas.microsoft.com/office/drawing/2014/main" id="{7CBB3784-AD70-454D-846A-5D99671131A4}"/>
              </a:ext>
            </a:extLst>
          </p:cNvPr>
          <p:cNvSpPr>
            <a:spLocks/>
          </p:cNvSpPr>
          <p:nvPr/>
        </p:nvSpPr>
        <p:spPr bwMode="auto">
          <a:xfrm>
            <a:off x="1917688" y="2874964"/>
            <a:ext cx="1635126" cy="1069975"/>
          </a:xfrm>
          <a:custGeom>
            <a:avLst/>
            <a:gdLst>
              <a:gd name="T0" fmla="*/ 363 w 4141"/>
              <a:gd name="T1" fmla="*/ 0 h 2707"/>
              <a:gd name="T2" fmla="*/ 3667 w 4141"/>
              <a:gd name="T3" fmla="*/ 0 h 2707"/>
              <a:gd name="T4" fmla="*/ 4141 w 4141"/>
              <a:gd name="T5" fmla="*/ 384 h 2707"/>
              <a:gd name="T6" fmla="*/ 4141 w 4141"/>
              <a:gd name="T7" fmla="*/ 2278 h 2707"/>
              <a:gd name="T8" fmla="*/ 3771 w 4141"/>
              <a:gd name="T9" fmla="*/ 2705 h 2707"/>
              <a:gd name="T10" fmla="*/ 363 w 4141"/>
              <a:gd name="T11" fmla="*/ 2707 h 2707"/>
              <a:gd name="T12" fmla="*/ 0 w 4141"/>
              <a:gd name="T13" fmla="*/ 2301 h 2707"/>
              <a:gd name="T14" fmla="*/ 0 w 4141"/>
              <a:gd name="T15" fmla="*/ 406 h 2707"/>
              <a:gd name="T16" fmla="*/ 363 w 4141"/>
              <a:gd name="T17" fmla="*/ 0 h 2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7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7"/>
                  <a:pt x="4141" y="384"/>
                  <a:pt x="4141" y="384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3"/>
                  <a:pt x="3972" y="2705"/>
                  <a:pt x="3771" y="2705"/>
                </a:cubicBezTo>
                <a:cubicBezTo>
                  <a:pt x="363" y="2707"/>
                  <a:pt x="363" y="2707"/>
                  <a:pt x="363" y="2707"/>
                </a:cubicBezTo>
                <a:cubicBezTo>
                  <a:pt x="162" y="2707"/>
                  <a:pt x="0" y="2525"/>
                  <a:pt x="0" y="2301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2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E103FC71-91B8-43AB-BCB1-E8FCD94A4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501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E103FC71-91B8-43AB-BCB1-E8FCD94A4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1501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15">
            <a:extLst>
              <a:ext uri="{FF2B5EF4-FFF2-40B4-BE49-F238E27FC236}">
                <a16:creationId xmlns:a16="http://schemas.microsoft.com/office/drawing/2014/main" id="{2AAE153D-4C2A-4A9A-A136-54D5551102F8}"/>
              </a:ext>
            </a:extLst>
          </p:cNvPr>
          <p:cNvSpPr>
            <a:spLocks/>
          </p:cNvSpPr>
          <p:nvPr/>
        </p:nvSpPr>
        <p:spPr bwMode="auto">
          <a:xfrm>
            <a:off x="2120888" y="4027490"/>
            <a:ext cx="17463" cy="206375"/>
          </a:xfrm>
          <a:custGeom>
            <a:avLst/>
            <a:gdLst>
              <a:gd name="T0" fmla="*/ 0 w 11"/>
              <a:gd name="T1" fmla="*/ 130 h 130"/>
              <a:gd name="T2" fmla="*/ 10 w 11"/>
              <a:gd name="T3" fmla="*/ 130 h 130"/>
              <a:gd name="T4" fmla="*/ 11 w 11"/>
              <a:gd name="T5" fmla="*/ 0 h 130"/>
              <a:gd name="T6" fmla="*/ 0 w 11"/>
              <a:gd name="T7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30">
                <a:moveTo>
                  <a:pt x="0" y="130"/>
                </a:moveTo>
                <a:lnTo>
                  <a:pt x="10" y="130"/>
                </a:lnTo>
                <a:lnTo>
                  <a:pt x="11" y="0"/>
                </a:lnTo>
                <a:lnTo>
                  <a:pt x="0" y="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98C220-A57E-4985-997D-B63F8E010372}"/>
              </a:ext>
            </a:extLst>
          </p:cNvPr>
          <p:cNvGrpSpPr/>
          <p:nvPr/>
        </p:nvGrpSpPr>
        <p:grpSpPr>
          <a:xfrm flipV="1">
            <a:off x="2082788" y="3944940"/>
            <a:ext cx="111125" cy="288925"/>
            <a:chOff x="2082788" y="3944940"/>
            <a:chExt cx="111125" cy="288925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45A7AB20-9163-4315-A57A-2F41271AF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888" y="4027490"/>
              <a:ext cx="17463" cy="206375"/>
            </a:xfrm>
            <a:custGeom>
              <a:avLst/>
              <a:gdLst>
                <a:gd name="T0" fmla="*/ 0 w 11"/>
                <a:gd name="T1" fmla="*/ 130 h 130"/>
                <a:gd name="T2" fmla="*/ 10 w 11"/>
                <a:gd name="T3" fmla="*/ 130 h 130"/>
                <a:gd name="T4" fmla="*/ 11 w 11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0">
                  <a:moveTo>
                    <a:pt x="0" y="130"/>
                  </a:moveTo>
                  <a:lnTo>
                    <a:pt x="10" y="130"/>
                  </a:lnTo>
                  <a:lnTo>
                    <a:pt x="11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9471145-41DC-4BB4-80A0-5EF28EA6E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788" y="3944940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2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18">
                <a:extLst>
                  <a:ext uri="{FF2B5EF4-FFF2-40B4-BE49-F238E27FC236}">
                    <a16:creationId xmlns:a16="http://schemas.microsoft.com/office/drawing/2014/main" id="{FBFBDD5B-E9C2-410F-8F01-0BC0A5E50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1176" y="4251327"/>
                <a:ext cx="477838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1" name="Oval 18">
                <a:extLst>
                  <a:ext uri="{FF2B5EF4-FFF2-40B4-BE49-F238E27FC236}">
                    <a16:creationId xmlns:a16="http://schemas.microsoft.com/office/drawing/2014/main" id="{FBFBDD5B-E9C2-410F-8F01-0BC0A5E50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176" y="4251327"/>
                <a:ext cx="477838" cy="477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19">
            <a:extLst>
              <a:ext uri="{FF2B5EF4-FFF2-40B4-BE49-F238E27FC236}">
                <a16:creationId xmlns:a16="http://schemas.microsoft.com/office/drawing/2014/main" id="{4701530E-50D5-44D8-AD85-0D88A4DD3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088" y="3197227"/>
            <a:ext cx="1223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A0A414DA-D956-49C6-86AC-8EFB094D0ECE}"/>
              </a:ext>
            </a:extLst>
          </p:cNvPr>
          <p:cNvSpPr>
            <a:spLocks/>
          </p:cNvSpPr>
          <p:nvPr/>
        </p:nvSpPr>
        <p:spPr bwMode="auto">
          <a:xfrm>
            <a:off x="1133463" y="3052764"/>
            <a:ext cx="717550" cy="0"/>
          </a:xfrm>
          <a:custGeom>
            <a:avLst/>
            <a:gdLst>
              <a:gd name="T0" fmla="*/ 0 w 452"/>
              <a:gd name="T1" fmla="*/ 452 w 452"/>
              <a:gd name="T2" fmla="*/ 0 w 4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52">
                <a:moveTo>
                  <a:pt x="0" y="0"/>
                </a:moveTo>
                <a:lnTo>
                  <a:pt x="45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0BA770-FAB2-4B0B-82DD-4718ABCE6AC2}"/>
              </a:ext>
            </a:extLst>
          </p:cNvPr>
          <p:cNvGrpSpPr/>
          <p:nvPr/>
        </p:nvGrpSpPr>
        <p:grpSpPr>
          <a:xfrm flipH="1">
            <a:off x="1116000" y="2995614"/>
            <a:ext cx="819151" cy="765176"/>
            <a:chOff x="1116000" y="2995614"/>
            <a:chExt cx="819151" cy="765176"/>
          </a:xfrm>
        </p:grpSpPr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7692F278-475D-4688-BDA4-D37A5E849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6000" y="3705227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0B78208C-370A-4410-AC39-651F1253A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463" y="3052764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2778F4B-C3BA-41E6-89FD-245E9B0DA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438" y="2995614"/>
              <a:ext cx="112713" cy="112713"/>
            </a:xfrm>
            <a:custGeom>
              <a:avLst/>
              <a:gdLst>
                <a:gd name="T0" fmla="*/ 71 w 71"/>
                <a:gd name="T1" fmla="*/ 36 h 71"/>
                <a:gd name="T2" fmla="*/ 0 w 71"/>
                <a:gd name="T3" fmla="*/ 71 h 71"/>
                <a:gd name="T4" fmla="*/ 18 w 71"/>
                <a:gd name="T5" fmla="*/ 36 h 71"/>
                <a:gd name="T6" fmla="*/ 0 w 71"/>
                <a:gd name="T7" fmla="*/ 0 h 71"/>
                <a:gd name="T8" fmla="*/ 71 w 71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71" y="36"/>
                  </a:moveTo>
                  <a:lnTo>
                    <a:pt x="0" y="71"/>
                  </a:lnTo>
                  <a:lnTo>
                    <a:pt x="18" y="36"/>
                  </a:lnTo>
                  <a:lnTo>
                    <a:pt x="0" y="0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94A4D05-D53D-462E-8CC2-9E212DA26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563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7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7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7ECC91-97ED-420C-8ED3-8C1745B8FC65}"/>
              </a:ext>
            </a:extLst>
          </p:cNvPr>
          <p:cNvGrpSpPr/>
          <p:nvPr/>
        </p:nvGrpSpPr>
        <p:grpSpPr>
          <a:xfrm flipH="1">
            <a:off x="3552814" y="3002759"/>
            <a:ext cx="636592" cy="755651"/>
            <a:chOff x="3552814" y="3002759"/>
            <a:chExt cx="636592" cy="755651"/>
          </a:xfrm>
        </p:grpSpPr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A787BE6A-3F50-477D-B1CD-B6287C22C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814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5F636A-7813-45DC-B704-39155C0E8D4C}"/>
                </a:ext>
              </a:extLst>
            </p:cNvPr>
            <p:cNvGrpSpPr/>
            <p:nvPr/>
          </p:nvGrpSpPr>
          <p:grpSpPr>
            <a:xfrm>
              <a:off x="3552814" y="3002759"/>
              <a:ext cx="636592" cy="755651"/>
              <a:chOff x="3552814" y="3002759"/>
              <a:chExt cx="636592" cy="75565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FEDEC217-E0DD-48A0-BA51-0BB88373C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814" y="3697290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A588CB95-040C-46CF-85E6-2ACBB6EC9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915" y="3002759"/>
                <a:ext cx="109491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974D4ECC-E6FB-455E-BEC7-DFE0FA31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281" y="364728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9" name="Freeform 36">
            <a:extLst>
              <a:ext uri="{FF2B5EF4-FFF2-40B4-BE49-F238E27FC236}">
                <a16:creationId xmlns:a16="http://schemas.microsoft.com/office/drawing/2014/main" id="{19498FC0-0134-4EDB-A6B4-A7E1F29E3C64}"/>
              </a:ext>
            </a:extLst>
          </p:cNvPr>
          <p:cNvSpPr>
            <a:spLocks/>
          </p:cNvSpPr>
          <p:nvPr/>
        </p:nvSpPr>
        <p:spPr bwMode="auto">
          <a:xfrm>
            <a:off x="5822941" y="304641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39">
            <a:extLst>
              <a:ext uri="{FF2B5EF4-FFF2-40B4-BE49-F238E27FC236}">
                <a16:creationId xmlns:a16="http://schemas.microsoft.com/office/drawing/2014/main" id="{9AF208CF-2609-47D3-9EA2-EAF969589200}"/>
              </a:ext>
            </a:extLst>
          </p:cNvPr>
          <p:cNvSpPr>
            <a:spLocks/>
          </p:cNvSpPr>
          <p:nvPr/>
        </p:nvSpPr>
        <p:spPr bwMode="auto">
          <a:xfrm>
            <a:off x="5822941" y="3692527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2BFF757-B6D3-40C9-911A-6AD5BEF6BE61}"/>
              </a:ext>
            </a:extLst>
          </p:cNvPr>
          <p:cNvGrpSpPr/>
          <p:nvPr/>
        </p:nvGrpSpPr>
        <p:grpSpPr>
          <a:xfrm flipH="1" flipV="1">
            <a:off x="5635616" y="2420939"/>
            <a:ext cx="136525" cy="458788"/>
            <a:chOff x="5664191" y="2525714"/>
            <a:chExt cx="136525" cy="458788"/>
          </a:xfrm>
        </p:grpSpPr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A7B52A9C-28D7-4571-83A6-DF3C05D8D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53" y="2608264"/>
              <a:ext cx="80963" cy="376238"/>
            </a:xfrm>
            <a:custGeom>
              <a:avLst/>
              <a:gdLst>
                <a:gd name="T0" fmla="*/ 51 w 51"/>
                <a:gd name="T1" fmla="*/ 237 h 237"/>
                <a:gd name="T2" fmla="*/ 0 w 51"/>
                <a:gd name="T3" fmla="*/ 237 h 237"/>
                <a:gd name="T4" fmla="*/ 0 w 51"/>
                <a:gd name="T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237">
                  <a:moveTo>
                    <a:pt x="51" y="237"/>
                  </a:moveTo>
                  <a:lnTo>
                    <a:pt x="0" y="237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F33EFFC7-5630-4073-A3DB-814E06AFB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191" y="2525714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2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" name="Freeform 42">
            <a:extLst>
              <a:ext uri="{FF2B5EF4-FFF2-40B4-BE49-F238E27FC236}">
                <a16:creationId xmlns:a16="http://schemas.microsoft.com/office/drawing/2014/main" id="{902A2A8E-1068-40A0-B3D8-2E645FA52500}"/>
              </a:ext>
            </a:extLst>
          </p:cNvPr>
          <p:cNvSpPr>
            <a:spLocks/>
          </p:cNvSpPr>
          <p:nvPr/>
        </p:nvSpPr>
        <p:spPr bwMode="auto">
          <a:xfrm>
            <a:off x="4187815" y="2870202"/>
            <a:ext cx="1635126" cy="1068388"/>
          </a:xfrm>
          <a:custGeom>
            <a:avLst/>
            <a:gdLst>
              <a:gd name="T0" fmla="*/ 363 w 4141"/>
              <a:gd name="T1" fmla="*/ 0 h 2706"/>
              <a:gd name="T2" fmla="*/ 3667 w 4141"/>
              <a:gd name="T3" fmla="*/ 0 h 2706"/>
              <a:gd name="T4" fmla="*/ 4141 w 4141"/>
              <a:gd name="T5" fmla="*/ 383 h 2706"/>
              <a:gd name="T6" fmla="*/ 4141 w 4141"/>
              <a:gd name="T7" fmla="*/ 2278 h 2706"/>
              <a:gd name="T8" fmla="*/ 3771 w 4141"/>
              <a:gd name="T9" fmla="*/ 2704 h 2706"/>
              <a:gd name="T10" fmla="*/ 363 w 4141"/>
              <a:gd name="T11" fmla="*/ 2706 h 2706"/>
              <a:gd name="T12" fmla="*/ 0 w 4141"/>
              <a:gd name="T13" fmla="*/ 2300 h 2706"/>
              <a:gd name="T14" fmla="*/ 0 w 4141"/>
              <a:gd name="T15" fmla="*/ 406 h 2706"/>
              <a:gd name="T16" fmla="*/ 363 w 4141"/>
              <a:gd name="T17" fmla="*/ 0 h 2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6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6"/>
                  <a:pt x="4141" y="383"/>
                  <a:pt x="4141" y="383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2"/>
                  <a:pt x="3972" y="2704"/>
                  <a:pt x="3771" y="2704"/>
                </a:cubicBezTo>
                <a:cubicBezTo>
                  <a:pt x="363" y="2706"/>
                  <a:pt x="363" y="2706"/>
                  <a:pt x="363" y="2706"/>
                </a:cubicBezTo>
                <a:cubicBezTo>
                  <a:pt x="162" y="2706"/>
                  <a:pt x="0" y="2524"/>
                  <a:pt x="0" y="2300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1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3">
                <a:extLst>
                  <a:ext uri="{FF2B5EF4-FFF2-40B4-BE49-F238E27FC236}">
                    <a16:creationId xmlns:a16="http://schemas.microsoft.com/office/drawing/2014/main" id="{1272CC0B-B1A0-4FD0-94D7-68346CAC3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1628" y="2062164"/>
                <a:ext cx="477838" cy="477838"/>
              </a:xfrm>
              <a:prstGeom prst="ellipse">
                <a:avLst/>
              </a:pr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46" name="Oval 43">
                <a:extLst>
                  <a:ext uri="{FF2B5EF4-FFF2-40B4-BE49-F238E27FC236}">
                    <a16:creationId xmlns:a16="http://schemas.microsoft.com/office/drawing/2014/main" id="{1272CC0B-B1A0-4FD0-94D7-68346CAC3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1628" y="2062164"/>
                <a:ext cx="477838" cy="47783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4">
            <a:extLst>
              <a:ext uri="{FF2B5EF4-FFF2-40B4-BE49-F238E27FC236}">
                <a16:creationId xmlns:a16="http://schemas.microsoft.com/office/drawing/2014/main" id="{F5E25C0A-FA9D-4878-B722-903353212B40}"/>
              </a:ext>
            </a:extLst>
          </p:cNvPr>
          <p:cNvSpPr>
            <a:spLocks/>
          </p:cNvSpPr>
          <p:nvPr/>
        </p:nvSpPr>
        <p:spPr bwMode="auto">
          <a:xfrm>
            <a:off x="4391015" y="4022727"/>
            <a:ext cx="17463" cy="204788"/>
          </a:xfrm>
          <a:custGeom>
            <a:avLst/>
            <a:gdLst>
              <a:gd name="T0" fmla="*/ 0 w 11"/>
              <a:gd name="T1" fmla="*/ 129 h 129"/>
              <a:gd name="T2" fmla="*/ 10 w 11"/>
              <a:gd name="T3" fmla="*/ 129 h 129"/>
              <a:gd name="T4" fmla="*/ 11 w 11"/>
              <a:gd name="T5" fmla="*/ 0 h 129"/>
              <a:gd name="T6" fmla="*/ 0 w 11"/>
              <a:gd name="T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29">
                <a:moveTo>
                  <a:pt x="0" y="129"/>
                </a:moveTo>
                <a:lnTo>
                  <a:pt x="10" y="129"/>
                </a:lnTo>
                <a:lnTo>
                  <a:pt x="11" y="0"/>
                </a:lnTo>
                <a:lnTo>
                  <a:pt x="0" y="1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CDB292-AF12-4CED-88AD-5889119E4DCF}"/>
              </a:ext>
            </a:extLst>
          </p:cNvPr>
          <p:cNvGrpSpPr/>
          <p:nvPr/>
        </p:nvGrpSpPr>
        <p:grpSpPr>
          <a:xfrm flipV="1">
            <a:off x="4352915" y="3938590"/>
            <a:ext cx="111125" cy="288925"/>
            <a:chOff x="4352915" y="3938590"/>
            <a:chExt cx="111125" cy="288925"/>
          </a:xfrm>
        </p:grpSpPr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AD5E6E0B-0D48-444E-988A-F51A93F06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15" y="4022727"/>
              <a:ext cx="17463" cy="204788"/>
            </a:xfrm>
            <a:custGeom>
              <a:avLst/>
              <a:gdLst>
                <a:gd name="T0" fmla="*/ 0 w 11"/>
                <a:gd name="T1" fmla="*/ 129 h 129"/>
                <a:gd name="T2" fmla="*/ 10 w 11"/>
                <a:gd name="T3" fmla="*/ 129 h 129"/>
                <a:gd name="T4" fmla="*/ 11 w 11"/>
                <a:gd name="T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9">
                  <a:moveTo>
                    <a:pt x="0" y="129"/>
                  </a:moveTo>
                  <a:lnTo>
                    <a:pt x="10" y="129"/>
                  </a:lnTo>
                  <a:lnTo>
                    <a:pt x="11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52E9846-1B55-451F-B297-21DD2143A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15" y="3938590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3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3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7">
                <a:extLst>
                  <a:ext uri="{FF2B5EF4-FFF2-40B4-BE49-F238E27FC236}">
                    <a16:creationId xmlns:a16="http://schemas.microsoft.com/office/drawing/2014/main" id="{7C0E1D44-5ADB-4CF3-B8DF-FFF5188F4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2890" y="4244977"/>
                <a:ext cx="476250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50" name="Oval 47">
                <a:extLst>
                  <a:ext uri="{FF2B5EF4-FFF2-40B4-BE49-F238E27FC236}">
                    <a16:creationId xmlns:a16="http://schemas.microsoft.com/office/drawing/2014/main" id="{7C0E1D44-5ADB-4CF3-B8DF-FFF5188F4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2890" y="4244977"/>
                <a:ext cx="476250" cy="47783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48">
            <a:extLst>
              <a:ext uri="{FF2B5EF4-FFF2-40B4-BE49-F238E27FC236}">
                <a16:creationId xmlns:a16="http://schemas.microsoft.com/office/drawing/2014/main" id="{235820BF-274B-4695-B5C7-BBF04FB64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40" y="3192465"/>
            <a:ext cx="1223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07D34-C77B-48B3-84D2-1A886D2C4B93}"/>
              </a:ext>
            </a:extLst>
          </p:cNvPr>
          <p:cNvGrpSpPr/>
          <p:nvPr/>
        </p:nvGrpSpPr>
        <p:grpSpPr>
          <a:xfrm flipH="1">
            <a:off x="5822941" y="3002733"/>
            <a:ext cx="658464" cy="755651"/>
            <a:chOff x="5822941" y="3002733"/>
            <a:chExt cx="658464" cy="755651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604E9B8-D69A-465D-A50E-91886E02FC07}"/>
                </a:ext>
              </a:extLst>
            </p:cNvPr>
            <p:cNvGrpSpPr/>
            <p:nvPr/>
          </p:nvGrpSpPr>
          <p:grpSpPr>
            <a:xfrm>
              <a:off x="5822941" y="3002733"/>
              <a:ext cx="658464" cy="111125"/>
              <a:chOff x="4676778" y="3002733"/>
              <a:chExt cx="658464" cy="111125"/>
            </a:xfrm>
          </p:grpSpPr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416BFC77-F838-44AA-82BC-CF58D33B9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04641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C22BA9DE-F1C2-40E1-B3BA-58695B84E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002733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E40870D-A33B-469F-AE42-9091757BF2BD}"/>
                </a:ext>
              </a:extLst>
            </p:cNvPr>
            <p:cNvGrpSpPr/>
            <p:nvPr/>
          </p:nvGrpSpPr>
          <p:grpSpPr>
            <a:xfrm>
              <a:off x="5822941" y="3647259"/>
              <a:ext cx="658464" cy="111125"/>
              <a:chOff x="4676778" y="3647259"/>
              <a:chExt cx="658464" cy="111125"/>
            </a:xfrm>
          </p:grpSpPr>
          <p:sp>
            <p:nvSpPr>
              <p:cNvPr id="43" name="Line 40">
                <a:extLst>
                  <a:ext uri="{FF2B5EF4-FFF2-40B4-BE49-F238E27FC236}">
                    <a16:creationId xmlns:a16="http://schemas.microsoft.com/office/drawing/2014/main" id="{9A7E8BEC-4955-414B-83B8-CCB75CC17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692527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25926D74-585E-4E54-BB01-04AEE3CA6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6472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69" name="Freeform 66">
            <a:extLst>
              <a:ext uri="{FF2B5EF4-FFF2-40B4-BE49-F238E27FC236}">
                <a16:creationId xmlns:a16="http://schemas.microsoft.com/office/drawing/2014/main" id="{B0812133-922B-4762-B91F-6A9896BC8451}"/>
              </a:ext>
            </a:extLst>
          </p:cNvPr>
          <p:cNvSpPr>
            <a:spLocks/>
          </p:cNvSpPr>
          <p:nvPr/>
        </p:nvSpPr>
        <p:spPr bwMode="auto">
          <a:xfrm>
            <a:off x="8116880" y="305276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69">
            <a:extLst>
              <a:ext uri="{FF2B5EF4-FFF2-40B4-BE49-F238E27FC236}">
                <a16:creationId xmlns:a16="http://schemas.microsoft.com/office/drawing/2014/main" id="{2B538D10-1B2E-44AC-A8D7-B8E20EB38EFF}"/>
              </a:ext>
            </a:extLst>
          </p:cNvPr>
          <p:cNvSpPr>
            <a:spLocks/>
          </p:cNvSpPr>
          <p:nvPr/>
        </p:nvSpPr>
        <p:spPr bwMode="auto">
          <a:xfrm>
            <a:off x="8116880" y="3697290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5E74EF-960F-4ECF-B516-F9D403FFB7E2}"/>
              </a:ext>
            </a:extLst>
          </p:cNvPr>
          <p:cNvGrpSpPr>
            <a:grpSpLocks noChangeAspect="1"/>
          </p:cNvGrpSpPr>
          <p:nvPr/>
        </p:nvGrpSpPr>
        <p:grpSpPr>
          <a:xfrm>
            <a:off x="6256329" y="1752455"/>
            <a:ext cx="2207420" cy="3252935"/>
            <a:chOff x="6446829" y="2066927"/>
            <a:chExt cx="1806576" cy="2662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7">
                  <a:extLst>
                    <a:ext uri="{FF2B5EF4-FFF2-40B4-BE49-F238E27FC236}">
                      <a16:creationId xmlns:a16="http://schemas.microsoft.com/office/drawing/2014/main" id="{04C5F06F-14FD-43B2-9258-08FA49EFFE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46829" y="4251327"/>
                  <a:ext cx="476250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80" name="Oval 77">
                  <a:extLst>
                    <a:ext uri="{FF2B5EF4-FFF2-40B4-BE49-F238E27FC236}">
                      <a16:creationId xmlns:a16="http://schemas.microsoft.com/office/drawing/2014/main" id="{04C5F06F-14FD-43B2-9258-08FA49EFF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46829" y="4251327"/>
                  <a:ext cx="476250" cy="47783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E16E0D8-5F58-4286-B806-D1A0BC67B4CA}"/>
                </a:ext>
              </a:extLst>
            </p:cNvPr>
            <p:cNvGrpSpPr/>
            <p:nvPr/>
          </p:nvGrpSpPr>
          <p:grpSpPr>
            <a:xfrm flipH="1" flipV="1">
              <a:off x="7929555" y="2425702"/>
              <a:ext cx="136525" cy="460375"/>
              <a:chOff x="7958130" y="2530477"/>
              <a:chExt cx="136525" cy="460375"/>
            </a:xfrm>
          </p:grpSpPr>
          <p:sp>
            <p:nvSpPr>
              <p:cNvPr id="67" name="Freeform 64">
                <a:extLst>
                  <a:ext uri="{FF2B5EF4-FFF2-40B4-BE49-F238E27FC236}">
                    <a16:creationId xmlns:a16="http://schemas.microsoft.com/office/drawing/2014/main" id="{245A3780-C1DC-4E88-A01F-4D2D4BB70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3692" y="261461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65">
                <a:extLst>
                  <a:ext uri="{FF2B5EF4-FFF2-40B4-BE49-F238E27FC236}">
                    <a16:creationId xmlns:a16="http://schemas.microsoft.com/office/drawing/2014/main" id="{21AC07EC-68A5-4B48-B417-1A842501F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8130" y="2530477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D45E987D-091D-4DD9-B8E0-39F8DEEEF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54" y="2874964"/>
              <a:ext cx="1635126" cy="1069975"/>
            </a:xfrm>
            <a:custGeom>
              <a:avLst/>
              <a:gdLst>
                <a:gd name="T0" fmla="*/ 363 w 4141"/>
                <a:gd name="T1" fmla="*/ 0 h 2707"/>
                <a:gd name="T2" fmla="*/ 3667 w 4141"/>
                <a:gd name="T3" fmla="*/ 0 h 2707"/>
                <a:gd name="T4" fmla="*/ 4141 w 4141"/>
                <a:gd name="T5" fmla="*/ 384 h 2707"/>
                <a:gd name="T6" fmla="*/ 4141 w 4141"/>
                <a:gd name="T7" fmla="*/ 2278 h 2707"/>
                <a:gd name="T8" fmla="*/ 3771 w 4141"/>
                <a:gd name="T9" fmla="*/ 2705 h 2707"/>
                <a:gd name="T10" fmla="*/ 363 w 4141"/>
                <a:gd name="T11" fmla="*/ 2707 h 2707"/>
                <a:gd name="T12" fmla="*/ 0 w 4141"/>
                <a:gd name="T13" fmla="*/ 2301 h 2707"/>
                <a:gd name="T14" fmla="*/ 0 w 4141"/>
                <a:gd name="T15" fmla="*/ 406 h 2707"/>
                <a:gd name="T16" fmla="*/ 363 w 4141"/>
                <a:gd name="T17" fmla="*/ 0 h 2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1" h="2707">
                  <a:moveTo>
                    <a:pt x="363" y="0"/>
                  </a:moveTo>
                  <a:cubicBezTo>
                    <a:pt x="3667" y="0"/>
                    <a:pt x="3667" y="0"/>
                    <a:pt x="3667" y="0"/>
                  </a:cubicBezTo>
                  <a:cubicBezTo>
                    <a:pt x="4141" y="17"/>
                    <a:pt x="4141" y="384"/>
                    <a:pt x="4141" y="384"/>
                  </a:cubicBezTo>
                  <a:cubicBezTo>
                    <a:pt x="4141" y="2278"/>
                    <a:pt x="4141" y="2278"/>
                    <a:pt x="4141" y="2278"/>
                  </a:cubicBezTo>
                  <a:cubicBezTo>
                    <a:pt x="4141" y="2503"/>
                    <a:pt x="3972" y="2705"/>
                    <a:pt x="3771" y="2705"/>
                  </a:cubicBezTo>
                  <a:cubicBezTo>
                    <a:pt x="363" y="2707"/>
                    <a:pt x="363" y="2707"/>
                    <a:pt x="363" y="2707"/>
                  </a:cubicBezTo>
                  <a:cubicBezTo>
                    <a:pt x="162" y="2707"/>
                    <a:pt x="0" y="2525"/>
                    <a:pt x="0" y="2301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82"/>
                    <a:pt x="162" y="0"/>
                    <a:pt x="363" y="0"/>
                  </a:cubicBezTo>
                  <a:close/>
                </a:path>
              </a:pathLst>
            </a:custGeom>
            <a:solidFill>
              <a:srgbClr val="047368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Freeform 73">
                  <a:extLst>
                    <a:ext uri="{FF2B5EF4-FFF2-40B4-BE49-F238E27FC236}">
                      <a16:creationId xmlns:a16="http://schemas.microsoft.com/office/drawing/2014/main" id="{4EB2AC02-FE5C-4225-9455-DBAD06E84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5567" y="2066927"/>
                  <a:ext cx="477838" cy="477838"/>
                </a:xfrm>
                <a:custGeom>
                  <a:avLst/>
                  <a:gdLst>
                    <a:gd name="T0" fmla="*/ 604 w 1209"/>
                    <a:gd name="T1" fmla="*/ 0 h 1209"/>
                    <a:gd name="T2" fmla="*/ 1209 w 1209"/>
                    <a:gd name="T3" fmla="*/ 604 h 1209"/>
                    <a:gd name="T4" fmla="*/ 604 w 1209"/>
                    <a:gd name="T5" fmla="*/ 1209 h 1209"/>
                    <a:gd name="T6" fmla="*/ 0 w 1209"/>
                    <a:gd name="T7" fmla="*/ 604 h 1209"/>
                    <a:gd name="T8" fmla="*/ 604 w 1209"/>
                    <a:gd name="T9" fmla="*/ 0 h 1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9" h="1209">
                      <a:moveTo>
                        <a:pt x="604" y="0"/>
                      </a:moveTo>
                      <a:cubicBezTo>
                        <a:pt x="938" y="0"/>
                        <a:pt x="1209" y="271"/>
                        <a:pt x="1209" y="604"/>
                      </a:cubicBezTo>
                      <a:cubicBezTo>
                        <a:pt x="1209" y="939"/>
                        <a:pt x="938" y="1209"/>
                        <a:pt x="604" y="1209"/>
                      </a:cubicBezTo>
                      <a:cubicBezTo>
                        <a:pt x="270" y="1209"/>
                        <a:pt x="0" y="939"/>
                        <a:pt x="0" y="604"/>
                      </a:cubicBezTo>
                      <a:cubicBezTo>
                        <a:pt x="0" y="271"/>
                        <a:pt x="270" y="0"/>
                        <a:pt x="604" y="0"/>
                      </a:cubicBezTo>
                      <a:close/>
                    </a:path>
                  </a:pathLst>
                </a:custGeom>
                <a:solidFill>
                  <a:srgbClr val="FBF49C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76" name="Freeform 73">
                  <a:extLst>
                    <a:ext uri="{FF2B5EF4-FFF2-40B4-BE49-F238E27FC236}">
                      <a16:creationId xmlns:a16="http://schemas.microsoft.com/office/drawing/2014/main" id="{4EB2AC02-FE5C-4225-9455-DBAD06E84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75567" y="2066927"/>
                  <a:ext cx="477838" cy="477838"/>
                </a:xfrm>
                <a:custGeom>
                  <a:avLst/>
                  <a:gdLst>
                    <a:gd name="T0" fmla="*/ 604 w 1209"/>
                    <a:gd name="T1" fmla="*/ 0 h 1209"/>
                    <a:gd name="T2" fmla="*/ 1209 w 1209"/>
                    <a:gd name="T3" fmla="*/ 604 h 1209"/>
                    <a:gd name="T4" fmla="*/ 604 w 1209"/>
                    <a:gd name="T5" fmla="*/ 1209 h 1209"/>
                    <a:gd name="T6" fmla="*/ 0 w 1209"/>
                    <a:gd name="T7" fmla="*/ 604 h 1209"/>
                    <a:gd name="T8" fmla="*/ 604 w 1209"/>
                    <a:gd name="T9" fmla="*/ 0 h 1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9" h="1209">
                      <a:moveTo>
                        <a:pt x="604" y="0"/>
                      </a:moveTo>
                      <a:cubicBezTo>
                        <a:pt x="938" y="0"/>
                        <a:pt x="1209" y="271"/>
                        <a:pt x="1209" y="604"/>
                      </a:cubicBezTo>
                      <a:cubicBezTo>
                        <a:pt x="1209" y="939"/>
                        <a:pt x="938" y="1209"/>
                        <a:pt x="604" y="1209"/>
                      </a:cubicBezTo>
                      <a:cubicBezTo>
                        <a:pt x="270" y="1209"/>
                        <a:pt x="0" y="939"/>
                        <a:pt x="0" y="604"/>
                      </a:cubicBezTo>
                      <a:cubicBezTo>
                        <a:pt x="0" y="271"/>
                        <a:pt x="270" y="0"/>
                        <a:pt x="604" y="0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FBBAEF6C-2E17-470F-B30E-96025EA8E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54" y="4027490"/>
              <a:ext cx="17463" cy="206375"/>
            </a:xfrm>
            <a:custGeom>
              <a:avLst/>
              <a:gdLst>
                <a:gd name="T0" fmla="*/ 0 w 11"/>
                <a:gd name="T1" fmla="*/ 130 h 130"/>
                <a:gd name="T2" fmla="*/ 10 w 11"/>
                <a:gd name="T3" fmla="*/ 130 h 130"/>
                <a:gd name="T4" fmla="*/ 11 w 11"/>
                <a:gd name="T5" fmla="*/ 0 h 130"/>
                <a:gd name="T6" fmla="*/ 0 w 11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0">
                  <a:moveTo>
                    <a:pt x="0" y="130"/>
                  </a:moveTo>
                  <a:lnTo>
                    <a:pt x="10" y="130"/>
                  </a:lnTo>
                  <a:lnTo>
                    <a:pt x="11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B63C26-1DD3-4ABD-8F1C-C12E135A7DDC}"/>
                </a:ext>
              </a:extLst>
            </p:cNvPr>
            <p:cNvGrpSpPr/>
            <p:nvPr/>
          </p:nvGrpSpPr>
          <p:grpSpPr>
            <a:xfrm flipV="1">
              <a:off x="6646854" y="3944940"/>
              <a:ext cx="112713" cy="288925"/>
              <a:chOff x="6646854" y="3944940"/>
              <a:chExt cx="112713" cy="288925"/>
            </a:xfrm>
          </p:grpSpPr>
          <p:sp>
            <p:nvSpPr>
              <p:cNvPr id="78" name="Freeform 75">
                <a:extLst>
                  <a:ext uri="{FF2B5EF4-FFF2-40B4-BE49-F238E27FC236}">
                    <a16:creationId xmlns:a16="http://schemas.microsoft.com/office/drawing/2014/main" id="{31F471E0-1A3B-4661-B44B-5E46B86E5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54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76">
                <a:extLst>
                  <a:ext uri="{FF2B5EF4-FFF2-40B4-BE49-F238E27FC236}">
                    <a16:creationId xmlns:a16="http://schemas.microsoft.com/office/drawing/2014/main" id="{DBA9B7D7-EADC-4A70-8415-B37D4F42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6854" y="3944940"/>
                <a:ext cx="112713" cy="111125"/>
              </a:xfrm>
              <a:custGeom>
                <a:avLst/>
                <a:gdLst>
                  <a:gd name="T0" fmla="*/ 35 w 71"/>
                  <a:gd name="T1" fmla="*/ 0 h 70"/>
                  <a:gd name="T2" fmla="*/ 71 w 71"/>
                  <a:gd name="T3" fmla="*/ 70 h 70"/>
                  <a:gd name="T4" fmla="*/ 35 w 71"/>
                  <a:gd name="T5" fmla="*/ 52 h 70"/>
                  <a:gd name="T6" fmla="*/ 0 w 71"/>
                  <a:gd name="T7" fmla="*/ 70 h 70"/>
                  <a:gd name="T8" fmla="*/ 35 w 71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0">
                    <a:moveTo>
                      <a:pt x="35" y="0"/>
                    </a:moveTo>
                    <a:lnTo>
                      <a:pt x="71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88A97156-AAB5-4BBA-A92B-CE7F4870A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7979" y="3197227"/>
              <a:ext cx="122396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30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LSTM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5B522-B8C9-4B2E-8BF8-10CCB54651DC}"/>
              </a:ext>
            </a:extLst>
          </p:cNvPr>
          <p:cNvGrpSpPr/>
          <p:nvPr/>
        </p:nvGrpSpPr>
        <p:grpSpPr>
          <a:xfrm flipH="1">
            <a:off x="8299760" y="3005139"/>
            <a:ext cx="647700" cy="755651"/>
            <a:chOff x="8116880" y="3005139"/>
            <a:chExt cx="647700" cy="755651"/>
          </a:xfrm>
        </p:grpSpPr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0D654CF-2399-4EDF-9C6A-1D9CF2400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880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Line 70">
              <a:extLst>
                <a:ext uri="{FF2B5EF4-FFF2-40B4-BE49-F238E27FC236}">
                  <a16:creationId xmlns:a16="http://schemas.microsoft.com/office/drawing/2014/main" id="{8B9AD5C5-424C-4E3E-8E81-D7549DF1D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880" y="369729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FC8E6212-C158-4BCD-AE0F-61671909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55" y="3005139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85FE7FAB-B0C1-467E-BA32-D8E9217EB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55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" name="Freeform 51">
            <a:extLst>
              <a:ext uri="{FF2B5EF4-FFF2-40B4-BE49-F238E27FC236}">
                <a16:creationId xmlns:a16="http://schemas.microsoft.com/office/drawing/2014/main" id="{AD51779E-05B9-4997-B0C5-05528FDF400F}"/>
              </a:ext>
            </a:extLst>
          </p:cNvPr>
          <p:cNvSpPr>
            <a:spLocks/>
          </p:cNvSpPr>
          <p:nvPr/>
        </p:nvSpPr>
        <p:spPr bwMode="auto">
          <a:xfrm>
            <a:off x="10387006" y="3035302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6" name="Freeform 54">
            <a:extLst>
              <a:ext uri="{FF2B5EF4-FFF2-40B4-BE49-F238E27FC236}">
                <a16:creationId xmlns:a16="http://schemas.microsoft.com/office/drawing/2014/main" id="{923C90E8-5DA2-482E-B597-E1509690B1D1}"/>
              </a:ext>
            </a:extLst>
          </p:cNvPr>
          <p:cNvSpPr>
            <a:spLocks/>
          </p:cNvSpPr>
          <p:nvPr/>
        </p:nvSpPr>
        <p:spPr bwMode="auto">
          <a:xfrm>
            <a:off x="10387006" y="3681415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912410-E69E-427F-8A69-42E67FE740C4}"/>
              </a:ext>
            </a:extLst>
          </p:cNvPr>
          <p:cNvGrpSpPr/>
          <p:nvPr/>
        </p:nvGrpSpPr>
        <p:grpSpPr>
          <a:xfrm flipH="1" flipV="1">
            <a:off x="10201269" y="2409827"/>
            <a:ext cx="134937" cy="460375"/>
            <a:chOff x="10229844" y="2514602"/>
            <a:chExt cx="134937" cy="460375"/>
          </a:xfrm>
        </p:grpSpPr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6E446032-9E15-4226-8625-11116E591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5406" y="2597152"/>
              <a:ext cx="79375" cy="377825"/>
            </a:xfrm>
            <a:custGeom>
              <a:avLst/>
              <a:gdLst>
                <a:gd name="T0" fmla="*/ 50 w 50"/>
                <a:gd name="T1" fmla="*/ 238 h 238"/>
                <a:gd name="T2" fmla="*/ 0 w 50"/>
                <a:gd name="T3" fmla="*/ 238 h 238"/>
                <a:gd name="T4" fmla="*/ 0 w 50"/>
                <a:gd name="T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38">
                  <a:moveTo>
                    <a:pt x="50" y="238"/>
                  </a:moveTo>
                  <a:lnTo>
                    <a:pt x="0" y="238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976FD9AE-7233-44F6-8964-D6BC761EF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844" y="2514602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2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" name="Freeform 57">
            <a:extLst>
              <a:ext uri="{FF2B5EF4-FFF2-40B4-BE49-F238E27FC236}">
                <a16:creationId xmlns:a16="http://schemas.microsoft.com/office/drawing/2014/main" id="{1D70D6F3-8C18-4BA3-9FFB-3B09B5CE410C}"/>
              </a:ext>
            </a:extLst>
          </p:cNvPr>
          <p:cNvSpPr>
            <a:spLocks/>
          </p:cNvSpPr>
          <p:nvPr/>
        </p:nvSpPr>
        <p:spPr bwMode="auto">
          <a:xfrm>
            <a:off x="8751880" y="2859089"/>
            <a:ext cx="1635126" cy="1068388"/>
          </a:xfrm>
          <a:custGeom>
            <a:avLst/>
            <a:gdLst>
              <a:gd name="T0" fmla="*/ 363 w 4141"/>
              <a:gd name="T1" fmla="*/ 0 h 2706"/>
              <a:gd name="T2" fmla="*/ 3667 w 4141"/>
              <a:gd name="T3" fmla="*/ 0 h 2706"/>
              <a:gd name="T4" fmla="*/ 4141 w 4141"/>
              <a:gd name="T5" fmla="*/ 383 h 2706"/>
              <a:gd name="T6" fmla="*/ 4141 w 4141"/>
              <a:gd name="T7" fmla="*/ 2278 h 2706"/>
              <a:gd name="T8" fmla="*/ 3771 w 4141"/>
              <a:gd name="T9" fmla="*/ 2704 h 2706"/>
              <a:gd name="T10" fmla="*/ 363 w 4141"/>
              <a:gd name="T11" fmla="*/ 2706 h 2706"/>
              <a:gd name="T12" fmla="*/ 0 w 4141"/>
              <a:gd name="T13" fmla="*/ 2300 h 2706"/>
              <a:gd name="T14" fmla="*/ 0 w 4141"/>
              <a:gd name="T15" fmla="*/ 406 h 2706"/>
              <a:gd name="T16" fmla="*/ 363 w 4141"/>
              <a:gd name="T17" fmla="*/ 0 h 2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6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6"/>
                  <a:pt x="4141" y="383"/>
                  <a:pt x="4141" y="383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2"/>
                  <a:pt x="3972" y="2704"/>
                  <a:pt x="3771" y="2704"/>
                </a:cubicBezTo>
                <a:cubicBezTo>
                  <a:pt x="363" y="2706"/>
                  <a:pt x="363" y="2706"/>
                  <a:pt x="363" y="2706"/>
                </a:cubicBezTo>
                <a:cubicBezTo>
                  <a:pt x="162" y="2706"/>
                  <a:pt x="0" y="2525"/>
                  <a:pt x="0" y="2300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1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58">
                <a:extLst>
                  <a:ext uri="{FF2B5EF4-FFF2-40B4-BE49-F238E27FC236}">
                    <a16:creationId xmlns:a16="http://schemas.microsoft.com/office/drawing/2014/main" id="{8E6DE9CB-DED1-4FFE-A3F8-9F3C8D650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5694" y="2051052"/>
                <a:ext cx="477838" cy="477838"/>
              </a:xfrm>
              <a:prstGeom prst="ellipse">
                <a:avLst/>
              </a:pr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2" name="Oval 58">
                <a:extLst>
                  <a:ext uri="{FF2B5EF4-FFF2-40B4-BE49-F238E27FC236}">
                    <a16:creationId xmlns:a16="http://schemas.microsoft.com/office/drawing/2014/main" id="{8E6DE9CB-DED1-4FFE-A3F8-9F3C8D650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45694" y="2051052"/>
                <a:ext cx="477838" cy="47783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Freeform 59">
            <a:extLst>
              <a:ext uri="{FF2B5EF4-FFF2-40B4-BE49-F238E27FC236}">
                <a16:creationId xmlns:a16="http://schemas.microsoft.com/office/drawing/2014/main" id="{8EB16779-0A76-463B-9219-F3C68E6FA5C1}"/>
              </a:ext>
            </a:extLst>
          </p:cNvPr>
          <p:cNvSpPr>
            <a:spLocks/>
          </p:cNvSpPr>
          <p:nvPr/>
        </p:nvSpPr>
        <p:spPr bwMode="auto">
          <a:xfrm>
            <a:off x="8955080" y="4011615"/>
            <a:ext cx="19050" cy="204788"/>
          </a:xfrm>
          <a:custGeom>
            <a:avLst/>
            <a:gdLst>
              <a:gd name="T0" fmla="*/ 0 w 12"/>
              <a:gd name="T1" fmla="*/ 129 h 129"/>
              <a:gd name="T2" fmla="*/ 10 w 12"/>
              <a:gd name="T3" fmla="*/ 129 h 129"/>
              <a:gd name="T4" fmla="*/ 12 w 12"/>
              <a:gd name="T5" fmla="*/ 0 h 129"/>
              <a:gd name="T6" fmla="*/ 0 w 12"/>
              <a:gd name="T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29">
                <a:moveTo>
                  <a:pt x="0" y="129"/>
                </a:moveTo>
                <a:lnTo>
                  <a:pt x="10" y="129"/>
                </a:lnTo>
                <a:lnTo>
                  <a:pt x="12" y="0"/>
                </a:lnTo>
                <a:lnTo>
                  <a:pt x="0" y="1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07070D-F5DF-46A8-83F6-EBA692BAB67B}"/>
              </a:ext>
            </a:extLst>
          </p:cNvPr>
          <p:cNvGrpSpPr/>
          <p:nvPr/>
        </p:nvGrpSpPr>
        <p:grpSpPr>
          <a:xfrm flipV="1">
            <a:off x="8916980" y="3927477"/>
            <a:ext cx="112713" cy="288926"/>
            <a:chOff x="8916980" y="3927477"/>
            <a:chExt cx="112713" cy="288926"/>
          </a:xfrm>
        </p:grpSpPr>
        <p:sp>
          <p:nvSpPr>
            <p:cNvPr id="134" name="Freeform 60">
              <a:extLst>
                <a:ext uri="{FF2B5EF4-FFF2-40B4-BE49-F238E27FC236}">
                  <a16:creationId xmlns:a16="http://schemas.microsoft.com/office/drawing/2014/main" id="{3E4E3DE6-E543-4AB4-A76B-9A82CF521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80" y="4011615"/>
              <a:ext cx="19050" cy="204788"/>
            </a:xfrm>
            <a:custGeom>
              <a:avLst/>
              <a:gdLst>
                <a:gd name="T0" fmla="*/ 0 w 12"/>
                <a:gd name="T1" fmla="*/ 129 h 129"/>
                <a:gd name="T2" fmla="*/ 10 w 12"/>
                <a:gd name="T3" fmla="*/ 129 h 129"/>
                <a:gd name="T4" fmla="*/ 12 w 12"/>
                <a:gd name="T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29">
                  <a:moveTo>
                    <a:pt x="0" y="129"/>
                  </a:moveTo>
                  <a:lnTo>
                    <a:pt x="10" y="129"/>
                  </a:lnTo>
                  <a:lnTo>
                    <a:pt x="12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61">
              <a:extLst>
                <a:ext uri="{FF2B5EF4-FFF2-40B4-BE49-F238E27FC236}">
                  <a16:creationId xmlns:a16="http://schemas.microsoft.com/office/drawing/2014/main" id="{8E420580-D8E2-4CA5-A859-52FE76440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6980" y="3927477"/>
              <a:ext cx="112713" cy="112713"/>
            </a:xfrm>
            <a:custGeom>
              <a:avLst/>
              <a:gdLst>
                <a:gd name="T0" fmla="*/ 36 w 71"/>
                <a:gd name="T1" fmla="*/ 0 h 71"/>
                <a:gd name="T2" fmla="*/ 71 w 71"/>
                <a:gd name="T3" fmla="*/ 71 h 71"/>
                <a:gd name="T4" fmla="*/ 36 w 71"/>
                <a:gd name="T5" fmla="*/ 53 h 71"/>
                <a:gd name="T6" fmla="*/ 0 w 71"/>
                <a:gd name="T7" fmla="*/ 71 h 71"/>
                <a:gd name="T8" fmla="*/ 36 w 7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71" y="71"/>
                  </a:lnTo>
                  <a:lnTo>
                    <a:pt x="36" y="53"/>
                  </a:lnTo>
                  <a:lnTo>
                    <a:pt x="0" y="7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62">
                <a:extLst>
                  <a:ext uri="{FF2B5EF4-FFF2-40B4-BE49-F238E27FC236}">
                    <a16:creationId xmlns:a16="http://schemas.microsoft.com/office/drawing/2014/main" id="{3F0C1013-725A-4AD7-89E8-37874C20F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6955" y="4233865"/>
                <a:ext cx="477838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6" name="Oval 62">
                <a:extLst>
                  <a:ext uri="{FF2B5EF4-FFF2-40B4-BE49-F238E27FC236}">
                    <a16:creationId xmlns:a16="http://schemas.microsoft.com/office/drawing/2014/main" id="{3F0C1013-725A-4AD7-89E8-37874C20F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16955" y="4233865"/>
                <a:ext cx="477838" cy="47783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 63">
            <a:extLst>
              <a:ext uri="{FF2B5EF4-FFF2-40B4-BE49-F238E27FC236}">
                <a16:creationId xmlns:a16="http://schemas.microsoft.com/office/drawing/2014/main" id="{9D534A41-036A-4229-83D4-90BE572AF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693" y="3181352"/>
            <a:ext cx="122237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AAF1F0-4E3E-4870-9334-8E10C346F8C8}"/>
              </a:ext>
            </a:extLst>
          </p:cNvPr>
          <p:cNvGrpSpPr/>
          <p:nvPr/>
        </p:nvGrpSpPr>
        <p:grpSpPr>
          <a:xfrm flipH="1">
            <a:off x="10387006" y="2985295"/>
            <a:ext cx="649285" cy="755651"/>
            <a:chOff x="10387006" y="2985295"/>
            <a:chExt cx="649285" cy="755651"/>
          </a:xfrm>
        </p:grpSpPr>
        <p:sp>
          <p:nvSpPr>
            <p:cNvPr id="125" name="Line 52">
              <a:extLst>
                <a:ext uri="{FF2B5EF4-FFF2-40B4-BE49-F238E27FC236}">
                  <a16:creationId xmlns:a16="http://schemas.microsoft.com/office/drawing/2014/main" id="{10E7727D-41AB-4FD1-8DC5-28D76BD3E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7006" y="3035302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Line 55">
              <a:extLst>
                <a:ext uri="{FF2B5EF4-FFF2-40B4-BE49-F238E27FC236}">
                  <a16:creationId xmlns:a16="http://schemas.microsoft.com/office/drawing/2014/main" id="{D5EA17DD-5D13-45BE-9165-0FF5FD4E4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7006" y="3681415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FFF11AF8-A6F6-4583-99F1-4796D9809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66" y="298529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3F706644-B9B7-4A60-89CF-3B390527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66" y="3629821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108">
                <a:extLst>
                  <a:ext uri="{FF2B5EF4-FFF2-40B4-BE49-F238E27FC236}">
                    <a16:creationId xmlns:a16="http://schemas.microsoft.com/office/drawing/2014/main" id="{A893D067-E1DF-4EFB-9CA0-073C593D98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20217" y="4168757"/>
                <a:ext cx="425472" cy="231782"/>
              </a:xfrm>
              <a:prstGeom prst="ellipse">
                <a:avLst/>
              </a:prstGeom>
              <a:solidFill>
                <a:srgbClr val="FF9933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5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500" dirty="0"/>
                  <a:t>W</a:t>
                </a:r>
                <a:endParaRPr lang="id-ID" sz="500" dirty="0"/>
              </a:p>
            </p:txBody>
          </p:sp>
        </mc:Choice>
        <mc:Fallback xmlns="">
          <p:sp>
            <p:nvSpPr>
              <p:cNvPr id="95" name="Oval 108">
                <a:extLst>
                  <a:ext uri="{FF2B5EF4-FFF2-40B4-BE49-F238E27FC236}">
                    <a16:creationId xmlns:a16="http://schemas.microsoft.com/office/drawing/2014/main" id="{A893D067-E1DF-4EFB-9CA0-073C593D9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0217" y="4168757"/>
                <a:ext cx="425472" cy="2317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67F5C933-D2BA-48B0-BCCB-46FC9003EA2C}"/>
              </a:ext>
            </a:extLst>
          </p:cNvPr>
          <p:cNvCxnSpPr>
            <a:endCxn id="95" idx="0"/>
          </p:cNvCxnSpPr>
          <p:nvPr/>
        </p:nvCxnSpPr>
        <p:spPr>
          <a:xfrm flipH="1">
            <a:off x="6232953" y="3934582"/>
            <a:ext cx="72393" cy="234175"/>
          </a:xfrm>
          <a:prstGeom prst="bentConnector4">
            <a:avLst>
              <a:gd name="adj1" fmla="val 105259"/>
              <a:gd name="adj2" fmla="val 91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35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8760AC8-7DE8-4B62-AAE0-A4EDF97B09CE}"/>
              </a:ext>
            </a:extLst>
          </p:cNvPr>
          <p:cNvGrpSpPr/>
          <p:nvPr/>
        </p:nvGrpSpPr>
        <p:grpSpPr>
          <a:xfrm>
            <a:off x="158400" y="5005390"/>
            <a:ext cx="11701470" cy="371475"/>
            <a:chOff x="374650" y="5019678"/>
            <a:chExt cx="12269796" cy="371475"/>
          </a:xfrm>
        </p:grpSpPr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4AD89AD-3966-4F2D-95B6-E6A5A968B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650" y="5075240"/>
              <a:ext cx="12161846" cy="0"/>
            </a:xfrm>
            <a:prstGeom prst="line">
              <a:avLst/>
            </a:pr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99D1D6F-006A-4C94-BA69-C2F053F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1571" y="5019678"/>
              <a:ext cx="142875" cy="111125"/>
            </a:xfrm>
            <a:custGeom>
              <a:avLst/>
              <a:gdLst>
                <a:gd name="T0" fmla="*/ 90 w 90"/>
                <a:gd name="T1" fmla="*/ 35 h 70"/>
                <a:gd name="T2" fmla="*/ 0 w 90"/>
                <a:gd name="T3" fmla="*/ 70 h 70"/>
                <a:gd name="T4" fmla="*/ 22 w 90"/>
                <a:gd name="T5" fmla="*/ 35 h 70"/>
                <a:gd name="T6" fmla="*/ 0 w 90"/>
                <a:gd name="T7" fmla="*/ 0 h 70"/>
                <a:gd name="T8" fmla="*/ 90 w 9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0">
                  <a:moveTo>
                    <a:pt x="90" y="35"/>
                  </a:moveTo>
                  <a:lnTo>
                    <a:pt x="0" y="70"/>
                  </a:lnTo>
                  <a:lnTo>
                    <a:pt x="22" y="35"/>
                  </a:lnTo>
                  <a:lnTo>
                    <a:pt x="0" y="0"/>
                  </a:lnTo>
                  <a:lnTo>
                    <a:pt x="90" y="35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E57EBC34-4460-449A-A339-5044BA55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5470" y="5137153"/>
              <a:ext cx="200025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BBFDA39-3D31-45A1-9A34-249ECE880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8" y="5137153"/>
              <a:ext cx="3921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 dirty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ime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Line 24">
            <a:extLst>
              <a:ext uri="{FF2B5EF4-FFF2-40B4-BE49-F238E27FC236}">
                <a16:creationId xmlns:a16="http://schemas.microsoft.com/office/drawing/2014/main" id="{2E78AB00-8CDC-4471-825D-14ECB4926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227A4548-169A-4046-87B3-1B5351298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FB74F3A4-8795-43BD-A4DF-E528ECDE3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89FE3834-A082-45A6-9FF2-ACAC7FED0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446DB724-60BA-42C3-A4D1-995AFF7574DA}"/>
              </a:ext>
            </a:extLst>
          </p:cNvPr>
          <p:cNvSpPr>
            <a:spLocks/>
          </p:cNvSpPr>
          <p:nvPr/>
        </p:nvSpPr>
        <p:spPr bwMode="auto">
          <a:xfrm>
            <a:off x="1116000" y="3705227"/>
            <a:ext cx="717550" cy="0"/>
          </a:xfrm>
          <a:custGeom>
            <a:avLst/>
            <a:gdLst>
              <a:gd name="T0" fmla="*/ 0 w 452"/>
              <a:gd name="T1" fmla="*/ 452 w 452"/>
              <a:gd name="T2" fmla="*/ 0 w 4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52">
                <a:moveTo>
                  <a:pt x="0" y="0"/>
                </a:moveTo>
                <a:lnTo>
                  <a:pt x="45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1615478-8D97-4E7A-BC1D-CD038023D2AA}"/>
              </a:ext>
            </a:extLst>
          </p:cNvPr>
          <p:cNvSpPr>
            <a:spLocks/>
          </p:cNvSpPr>
          <p:nvPr/>
        </p:nvSpPr>
        <p:spPr bwMode="auto">
          <a:xfrm>
            <a:off x="3552814" y="305276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E004B7BD-6306-473E-B517-F3E4556BCB17}"/>
              </a:ext>
            </a:extLst>
          </p:cNvPr>
          <p:cNvSpPr>
            <a:spLocks/>
          </p:cNvSpPr>
          <p:nvPr/>
        </p:nvSpPr>
        <p:spPr bwMode="auto">
          <a:xfrm>
            <a:off x="3552814" y="3697290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0345194-4C7E-4BAC-BCDF-37CCDD64B1D9}"/>
              </a:ext>
            </a:extLst>
          </p:cNvPr>
          <p:cNvGrpSpPr/>
          <p:nvPr/>
        </p:nvGrpSpPr>
        <p:grpSpPr>
          <a:xfrm flipH="1" flipV="1">
            <a:off x="3365489" y="2425702"/>
            <a:ext cx="134938" cy="460375"/>
            <a:chOff x="2247901" y="2530477"/>
            <a:chExt cx="134938" cy="46037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ECEE12F-6757-4F08-9481-87AC39421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464" y="2614614"/>
              <a:ext cx="79375" cy="376238"/>
            </a:xfrm>
            <a:custGeom>
              <a:avLst/>
              <a:gdLst>
                <a:gd name="T0" fmla="*/ 50 w 50"/>
                <a:gd name="T1" fmla="*/ 237 h 237"/>
                <a:gd name="T2" fmla="*/ 0 w 50"/>
                <a:gd name="T3" fmla="*/ 237 h 237"/>
                <a:gd name="T4" fmla="*/ 0 w 50"/>
                <a:gd name="T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37">
                  <a:moveTo>
                    <a:pt x="50" y="237"/>
                  </a:moveTo>
                  <a:lnTo>
                    <a:pt x="0" y="237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A854D05-6D85-4C2F-8EBE-1EBB2223F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901" y="2530477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3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3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Freeform 13">
            <a:extLst>
              <a:ext uri="{FF2B5EF4-FFF2-40B4-BE49-F238E27FC236}">
                <a16:creationId xmlns:a16="http://schemas.microsoft.com/office/drawing/2014/main" id="{7CBB3784-AD70-454D-846A-5D99671131A4}"/>
              </a:ext>
            </a:extLst>
          </p:cNvPr>
          <p:cNvSpPr>
            <a:spLocks/>
          </p:cNvSpPr>
          <p:nvPr/>
        </p:nvSpPr>
        <p:spPr bwMode="auto">
          <a:xfrm>
            <a:off x="1917688" y="2874964"/>
            <a:ext cx="1635126" cy="1069975"/>
          </a:xfrm>
          <a:custGeom>
            <a:avLst/>
            <a:gdLst>
              <a:gd name="T0" fmla="*/ 363 w 4141"/>
              <a:gd name="T1" fmla="*/ 0 h 2707"/>
              <a:gd name="T2" fmla="*/ 3667 w 4141"/>
              <a:gd name="T3" fmla="*/ 0 h 2707"/>
              <a:gd name="T4" fmla="*/ 4141 w 4141"/>
              <a:gd name="T5" fmla="*/ 384 h 2707"/>
              <a:gd name="T6" fmla="*/ 4141 w 4141"/>
              <a:gd name="T7" fmla="*/ 2278 h 2707"/>
              <a:gd name="T8" fmla="*/ 3771 w 4141"/>
              <a:gd name="T9" fmla="*/ 2705 h 2707"/>
              <a:gd name="T10" fmla="*/ 363 w 4141"/>
              <a:gd name="T11" fmla="*/ 2707 h 2707"/>
              <a:gd name="T12" fmla="*/ 0 w 4141"/>
              <a:gd name="T13" fmla="*/ 2301 h 2707"/>
              <a:gd name="T14" fmla="*/ 0 w 4141"/>
              <a:gd name="T15" fmla="*/ 406 h 2707"/>
              <a:gd name="T16" fmla="*/ 363 w 4141"/>
              <a:gd name="T17" fmla="*/ 0 h 2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7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7"/>
                  <a:pt x="4141" y="384"/>
                  <a:pt x="4141" y="384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3"/>
                  <a:pt x="3972" y="2705"/>
                  <a:pt x="3771" y="2705"/>
                </a:cubicBezTo>
                <a:cubicBezTo>
                  <a:pt x="363" y="2707"/>
                  <a:pt x="363" y="2707"/>
                  <a:pt x="363" y="2707"/>
                </a:cubicBezTo>
                <a:cubicBezTo>
                  <a:pt x="162" y="2707"/>
                  <a:pt x="0" y="2525"/>
                  <a:pt x="0" y="2301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2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E103FC71-91B8-43AB-BCB1-E8FCD94A4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501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E103FC71-91B8-43AB-BCB1-E8FCD94A4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1501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15">
            <a:extLst>
              <a:ext uri="{FF2B5EF4-FFF2-40B4-BE49-F238E27FC236}">
                <a16:creationId xmlns:a16="http://schemas.microsoft.com/office/drawing/2014/main" id="{2AAE153D-4C2A-4A9A-A136-54D5551102F8}"/>
              </a:ext>
            </a:extLst>
          </p:cNvPr>
          <p:cNvSpPr>
            <a:spLocks/>
          </p:cNvSpPr>
          <p:nvPr/>
        </p:nvSpPr>
        <p:spPr bwMode="auto">
          <a:xfrm>
            <a:off x="2120888" y="4027490"/>
            <a:ext cx="17463" cy="206375"/>
          </a:xfrm>
          <a:custGeom>
            <a:avLst/>
            <a:gdLst>
              <a:gd name="T0" fmla="*/ 0 w 11"/>
              <a:gd name="T1" fmla="*/ 130 h 130"/>
              <a:gd name="T2" fmla="*/ 10 w 11"/>
              <a:gd name="T3" fmla="*/ 130 h 130"/>
              <a:gd name="T4" fmla="*/ 11 w 11"/>
              <a:gd name="T5" fmla="*/ 0 h 130"/>
              <a:gd name="T6" fmla="*/ 0 w 11"/>
              <a:gd name="T7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30">
                <a:moveTo>
                  <a:pt x="0" y="130"/>
                </a:moveTo>
                <a:lnTo>
                  <a:pt x="10" y="130"/>
                </a:lnTo>
                <a:lnTo>
                  <a:pt x="11" y="0"/>
                </a:lnTo>
                <a:lnTo>
                  <a:pt x="0" y="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98C220-A57E-4985-997D-B63F8E010372}"/>
              </a:ext>
            </a:extLst>
          </p:cNvPr>
          <p:cNvGrpSpPr/>
          <p:nvPr/>
        </p:nvGrpSpPr>
        <p:grpSpPr>
          <a:xfrm flipV="1">
            <a:off x="2082788" y="3944940"/>
            <a:ext cx="111125" cy="288925"/>
            <a:chOff x="2082788" y="3944940"/>
            <a:chExt cx="111125" cy="288925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45A7AB20-9163-4315-A57A-2F41271AF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888" y="4027490"/>
              <a:ext cx="17463" cy="206375"/>
            </a:xfrm>
            <a:custGeom>
              <a:avLst/>
              <a:gdLst>
                <a:gd name="T0" fmla="*/ 0 w 11"/>
                <a:gd name="T1" fmla="*/ 130 h 130"/>
                <a:gd name="T2" fmla="*/ 10 w 11"/>
                <a:gd name="T3" fmla="*/ 130 h 130"/>
                <a:gd name="T4" fmla="*/ 11 w 11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0">
                  <a:moveTo>
                    <a:pt x="0" y="130"/>
                  </a:moveTo>
                  <a:lnTo>
                    <a:pt x="10" y="130"/>
                  </a:lnTo>
                  <a:lnTo>
                    <a:pt x="11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9471145-41DC-4BB4-80A0-5EF28EA6E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788" y="3944940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2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18">
                <a:extLst>
                  <a:ext uri="{FF2B5EF4-FFF2-40B4-BE49-F238E27FC236}">
                    <a16:creationId xmlns:a16="http://schemas.microsoft.com/office/drawing/2014/main" id="{FBFBDD5B-E9C2-410F-8F01-0BC0A5E50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1176" y="4251327"/>
                <a:ext cx="477838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1" name="Oval 18">
                <a:extLst>
                  <a:ext uri="{FF2B5EF4-FFF2-40B4-BE49-F238E27FC236}">
                    <a16:creationId xmlns:a16="http://schemas.microsoft.com/office/drawing/2014/main" id="{FBFBDD5B-E9C2-410F-8F01-0BC0A5E50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176" y="4251327"/>
                <a:ext cx="477838" cy="477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19">
            <a:extLst>
              <a:ext uri="{FF2B5EF4-FFF2-40B4-BE49-F238E27FC236}">
                <a16:creationId xmlns:a16="http://schemas.microsoft.com/office/drawing/2014/main" id="{4701530E-50D5-44D8-AD85-0D88A4DD3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088" y="3197227"/>
            <a:ext cx="1223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A0A414DA-D956-49C6-86AC-8EFB094D0ECE}"/>
              </a:ext>
            </a:extLst>
          </p:cNvPr>
          <p:cNvSpPr>
            <a:spLocks/>
          </p:cNvSpPr>
          <p:nvPr/>
        </p:nvSpPr>
        <p:spPr bwMode="auto">
          <a:xfrm>
            <a:off x="1133463" y="3052764"/>
            <a:ext cx="717550" cy="0"/>
          </a:xfrm>
          <a:custGeom>
            <a:avLst/>
            <a:gdLst>
              <a:gd name="T0" fmla="*/ 0 w 452"/>
              <a:gd name="T1" fmla="*/ 452 w 452"/>
              <a:gd name="T2" fmla="*/ 0 w 4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52">
                <a:moveTo>
                  <a:pt x="0" y="0"/>
                </a:moveTo>
                <a:lnTo>
                  <a:pt x="45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0BA770-FAB2-4B0B-82DD-4718ABCE6AC2}"/>
              </a:ext>
            </a:extLst>
          </p:cNvPr>
          <p:cNvGrpSpPr/>
          <p:nvPr/>
        </p:nvGrpSpPr>
        <p:grpSpPr>
          <a:xfrm flipH="1">
            <a:off x="1116000" y="2995614"/>
            <a:ext cx="819151" cy="765176"/>
            <a:chOff x="1116000" y="2995614"/>
            <a:chExt cx="819151" cy="765176"/>
          </a:xfrm>
        </p:grpSpPr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7692F278-475D-4688-BDA4-D37A5E849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6000" y="3705227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0B78208C-370A-4410-AC39-651F1253A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463" y="3052764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2778F4B-C3BA-41E6-89FD-245E9B0DA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438" y="2995614"/>
              <a:ext cx="112713" cy="112713"/>
            </a:xfrm>
            <a:custGeom>
              <a:avLst/>
              <a:gdLst>
                <a:gd name="T0" fmla="*/ 71 w 71"/>
                <a:gd name="T1" fmla="*/ 36 h 71"/>
                <a:gd name="T2" fmla="*/ 0 w 71"/>
                <a:gd name="T3" fmla="*/ 71 h 71"/>
                <a:gd name="T4" fmla="*/ 18 w 71"/>
                <a:gd name="T5" fmla="*/ 36 h 71"/>
                <a:gd name="T6" fmla="*/ 0 w 71"/>
                <a:gd name="T7" fmla="*/ 0 h 71"/>
                <a:gd name="T8" fmla="*/ 71 w 71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71" y="36"/>
                  </a:moveTo>
                  <a:lnTo>
                    <a:pt x="0" y="71"/>
                  </a:lnTo>
                  <a:lnTo>
                    <a:pt x="18" y="36"/>
                  </a:lnTo>
                  <a:lnTo>
                    <a:pt x="0" y="0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94A4D05-D53D-462E-8CC2-9E212DA26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563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7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7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7ECC91-97ED-420C-8ED3-8C1745B8FC65}"/>
              </a:ext>
            </a:extLst>
          </p:cNvPr>
          <p:cNvGrpSpPr/>
          <p:nvPr/>
        </p:nvGrpSpPr>
        <p:grpSpPr>
          <a:xfrm flipH="1">
            <a:off x="3552814" y="3002759"/>
            <a:ext cx="636592" cy="755651"/>
            <a:chOff x="3552814" y="3002759"/>
            <a:chExt cx="636592" cy="755651"/>
          </a:xfrm>
        </p:grpSpPr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A787BE6A-3F50-477D-B1CD-B6287C22C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814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5F636A-7813-45DC-B704-39155C0E8D4C}"/>
                </a:ext>
              </a:extLst>
            </p:cNvPr>
            <p:cNvGrpSpPr/>
            <p:nvPr/>
          </p:nvGrpSpPr>
          <p:grpSpPr>
            <a:xfrm>
              <a:off x="3552814" y="3002759"/>
              <a:ext cx="636592" cy="755651"/>
              <a:chOff x="3552814" y="3002759"/>
              <a:chExt cx="636592" cy="75565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FEDEC217-E0DD-48A0-BA51-0BB88373C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814" y="3697290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A588CB95-040C-46CF-85E6-2ACBB6EC9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915" y="3002759"/>
                <a:ext cx="109491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974D4ECC-E6FB-455E-BEC7-DFE0FA31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281" y="364728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9" name="Freeform 36">
            <a:extLst>
              <a:ext uri="{FF2B5EF4-FFF2-40B4-BE49-F238E27FC236}">
                <a16:creationId xmlns:a16="http://schemas.microsoft.com/office/drawing/2014/main" id="{19498FC0-0134-4EDB-A6B4-A7E1F29E3C64}"/>
              </a:ext>
            </a:extLst>
          </p:cNvPr>
          <p:cNvSpPr>
            <a:spLocks/>
          </p:cNvSpPr>
          <p:nvPr/>
        </p:nvSpPr>
        <p:spPr bwMode="auto">
          <a:xfrm>
            <a:off x="5822941" y="304641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39">
            <a:extLst>
              <a:ext uri="{FF2B5EF4-FFF2-40B4-BE49-F238E27FC236}">
                <a16:creationId xmlns:a16="http://schemas.microsoft.com/office/drawing/2014/main" id="{9AF208CF-2609-47D3-9EA2-EAF969589200}"/>
              </a:ext>
            </a:extLst>
          </p:cNvPr>
          <p:cNvSpPr>
            <a:spLocks/>
          </p:cNvSpPr>
          <p:nvPr/>
        </p:nvSpPr>
        <p:spPr bwMode="auto">
          <a:xfrm>
            <a:off x="5822941" y="3692527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7B88EC-2E31-4B81-831C-D2E876EA6159}"/>
              </a:ext>
            </a:extLst>
          </p:cNvPr>
          <p:cNvGrpSpPr>
            <a:grpSpLocks noChangeAspect="1"/>
          </p:cNvGrpSpPr>
          <p:nvPr/>
        </p:nvGrpSpPr>
        <p:grpSpPr>
          <a:xfrm>
            <a:off x="3923845" y="1766873"/>
            <a:ext cx="2208657" cy="3252819"/>
            <a:chOff x="4152890" y="2062164"/>
            <a:chExt cx="1806576" cy="266065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2BFF757-B6D3-40C9-911A-6AD5BEF6BE61}"/>
                </a:ext>
              </a:extLst>
            </p:cNvPr>
            <p:cNvGrpSpPr/>
            <p:nvPr/>
          </p:nvGrpSpPr>
          <p:grpSpPr>
            <a:xfrm flipH="1" flipV="1">
              <a:off x="5635616" y="2420939"/>
              <a:ext cx="136525" cy="458788"/>
              <a:chOff x="5664191" y="2525714"/>
              <a:chExt cx="136525" cy="458788"/>
            </a:xfrm>
          </p:grpSpPr>
          <p:sp>
            <p:nvSpPr>
              <p:cNvPr id="37" name="Freeform 34">
                <a:extLst>
                  <a:ext uri="{FF2B5EF4-FFF2-40B4-BE49-F238E27FC236}">
                    <a16:creationId xmlns:a16="http://schemas.microsoft.com/office/drawing/2014/main" id="{A7B52A9C-28D7-4571-83A6-DF3C05D8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53" y="260826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5">
                <a:extLst>
                  <a:ext uri="{FF2B5EF4-FFF2-40B4-BE49-F238E27FC236}">
                    <a16:creationId xmlns:a16="http://schemas.microsoft.com/office/drawing/2014/main" id="{F33EFFC7-5630-4073-A3DB-814E06AFB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191" y="2525714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902A2A8E-1068-40A0-B3D8-2E645FA52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15" y="2870202"/>
              <a:ext cx="1635126" cy="1068388"/>
            </a:xfrm>
            <a:custGeom>
              <a:avLst/>
              <a:gdLst>
                <a:gd name="T0" fmla="*/ 363 w 4141"/>
                <a:gd name="T1" fmla="*/ 0 h 2706"/>
                <a:gd name="T2" fmla="*/ 3667 w 4141"/>
                <a:gd name="T3" fmla="*/ 0 h 2706"/>
                <a:gd name="T4" fmla="*/ 4141 w 4141"/>
                <a:gd name="T5" fmla="*/ 383 h 2706"/>
                <a:gd name="T6" fmla="*/ 4141 w 4141"/>
                <a:gd name="T7" fmla="*/ 2278 h 2706"/>
                <a:gd name="T8" fmla="*/ 3771 w 4141"/>
                <a:gd name="T9" fmla="*/ 2704 h 2706"/>
                <a:gd name="T10" fmla="*/ 363 w 4141"/>
                <a:gd name="T11" fmla="*/ 2706 h 2706"/>
                <a:gd name="T12" fmla="*/ 0 w 4141"/>
                <a:gd name="T13" fmla="*/ 2300 h 2706"/>
                <a:gd name="T14" fmla="*/ 0 w 4141"/>
                <a:gd name="T15" fmla="*/ 406 h 2706"/>
                <a:gd name="T16" fmla="*/ 363 w 4141"/>
                <a:gd name="T17" fmla="*/ 0 h 2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1" h="2706">
                  <a:moveTo>
                    <a:pt x="363" y="0"/>
                  </a:moveTo>
                  <a:cubicBezTo>
                    <a:pt x="3667" y="0"/>
                    <a:pt x="3667" y="0"/>
                    <a:pt x="3667" y="0"/>
                  </a:cubicBezTo>
                  <a:cubicBezTo>
                    <a:pt x="4141" y="16"/>
                    <a:pt x="4141" y="383"/>
                    <a:pt x="4141" y="383"/>
                  </a:cubicBezTo>
                  <a:cubicBezTo>
                    <a:pt x="4141" y="2278"/>
                    <a:pt x="4141" y="2278"/>
                    <a:pt x="4141" y="2278"/>
                  </a:cubicBezTo>
                  <a:cubicBezTo>
                    <a:pt x="4141" y="2502"/>
                    <a:pt x="3972" y="2704"/>
                    <a:pt x="3771" y="2704"/>
                  </a:cubicBezTo>
                  <a:cubicBezTo>
                    <a:pt x="363" y="2706"/>
                    <a:pt x="363" y="2706"/>
                    <a:pt x="363" y="2706"/>
                  </a:cubicBezTo>
                  <a:cubicBezTo>
                    <a:pt x="162" y="2706"/>
                    <a:pt x="0" y="2524"/>
                    <a:pt x="0" y="230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81"/>
                    <a:pt x="162" y="0"/>
                    <a:pt x="363" y="0"/>
                  </a:cubicBezTo>
                  <a:close/>
                </a:path>
              </a:pathLst>
            </a:custGeom>
            <a:solidFill>
              <a:srgbClr val="047368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3">
                  <a:extLst>
                    <a:ext uri="{FF2B5EF4-FFF2-40B4-BE49-F238E27FC236}">
                      <a16:creationId xmlns:a16="http://schemas.microsoft.com/office/drawing/2014/main" id="{1272CC0B-B1A0-4FD0-94D7-68346CAC3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1628" y="2062164"/>
                  <a:ext cx="477838" cy="477838"/>
                </a:xfrm>
                <a:prstGeom prst="ellipse">
                  <a:avLst/>
                </a:prstGeom>
                <a:solidFill>
                  <a:srgbClr val="FBF49C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46" name="Oval 43">
                  <a:extLst>
                    <a:ext uri="{FF2B5EF4-FFF2-40B4-BE49-F238E27FC236}">
                      <a16:creationId xmlns:a16="http://schemas.microsoft.com/office/drawing/2014/main" id="{1272CC0B-B1A0-4FD0-94D7-68346CAC34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81628" y="2062164"/>
                  <a:ext cx="477838" cy="47783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F5E25C0A-FA9D-4878-B722-903353212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15" y="4022727"/>
              <a:ext cx="17463" cy="204788"/>
            </a:xfrm>
            <a:custGeom>
              <a:avLst/>
              <a:gdLst>
                <a:gd name="T0" fmla="*/ 0 w 11"/>
                <a:gd name="T1" fmla="*/ 129 h 129"/>
                <a:gd name="T2" fmla="*/ 10 w 11"/>
                <a:gd name="T3" fmla="*/ 129 h 129"/>
                <a:gd name="T4" fmla="*/ 11 w 11"/>
                <a:gd name="T5" fmla="*/ 0 h 129"/>
                <a:gd name="T6" fmla="*/ 0 w 11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29">
                  <a:moveTo>
                    <a:pt x="0" y="129"/>
                  </a:moveTo>
                  <a:lnTo>
                    <a:pt x="10" y="129"/>
                  </a:lnTo>
                  <a:lnTo>
                    <a:pt x="11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ACDB292-AF12-4CED-88AD-5889119E4DCF}"/>
                </a:ext>
              </a:extLst>
            </p:cNvPr>
            <p:cNvGrpSpPr/>
            <p:nvPr/>
          </p:nvGrpSpPr>
          <p:grpSpPr>
            <a:xfrm flipV="1">
              <a:off x="4352915" y="3938590"/>
              <a:ext cx="111125" cy="288925"/>
              <a:chOff x="4352915" y="3938590"/>
              <a:chExt cx="111125" cy="288925"/>
            </a:xfrm>
          </p:grpSpPr>
          <p:sp>
            <p:nvSpPr>
              <p:cNvPr id="48" name="Freeform 45">
                <a:extLst>
                  <a:ext uri="{FF2B5EF4-FFF2-40B4-BE49-F238E27FC236}">
                    <a16:creationId xmlns:a16="http://schemas.microsoft.com/office/drawing/2014/main" id="{AD5E6E0B-0D48-444E-988A-F51A93F06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1015" y="4022727"/>
                <a:ext cx="17463" cy="204788"/>
              </a:xfrm>
              <a:custGeom>
                <a:avLst/>
                <a:gdLst>
                  <a:gd name="T0" fmla="*/ 0 w 11"/>
                  <a:gd name="T1" fmla="*/ 129 h 129"/>
                  <a:gd name="T2" fmla="*/ 10 w 11"/>
                  <a:gd name="T3" fmla="*/ 129 h 129"/>
                  <a:gd name="T4" fmla="*/ 11 w 11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46">
                <a:extLst>
                  <a:ext uri="{FF2B5EF4-FFF2-40B4-BE49-F238E27FC236}">
                    <a16:creationId xmlns:a16="http://schemas.microsoft.com/office/drawing/2014/main" id="{B52E9846-1B55-451F-B297-21DD2143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2915" y="393859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7">
                  <a:extLst>
                    <a:ext uri="{FF2B5EF4-FFF2-40B4-BE49-F238E27FC236}">
                      <a16:creationId xmlns:a16="http://schemas.microsoft.com/office/drawing/2014/main" id="{7C0E1D44-5ADB-4CF3-B8DF-FFF5188F4B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2890" y="4244977"/>
                  <a:ext cx="476250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50" name="Oval 47">
                  <a:extLst>
                    <a:ext uri="{FF2B5EF4-FFF2-40B4-BE49-F238E27FC236}">
                      <a16:creationId xmlns:a16="http://schemas.microsoft.com/office/drawing/2014/main" id="{7C0E1D44-5ADB-4CF3-B8DF-FFF5188F4B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52890" y="4244977"/>
                  <a:ext cx="476250" cy="47783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235820BF-274B-4695-B5C7-BBF04FB64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040" y="3192465"/>
              <a:ext cx="122396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30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LSTM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07D34-C77B-48B3-84D2-1A886D2C4B93}"/>
              </a:ext>
            </a:extLst>
          </p:cNvPr>
          <p:cNvGrpSpPr/>
          <p:nvPr/>
        </p:nvGrpSpPr>
        <p:grpSpPr>
          <a:xfrm flipH="1">
            <a:off x="5967721" y="3002733"/>
            <a:ext cx="658464" cy="755651"/>
            <a:chOff x="5822941" y="3002733"/>
            <a:chExt cx="658464" cy="755651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604E9B8-D69A-465D-A50E-91886E02FC07}"/>
                </a:ext>
              </a:extLst>
            </p:cNvPr>
            <p:cNvGrpSpPr/>
            <p:nvPr/>
          </p:nvGrpSpPr>
          <p:grpSpPr>
            <a:xfrm>
              <a:off x="5822941" y="3002733"/>
              <a:ext cx="658464" cy="111125"/>
              <a:chOff x="4676778" y="3002733"/>
              <a:chExt cx="658464" cy="111125"/>
            </a:xfrm>
          </p:grpSpPr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416BFC77-F838-44AA-82BC-CF58D33B9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04641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C22BA9DE-F1C2-40E1-B3BA-58695B84E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002733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E40870D-A33B-469F-AE42-9091757BF2BD}"/>
                </a:ext>
              </a:extLst>
            </p:cNvPr>
            <p:cNvGrpSpPr/>
            <p:nvPr/>
          </p:nvGrpSpPr>
          <p:grpSpPr>
            <a:xfrm>
              <a:off x="5822941" y="3647259"/>
              <a:ext cx="658464" cy="111125"/>
              <a:chOff x="4676778" y="3647259"/>
              <a:chExt cx="658464" cy="111125"/>
            </a:xfrm>
          </p:grpSpPr>
          <p:sp>
            <p:nvSpPr>
              <p:cNvPr id="43" name="Line 40">
                <a:extLst>
                  <a:ext uri="{FF2B5EF4-FFF2-40B4-BE49-F238E27FC236}">
                    <a16:creationId xmlns:a16="http://schemas.microsoft.com/office/drawing/2014/main" id="{9A7E8BEC-4955-414B-83B8-CCB75CC17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692527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25926D74-585E-4E54-BB01-04AEE3CA6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6472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69" name="Freeform 66">
            <a:extLst>
              <a:ext uri="{FF2B5EF4-FFF2-40B4-BE49-F238E27FC236}">
                <a16:creationId xmlns:a16="http://schemas.microsoft.com/office/drawing/2014/main" id="{B0812133-922B-4762-B91F-6A9896BC8451}"/>
              </a:ext>
            </a:extLst>
          </p:cNvPr>
          <p:cNvSpPr>
            <a:spLocks/>
          </p:cNvSpPr>
          <p:nvPr/>
        </p:nvSpPr>
        <p:spPr bwMode="auto">
          <a:xfrm>
            <a:off x="8116880" y="305276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69">
            <a:extLst>
              <a:ext uri="{FF2B5EF4-FFF2-40B4-BE49-F238E27FC236}">
                <a16:creationId xmlns:a16="http://schemas.microsoft.com/office/drawing/2014/main" id="{2B538D10-1B2E-44AC-A8D7-B8E20EB38EFF}"/>
              </a:ext>
            </a:extLst>
          </p:cNvPr>
          <p:cNvSpPr>
            <a:spLocks/>
          </p:cNvSpPr>
          <p:nvPr/>
        </p:nvSpPr>
        <p:spPr bwMode="auto">
          <a:xfrm>
            <a:off x="8116880" y="3697290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7">
                <a:extLst>
                  <a:ext uri="{FF2B5EF4-FFF2-40B4-BE49-F238E27FC236}">
                    <a16:creationId xmlns:a16="http://schemas.microsoft.com/office/drawing/2014/main" id="{04C5F06F-14FD-43B2-9258-08FA49EFF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6829" y="4251327"/>
                <a:ext cx="476250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80" name="Oval 77">
                <a:extLst>
                  <a:ext uri="{FF2B5EF4-FFF2-40B4-BE49-F238E27FC236}">
                    <a16:creationId xmlns:a16="http://schemas.microsoft.com/office/drawing/2014/main" id="{04C5F06F-14FD-43B2-9258-08FA49EFF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6829" y="4251327"/>
                <a:ext cx="476250" cy="47783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E16E0D8-5F58-4286-B806-D1A0BC67B4CA}"/>
              </a:ext>
            </a:extLst>
          </p:cNvPr>
          <p:cNvGrpSpPr/>
          <p:nvPr/>
        </p:nvGrpSpPr>
        <p:grpSpPr>
          <a:xfrm flipH="1" flipV="1">
            <a:off x="7929555" y="2425702"/>
            <a:ext cx="136525" cy="460375"/>
            <a:chOff x="7958130" y="2530477"/>
            <a:chExt cx="136525" cy="460375"/>
          </a:xfrm>
        </p:grpSpPr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245A3780-C1DC-4E88-A01F-4D2D4BB7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3692" y="2614614"/>
              <a:ext cx="80963" cy="376238"/>
            </a:xfrm>
            <a:custGeom>
              <a:avLst/>
              <a:gdLst>
                <a:gd name="T0" fmla="*/ 51 w 51"/>
                <a:gd name="T1" fmla="*/ 237 h 237"/>
                <a:gd name="T2" fmla="*/ 0 w 51"/>
                <a:gd name="T3" fmla="*/ 237 h 237"/>
                <a:gd name="T4" fmla="*/ 0 w 51"/>
                <a:gd name="T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237">
                  <a:moveTo>
                    <a:pt x="51" y="237"/>
                  </a:moveTo>
                  <a:lnTo>
                    <a:pt x="0" y="237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21AC07EC-68A5-4B48-B417-1A842501F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0" y="2530477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3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3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5" name="Freeform 72">
            <a:extLst>
              <a:ext uri="{FF2B5EF4-FFF2-40B4-BE49-F238E27FC236}">
                <a16:creationId xmlns:a16="http://schemas.microsoft.com/office/drawing/2014/main" id="{D45E987D-091D-4DD9-B8E0-39F8DEEEF070}"/>
              </a:ext>
            </a:extLst>
          </p:cNvPr>
          <p:cNvSpPr>
            <a:spLocks/>
          </p:cNvSpPr>
          <p:nvPr/>
        </p:nvSpPr>
        <p:spPr bwMode="auto">
          <a:xfrm>
            <a:off x="6481754" y="2874964"/>
            <a:ext cx="1635126" cy="1069975"/>
          </a:xfrm>
          <a:custGeom>
            <a:avLst/>
            <a:gdLst>
              <a:gd name="T0" fmla="*/ 363 w 4141"/>
              <a:gd name="T1" fmla="*/ 0 h 2707"/>
              <a:gd name="T2" fmla="*/ 3667 w 4141"/>
              <a:gd name="T3" fmla="*/ 0 h 2707"/>
              <a:gd name="T4" fmla="*/ 4141 w 4141"/>
              <a:gd name="T5" fmla="*/ 384 h 2707"/>
              <a:gd name="T6" fmla="*/ 4141 w 4141"/>
              <a:gd name="T7" fmla="*/ 2278 h 2707"/>
              <a:gd name="T8" fmla="*/ 3771 w 4141"/>
              <a:gd name="T9" fmla="*/ 2705 h 2707"/>
              <a:gd name="T10" fmla="*/ 363 w 4141"/>
              <a:gd name="T11" fmla="*/ 2707 h 2707"/>
              <a:gd name="T12" fmla="*/ 0 w 4141"/>
              <a:gd name="T13" fmla="*/ 2301 h 2707"/>
              <a:gd name="T14" fmla="*/ 0 w 4141"/>
              <a:gd name="T15" fmla="*/ 406 h 2707"/>
              <a:gd name="T16" fmla="*/ 363 w 4141"/>
              <a:gd name="T17" fmla="*/ 0 h 2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7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7"/>
                  <a:pt x="4141" y="384"/>
                  <a:pt x="4141" y="384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3"/>
                  <a:pt x="3972" y="2705"/>
                  <a:pt x="3771" y="2705"/>
                </a:cubicBezTo>
                <a:cubicBezTo>
                  <a:pt x="363" y="2707"/>
                  <a:pt x="363" y="2707"/>
                  <a:pt x="363" y="2707"/>
                </a:cubicBezTo>
                <a:cubicBezTo>
                  <a:pt x="162" y="2707"/>
                  <a:pt x="0" y="2525"/>
                  <a:pt x="0" y="2301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2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Freeform 73">
                <a:extLst>
                  <a:ext uri="{FF2B5EF4-FFF2-40B4-BE49-F238E27FC236}">
                    <a16:creationId xmlns:a16="http://schemas.microsoft.com/office/drawing/2014/main" id="{4EB2AC02-FE5C-4225-9455-DBAD06E8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5567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76" name="Freeform 73">
                <a:extLst>
                  <a:ext uri="{FF2B5EF4-FFF2-40B4-BE49-F238E27FC236}">
                    <a16:creationId xmlns:a16="http://schemas.microsoft.com/office/drawing/2014/main" id="{4EB2AC02-FE5C-4225-9455-DBAD06E84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75567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Freeform 74">
            <a:extLst>
              <a:ext uri="{FF2B5EF4-FFF2-40B4-BE49-F238E27FC236}">
                <a16:creationId xmlns:a16="http://schemas.microsoft.com/office/drawing/2014/main" id="{FBBAEF6C-2E17-470F-B30E-96025EA8EB04}"/>
              </a:ext>
            </a:extLst>
          </p:cNvPr>
          <p:cNvSpPr>
            <a:spLocks/>
          </p:cNvSpPr>
          <p:nvPr/>
        </p:nvSpPr>
        <p:spPr bwMode="auto">
          <a:xfrm>
            <a:off x="6684954" y="4027490"/>
            <a:ext cx="17463" cy="206375"/>
          </a:xfrm>
          <a:custGeom>
            <a:avLst/>
            <a:gdLst>
              <a:gd name="T0" fmla="*/ 0 w 11"/>
              <a:gd name="T1" fmla="*/ 130 h 130"/>
              <a:gd name="T2" fmla="*/ 10 w 11"/>
              <a:gd name="T3" fmla="*/ 130 h 130"/>
              <a:gd name="T4" fmla="*/ 11 w 11"/>
              <a:gd name="T5" fmla="*/ 0 h 130"/>
              <a:gd name="T6" fmla="*/ 0 w 11"/>
              <a:gd name="T7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30">
                <a:moveTo>
                  <a:pt x="0" y="130"/>
                </a:moveTo>
                <a:lnTo>
                  <a:pt x="10" y="130"/>
                </a:lnTo>
                <a:lnTo>
                  <a:pt x="11" y="0"/>
                </a:lnTo>
                <a:lnTo>
                  <a:pt x="0" y="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B63C26-1DD3-4ABD-8F1C-C12E135A7DDC}"/>
              </a:ext>
            </a:extLst>
          </p:cNvPr>
          <p:cNvGrpSpPr/>
          <p:nvPr/>
        </p:nvGrpSpPr>
        <p:grpSpPr>
          <a:xfrm flipV="1">
            <a:off x="6646854" y="3944940"/>
            <a:ext cx="112713" cy="288925"/>
            <a:chOff x="6646854" y="3944940"/>
            <a:chExt cx="112713" cy="288925"/>
          </a:xfrm>
        </p:grpSpPr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31F471E0-1A3B-4661-B44B-5E46B86E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54" y="4027490"/>
              <a:ext cx="17463" cy="206375"/>
            </a:xfrm>
            <a:custGeom>
              <a:avLst/>
              <a:gdLst>
                <a:gd name="T0" fmla="*/ 0 w 11"/>
                <a:gd name="T1" fmla="*/ 130 h 130"/>
                <a:gd name="T2" fmla="*/ 10 w 11"/>
                <a:gd name="T3" fmla="*/ 130 h 130"/>
                <a:gd name="T4" fmla="*/ 11 w 11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0">
                  <a:moveTo>
                    <a:pt x="0" y="130"/>
                  </a:moveTo>
                  <a:lnTo>
                    <a:pt x="10" y="130"/>
                  </a:lnTo>
                  <a:lnTo>
                    <a:pt x="11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DBA9B7D7-EADC-4A70-8415-B37D4F42A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854" y="3944940"/>
              <a:ext cx="112713" cy="111125"/>
            </a:xfrm>
            <a:custGeom>
              <a:avLst/>
              <a:gdLst>
                <a:gd name="T0" fmla="*/ 35 w 71"/>
                <a:gd name="T1" fmla="*/ 0 h 70"/>
                <a:gd name="T2" fmla="*/ 71 w 71"/>
                <a:gd name="T3" fmla="*/ 70 h 70"/>
                <a:gd name="T4" fmla="*/ 35 w 71"/>
                <a:gd name="T5" fmla="*/ 52 h 70"/>
                <a:gd name="T6" fmla="*/ 0 w 71"/>
                <a:gd name="T7" fmla="*/ 70 h 70"/>
                <a:gd name="T8" fmla="*/ 35 w 7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0">
                  <a:moveTo>
                    <a:pt x="35" y="0"/>
                  </a:moveTo>
                  <a:lnTo>
                    <a:pt x="71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1" name="Rectangle 78">
            <a:extLst>
              <a:ext uri="{FF2B5EF4-FFF2-40B4-BE49-F238E27FC236}">
                <a16:creationId xmlns:a16="http://schemas.microsoft.com/office/drawing/2014/main" id="{88A97156-AAB5-4BBA-A92B-CE7F4870A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979" y="3197227"/>
            <a:ext cx="1223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5B522-B8C9-4B2E-8BF8-10CCB54651DC}"/>
              </a:ext>
            </a:extLst>
          </p:cNvPr>
          <p:cNvGrpSpPr/>
          <p:nvPr/>
        </p:nvGrpSpPr>
        <p:grpSpPr>
          <a:xfrm flipH="1">
            <a:off x="8116880" y="3005139"/>
            <a:ext cx="647700" cy="755651"/>
            <a:chOff x="8116880" y="3005139"/>
            <a:chExt cx="647700" cy="755651"/>
          </a:xfrm>
        </p:grpSpPr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0D654CF-2399-4EDF-9C6A-1D9CF2400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880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Line 70">
              <a:extLst>
                <a:ext uri="{FF2B5EF4-FFF2-40B4-BE49-F238E27FC236}">
                  <a16:creationId xmlns:a16="http://schemas.microsoft.com/office/drawing/2014/main" id="{8B9AD5C5-424C-4E3E-8E81-D7549DF1D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880" y="369729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FC8E6212-C158-4BCD-AE0F-61671909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55" y="3005139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85FE7FAB-B0C1-467E-BA32-D8E9217EB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55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" name="Freeform 51">
            <a:extLst>
              <a:ext uri="{FF2B5EF4-FFF2-40B4-BE49-F238E27FC236}">
                <a16:creationId xmlns:a16="http://schemas.microsoft.com/office/drawing/2014/main" id="{AD51779E-05B9-4997-B0C5-05528FDF400F}"/>
              </a:ext>
            </a:extLst>
          </p:cNvPr>
          <p:cNvSpPr>
            <a:spLocks/>
          </p:cNvSpPr>
          <p:nvPr/>
        </p:nvSpPr>
        <p:spPr bwMode="auto">
          <a:xfrm>
            <a:off x="10387006" y="3035302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6" name="Freeform 54">
            <a:extLst>
              <a:ext uri="{FF2B5EF4-FFF2-40B4-BE49-F238E27FC236}">
                <a16:creationId xmlns:a16="http://schemas.microsoft.com/office/drawing/2014/main" id="{923C90E8-5DA2-482E-B597-E1509690B1D1}"/>
              </a:ext>
            </a:extLst>
          </p:cNvPr>
          <p:cNvSpPr>
            <a:spLocks/>
          </p:cNvSpPr>
          <p:nvPr/>
        </p:nvSpPr>
        <p:spPr bwMode="auto">
          <a:xfrm>
            <a:off x="10387006" y="3681415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912410-E69E-427F-8A69-42E67FE740C4}"/>
              </a:ext>
            </a:extLst>
          </p:cNvPr>
          <p:cNvGrpSpPr/>
          <p:nvPr/>
        </p:nvGrpSpPr>
        <p:grpSpPr>
          <a:xfrm flipH="1" flipV="1">
            <a:off x="10201269" y="2409827"/>
            <a:ext cx="134937" cy="460375"/>
            <a:chOff x="10229844" y="2514602"/>
            <a:chExt cx="134937" cy="460375"/>
          </a:xfrm>
        </p:grpSpPr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6E446032-9E15-4226-8625-11116E591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5406" y="2597152"/>
              <a:ext cx="79375" cy="377825"/>
            </a:xfrm>
            <a:custGeom>
              <a:avLst/>
              <a:gdLst>
                <a:gd name="T0" fmla="*/ 50 w 50"/>
                <a:gd name="T1" fmla="*/ 238 h 238"/>
                <a:gd name="T2" fmla="*/ 0 w 50"/>
                <a:gd name="T3" fmla="*/ 238 h 238"/>
                <a:gd name="T4" fmla="*/ 0 w 50"/>
                <a:gd name="T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38">
                  <a:moveTo>
                    <a:pt x="50" y="238"/>
                  </a:moveTo>
                  <a:lnTo>
                    <a:pt x="0" y="238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976FD9AE-7233-44F6-8964-D6BC761EF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844" y="2514602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2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" name="Freeform 57">
            <a:extLst>
              <a:ext uri="{FF2B5EF4-FFF2-40B4-BE49-F238E27FC236}">
                <a16:creationId xmlns:a16="http://schemas.microsoft.com/office/drawing/2014/main" id="{1D70D6F3-8C18-4BA3-9FFB-3B09B5CE410C}"/>
              </a:ext>
            </a:extLst>
          </p:cNvPr>
          <p:cNvSpPr>
            <a:spLocks/>
          </p:cNvSpPr>
          <p:nvPr/>
        </p:nvSpPr>
        <p:spPr bwMode="auto">
          <a:xfrm>
            <a:off x="8751880" y="2859089"/>
            <a:ext cx="1635126" cy="1068388"/>
          </a:xfrm>
          <a:custGeom>
            <a:avLst/>
            <a:gdLst>
              <a:gd name="T0" fmla="*/ 363 w 4141"/>
              <a:gd name="T1" fmla="*/ 0 h 2706"/>
              <a:gd name="T2" fmla="*/ 3667 w 4141"/>
              <a:gd name="T3" fmla="*/ 0 h 2706"/>
              <a:gd name="T4" fmla="*/ 4141 w 4141"/>
              <a:gd name="T5" fmla="*/ 383 h 2706"/>
              <a:gd name="T6" fmla="*/ 4141 w 4141"/>
              <a:gd name="T7" fmla="*/ 2278 h 2706"/>
              <a:gd name="T8" fmla="*/ 3771 w 4141"/>
              <a:gd name="T9" fmla="*/ 2704 h 2706"/>
              <a:gd name="T10" fmla="*/ 363 w 4141"/>
              <a:gd name="T11" fmla="*/ 2706 h 2706"/>
              <a:gd name="T12" fmla="*/ 0 w 4141"/>
              <a:gd name="T13" fmla="*/ 2300 h 2706"/>
              <a:gd name="T14" fmla="*/ 0 w 4141"/>
              <a:gd name="T15" fmla="*/ 406 h 2706"/>
              <a:gd name="T16" fmla="*/ 363 w 4141"/>
              <a:gd name="T17" fmla="*/ 0 h 2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6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6"/>
                  <a:pt x="4141" y="383"/>
                  <a:pt x="4141" y="383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2"/>
                  <a:pt x="3972" y="2704"/>
                  <a:pt x="3771" y="2704"/>
                </a:cubicBezTo>
                <a:cubicBezTo>
                  <a:pt x="363" y="2706"/>
                  <a:pt x="363" y="2706"/>
                  <a:pt x="363" y="2706"/>
                </a:cubicBezTo>
                <a:cubicBezTo>
                  <a:pt x="162" y="2706"/>
                  <a:pt x="0" y="2525"/>
                  <a:pt x="0" y="2300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1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58">
                <a:extLst>
                  <a:ext uri="{FF2B5EF4-FFF2-40B4-BE49-F238E27FC236}">
                    <a16:creationId xmlns:a16="http://schemas.microsoft.com/office/drawing/2014/main" id="{8E6DE9CB-DED1-4FFE-A3F8-9F3C8D650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5694" y="2051052"/>
                <a:ext cx="477838" cy="477838"/>
              </a:xfrm>
              <a:prstGeom prst="ellipse">
                <a:avLst/>
              </a:pr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2" name="Oval 58">
                <a:extLst>
                  <a:ext uri="{FF2B5EF4-FFF2-40B4-BE49-F238E27FC236}">
                    <a16:creationId xmlns:a16="http://schemas.microsoft.com/office/drawing/2014/main" id="{8E6DE9CB-DED1-4FFE-A3F8-9F3C8D650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45694" y="2051052"/>
                <a:ext cx="477838" cy="47783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Freeform 59">
            <a:extLst>
              <a:ext uri="{FF2B5EF4-FFF2-40B4-BE49-F238E27FC236}">
                <a16:creationId xmlns:a16="http://schemas.microsoft.com/office/drawing/2014/main" id="{8EB16779-0A76-463B-9219-F3C68E6FA5C1}"/>
              </a:ext>
            </a:extLst>
          </p:cNvPr>
          <p:cNvSpPr>
            <a:spLocks/>
          </p:cNvSpPr>
          <p:nvPr/>
        </p:nvSpPr>
        <p:spPr bwMode="auto">
          <a:xfrm>
            <a:off x="8955080" y="4011615"/>
            <a:ext cx="19050" cy="204788"/>
          </a:xfrm>
          <a:custGeom>
            <a:avLst/>
            <a:gdLst>
              <a:gd name="T0" fmla="*/ 0 w 12"/>
              <a:gd name="T1" fmla="*/ 129 h 129"/>
              <a:gd name="T2" fmla="*/ 10 w 12"/>
              <a:gd name="T3" fmla="*/ 129 h 129"/>
              <a:gd name="T4" fmla="*/ 12 w 12"/>
              <a:gd name="T5" fmla="*/ 0 h 129"/>
              <a:gd name="T6" fmla="*/ 0 w 12"/>
              <a:gd name="T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29">
                <a:moveTo>
                  <a:pt x="0" y="129"/>
                </a:moveTo>
                <a:lnTo>
                  <a:pt x="10" y="129"/>
                </a:lnTo>
                <a:lnTo>
                  <a:pt x="12" y="0"/>
                </a:lnTo>
                <a:lnTo>
                  <a:pt x="0" y="1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07070D-F5DF-46A8-83F6-EBA692BAB67B}"/>
              </a:ext>
            </a:extLst>
          </p:cNvPr>
          <p:cNvGrpSpPr/>
          <p:nvPr/>
        </p:nvGrpSpPr>
        <p:grpSpPr>
          <a:xfrm flipV="1">
            <a:off x="8916980" y="3927477"/>
            <a:ext cx="112713" cy="288926"/>
            <a:chOff x="8916980" y="3927477"/>
            <a:chExt cx="112713" cy="288926"/>
          </a:xfrm>
        </p:grpSpPr>
        <p:sp>
          <p:nvSpPr>
            <p:cNvPr id="134" name="Freeform 60">
              <a:extLst>
                <a:ext uri="{FF2B5EF4-FFF2-40B4-BE49-F238E27FC236}">
                  <a16:creationId xmlns:a16="http://schemas.microsoft.com/office/drawing/2014/main" id="{3E4E3DE6-E543-4AB4-A76B-9A82CF521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80" y="4011615"/>
              <a:ext cx="19050" cy="204788"/>
            </a:xfrm>
            <a:custGeom>
              <a:avLst/>
              <a:gdLst>
                <a:gd name="T0" fmla="*/ 0 w 12"/>
                <a:gd name="T1" fmla="*/ 129 h 129"/>
                <a:gd name="T2" fmla="*/ 10 w 12"/>
                <a:gd name="T3" fmla="*/ 129 h 129"/>
                <a:gd name="T4" fmla="*/ 12 w 12"/>
                <a:gd name="T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29">
                  <a:moveTo>
                    <a:pt x="0" y="129"/>
                  </a:moveTo>
                  <a:lnTo>
                    <a:pt x="10" y="129"/>
                  </a:lnTo>
                  <a:lnTo>
                    <a:pt x="12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61">
              <a:extLst>
                <a:ext uri="{FF2B5EF4-FFF2-40B4-BE49-F238E27FC236}">
                  <a16:creationId xmlns:a16="http://schemas.microsoft.com/office/drawing/2014/main" id="{8E420580-D8E2-4CA5-A859-52FE76440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6980" y="3927477"/>
              <a:ext cx="112713" cy="112713"/>
            </a:xfrm>
            <a:custGeom>
              <a:avLst/>
              <a:gdLst>
                <a:gd name="T0" fmla="*/ 36 w 71"/>
                <a:gd name="T1" fmla="*/ 0 h 71"/>
                <a:gd name="T2" fmla="*/ 71 w 71"/>
                <a:gd name="T3" fmla="*/ 71 h 71"/>
                <a:gd name="T4" fmla="*/ 36 w 71"/>
                <a:gd name="T5" fmla="*/ 53 h 71"/>
                <a:gd name="T6" fmla="*/ 0 w 71"/>
                <a:gd name="T7" fmla="*/ 71 h 71"/>
                <a:gd name="T8" fmla="*/ 36 w 7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71" y="71"/>
                  </a:lnTo>
                  <a:lnTo>
                    <a:pt x="36" y="53"/>
                  </a:lnTo>
                  <a:lnTo>
                    <a:pt x="0" y="7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62">
                <a:extLst>
                  <a:ext uri="{FF2B5EF4-FFF2-40B4-BE49-F238E27FC236}">
                    <a16:creationId xmlns:a16="http://schemas.microsoft.com/office/drawing/2014/main" id="{3F0C1013-725A-4AD7-89E8-37874C20F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6955" y="4233865"/>
                <a:ext cx="477838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6" name="Oval 62">
                <a:extLst>
                  <a:ext uri="{FF2B5EF4-FFF2-40B4-BE49-F238E27FC236}">
                    <a16:creationId xmlns:a16="http://schemas.microsoft.com/office/drawing/2014/main" id="{3F0C1013-725A-4AD7-89E8-37874C20F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16955" y="4233865"/>
                <a:ext cx="477838" cy="47783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 63">
            <a:extLst>
              <a:ext uri="{FF2B5EF4-FFF2-40B4-BE49-F238E27FC236}">
                <a16:creationId xmlns:a16="http://schemas.microsoft.com/office/drawing/2014/main" id="{9D534A41-036A-4229-83D4-90BE572AF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693" y="3181352"/>
            <a:ext cx="122237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AAF1F0-4E3E-4870-9334-8E10C346F8C8}"/>
              </a:ext>
            </a:extLst>
          </p:cNvPr>
          <p:cNvGrpSpPr/>
          <p:nvPr/>
        </p:nvGrpSpPr>
        <p:grpSpPr>
          <a:xfrm flipH="1">
            <a:off x="10387006" y="2985295"/>
            <a:ext cx="649285" cy="755651"/>
            <a:chOff x="10387006" y="2985295"/>
            <a:chExt cx="649285" cy="755651"/>
          </a:xfrm>
        </p:grpSpPr>
        <p:sp>
          <p:nvSpPr>
            <p:cNvPr id="125" name="Line 52">
              <a:extLst>
                <a:ext uri="{FF2B5EF4-FFF2-40B4-BE49-F238E27FC236}">
                  <a16:creationId xmlns:a16="http://schemas.microsoft.com/office/drawing/2014/main" id="{10E7727D-41AB-4FD1-8DC5-28D76BD3E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7006" y="3035302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Line 55">
              <a:extLst>
                <a:ext uri="{FF2B5EF4-FFF2-40B4-BE49-F238E27FC236}">
                  <a16:creationId xmlns:a16="http://schemas.microsoft.com/office/drawing/2014/main" id="{D5EA17DD-5D13-45BE-9165-0FF5FD4E4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7006" y="3681415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FFF11AF8-A6F6-4583-99F1-4796D9809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66" y="298529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3F706644-B9B7-4A60-89CF-3B390527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66" y="3629821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108">
                <a:extLst>
                  <a:ext uri="{FF2B5EF4-FFF2-40B4-BE49-F238E27FC236}">
                    <a16:creationId xmlns:a16="http://schemas.microsoft.com/office/drawing/2014/main" id="{A7EAFD2A-78E7-4710-A169-66711F8845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666040" y="4161180"/>
                <a:ext cx="425472" cy="231782"/>
              </a:xfrm>
              <a:prstGeom prst="ellipse">
                <a:avLst/>
              </a:prstGeom>
              <a:solidFill>
                <a:srgbClr val="FF9933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5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500" dirty="0"/>
                  <a:t>W</a:t>
                </a:r>
                <a:endParaRPr lang="id-ID" sz="500" dirty="0"/>
              </a:p>
            </p:txBody>
          </p:sp>
        </mc:Choice>
        <mc:Fallback xmlns="">
          <p:sp>
            <p:nvSpPr>
              <p:cNvPr id="95" name="Oval 108">
                <a:extLst>
                  <a:ext uri="{FF2B5EF4-FFF2-40B4-BE49-F238E27FC236}">
                    <a16:creationId xmlns:a16="http://schemas.microsoft.com/office/drawing/2014/main" id="{A7EAFD2A-78E7-4710-A169-66711F884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6040" y="4161180"/>
                <a:ext cx="425472" cy="2317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093FDEB0-0B3D-435E-AD96-8F0D95E7BA08}"/>
              </a:ext>
            </a:extLst>
          </p:cNvPr>
          <p:cNvCxnSpPr>
            <a:endCxn id="95" idx="0"/>
          </p:cNvCxnSpPr>
          <p:nvPr/>
        </p:nvCxnSpPr>
        <p:spPr>
          <a:xfrm flipH="1">
            <a:off x="3878776" y="3927005"/>
            <a:ext cx="72393" cy="234175"/>
          </a:xfrm>
          <a:prstGeom prst="bentConnector4">
            <a:avLst>
              <a:gd name="adj1" fmla="val 105259"/>
              <a:gd name="adj2" fmla="val 91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67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8760AC8-7DE8-4B62-AAE0-A4EDF97B09CE}"/>
              </a:ext>
            </a:extLst>
          </p:cNvPr>
          <p:cNvGrpSpPr/>
          <p:nvPr/>
        </p:nvGrpSpPr>
        <p:grpSpPr>
          <a:xfrm>
            <a:off x="158400" y="5005390"/>
            <a:ext cx="11701470" cy="371475"/>
            <a:chOff x="374650" y="5019678"/>
            <a:chExt cx="12269796" cy="371475"/>
          </a:xfrm>
        </p:grpSpPr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4AD89AD-3966-4F2D-95B6-E6A5A968B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650" y="5075240"/>
              <a:ext cx="12161846" cy="0"/>
            </a:xfrm>
            <a:prstGeom prst="line">
              <a:avLst/>
            </a:pr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99D1D6F-006A-4C94-BA69-C2F053F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1571" y="5019678"/>
              <a:ext cx="142875" cy="111125"/>
            </a:xfrm>
            <a:custGeom>
              <a:avLst/>
              <a:gdLst>
                <a:gd name="T0" fmla="*/ 90 w 90"/>
                <a:gd name="T1" fmla="*/ 35 h 70"/>
                <a:gd name="T2" fmla="*/ 0 w 90"/>
                <a:gd name="T3" fmla="*/ 70 h 70"/>
                <a:gd name="T4" fmla="*/ 22 w 90"/>
                <a:gd name="T5" fmla="*/ 35 h 70"/>
                <a:gd name="T6" fmla="*/ 0 w 90"/>
                <a:gd name="T7" fmla="*/ 0 h 70"/>
                <a:gd name="T8" fmla="*/ 90 w 9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0">
                  <a:moveTo>
                    <a:pt x="90" y="35"/>
                  </a:moveTo>
                  <a:lnTo>
                    <a:pt x="0" y="70"/>
                  </a:lnTo>
                  <a:lnTo>
                    <a:pt x="22" y="35"/>
                  </a:lnTo>
                  <a:lnTo>
                    <a:pt x="0" y="0"/>
                  </a:lnTo>
                  <a:lnTo>
                    <a:pt x="90" y="35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E57EBC34-4460-449A-A339-5044BA55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5470" y="5137153"/>
              <a:ext cx="200025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BBFDA39-3D31-45A1-9A34-249ECE880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8" y="5137153"/>
              <a:ext cx="3921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 dirty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ime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Line 24">
            <a:extLst>
              <a:ext uri="{FF2B5EF4-FFF2-40B4-BE49-F238E27FC236}">
                <a16:creationId xmlns:a16="http://schemas.microsoft.com/office/drawing/2014/main" id="{2E78AB00-8CDC-4471-825D-14ECB4926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227A4548-169A-4046-87B3-1B5351298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FB74F3A4-8795-43BD-A4DF-E528ECDE3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89FE3834-A082-45A6-9FF2-ACAC7FED0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446DB724-60BA-42C3-A4D1-995AFF7574DA}"/>
              </a:ext>
            </a:extLst>
          </p:cNvPr>
          <p:cNvSpPr>
            <a:spLocks/>
          </p:cNvSpPr>
          <p:nvPr/>
        </p:nvSpPr>
        <p:spPr bwMode="auto">
          <a:xfrm>
            <a:off x="1116000" y="3705227"/>
            <a:ext cx="717550" cy="0"/>
          </a:xfrm>
          <a:custGeom>
            <a:avLst/>
            <a:gdLst>
              <a:gd name="T0" fmla="*/ 0 w 452"/>
              <a:gd name="T1" fmla="*/ 452 w 452"/>
              <a:gd name="T2" fmla="*/ 0 w 4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52">
                <a:moveTo>
                  <a:pt x="0" y="0"/>
                </a:moveTo>
                <a:lnTo>
                  <a:pt x="45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1615478-8D97-4E7A-BC1D-CD038023D2AA}"/>
              </a:ext>
            </a:extLst>
          </p:cNvPr>
          <p:cNvSpPr>
            <a:spLocks/>
          </p:cNvSpPr>
          <p:nvPr/>
        </p:nvSpPr>
        <p:spPr bwMode="auto">
          <a:xfrm>
            <a:off x="3552814" y="305276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E004B7BD-6306-473E-B517-F3E4556BCB17}"/>
              </a:ext>
            </a:extLst>
          </p:cNvPr>
          <p:cNvSpPr>
            <a:spLocks/>
          </p:cNvSpPr>
          <p:nvPr/>
        </p:nvSpPr>
        <p:spPr bwMode="auto">
          <a:xfrm>
            <a:off x="3552814" y="3697290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A0A414DA-D956-49C6-86AC-8EFB094D0ECE}"/>
              </a:ext>
            </a:extLst>
          </p:cNvPr>
          <p:cNvSpPr>
            <a:spLocks/>
          </p:cNvSpPr>
          <p:nvPr/>
        </p:nvSpPr>
        <p:spPr bwMode="auto">
          <a:xfrm>
            <a:off x="1133463" y="3052764"/>
            <a:ext cx="717550" cy="0"/>
          </a:xfrm>
          <a:custGeom>
            <a:avLst/>
            <a:gdLst>
              <a:gd name="T0" fmla="*/ 0 w 452"/>
              <a:gd name="T1" fmla="*/ 452 w 452"/>
              <a:gd name="T2" fmla="*/ 0 w 4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52">
                <a:moveTo>
                  <a:pt x="0" y="0"/>
                </a:moveTo>
                <a:lnTo>
                  <a:pt x="45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0BA770-FAB2-4B0B-82DD-4718ABCE6AC2}"/>
              </a:ext>
            </a:extLst>
          </p:cNvPr>
          <p:cNvGrpSpPr/>
          <p:nvPr/>
        </p:nvGrpSpPr>
        <p:grpSpPr>
          <a:xfrm flipH="1">
            <a:off x="1116000" y="2995614"/>
            <a:ext cx="819151" cy="765176"/>
            <a:chOff x="1116000" y="2995614"/>
            <a:chExt cx="819151" cy="765176"/>
          </a:xfrm>
        </p:grpSpPr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7692F278-475D-4688-BDA4-D37A5E849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6000" y="3705227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0B78208C-370A-4410-AC39-651F1253A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463" y="3052764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2778F4B-C3BA-41E6-89FD-245E9B0DA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438" y="2995614"/>
              <a:ext cx="112713" cy="112713"/>
            </a:xfrm>
            <a:custGeom>
              <a:avLst/>
              <a:gdLst>
                <a:gd name="T0" fmla="*/ 71 w 71"/>
                <a:gd name="T1" fmla="*/ 36 h 71"/>
                <a:gd name="T2" fmla="*/ 0 w 71"/>
                <a:gd name="T3" fmla="*/ 71 h 71"/>
                <a:gd name="T4" fmla="*/ 18 w 71"/>
                <a:gd name="T5" fmla="*/ 36 h 71"/>
                <a:gd name="T6" fmla="*/ 0 w 71"/>
                <a:gd name="T7" fmla="*/ 0 h 71"/>
                <a:gd name="T8" fmla="*/ 71 w 71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71" y="36"/>
                  </a:moveTo>
                  <a:lnTo>
                    <a:pt x="0" y="71"/>
                  </a:lnTo>
                  <a:lnTo>
                    <a:pt x="18" y="36"/>
                  </a:lnTo>
                  <a:lnTo>
                    <a:pt x="0" y="0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94A4D05-D53D-462E-8CC2-9E212DA26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563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7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7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7ECC91-97ED-420C-8ED3-8C1745B8FC65}"/>
              </a:ext>
            </a:extLst>
          </p:cNvPr>
          <p:cNvGrpSpPr/>
          <p:nvPr/>
        </p:nvGrpSpPr>
        <p:grpSpPr>
          <a:xfrm flipH="1">
            <a:off x="3697594" y="3002759"/>
            <a:ext cx="636592" cy="755651"/>
            <a:chOff x="3552814" y="3002759"/>
            <a:chExt cx="636592" cy="755651"/>
          </a:xfrm>
        </p:grpSpPr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A787BE6A-3F50-477D-B1CD-B6287C22C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814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5F636A-7813-45DC-B704-39155C0E8D4C}"/>
                </a:ext>
              </a:extLst>
            </p:cNvPr>
            <p:cNvGrpSpPr/>
            <p:nvPr/>
          </p:nvGrpSpPr>
          <p:grpSpPr>
            <a:xfrm>
              <a:off x="3552814" y="3002759"/>
              <a:ext cx="636592" cy="755651"/>
              <a:chOff x="3552814" y="3002759"/>
              <a:chExt cx="636592" cy="75565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FEDEC217-E0DD-48A0-BA51-0BB88373C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814" y="3697290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A588CB95-040C-46CF-85E6-2ACBB6EC9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915" y="3002759"/>
                <a:ext cx="109491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974D4ECC-E6FB-455E-BEC7-DFE0FA31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281" y="364728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9" name="Freeform 36">
            <a:extLst>
              <a:ext uri="{FF2B5EF4-FFF2-40B4-BE49-F238E27FC236}">
                <a16:creationId xmlns:a16="http://schemas.microsoft.com/office/drawing/2014/main" id="{19498FC0-0134-4EDB-A6B4-A7E1F29E3C64}"/>
              </a:ext>
            </a:extLst>
          </p:cNvPr>
          <p:cNvSpPr>
            <a:spLocks/>
          </p:cNvSpPr>
          <p:nvPr/>
        </p:nvSpPr>
        <p:spPr bwMode="auto">
          <a:xfrm>
            <a:off x="5822941" y="304641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39">
            <a:extLst>
              <a:ext uri="{FF2B5EF4-FFF2-40B4-BE49-F238E27FC236}">
                <a16:creationId xmlns:a16="http://schemas.microsoft.com/office/drawing/2014/main" id="{9AF208CF-2609-47D3-9EA2-EAF969589200}"/>
              </a:ext>
            </a:extLst>
          </p:cNvPr>
          <p:cNvSpPr>
            <a:spLocks/>
          </p:cNvSpPr>
          <p:nvPr/>
        </p:nvSpPr>
        <p:spPr bwMode="auto">
          <a:xfrm>
            <a:off x="5822941" y="3692527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2BFF757-B6D3-40C9-911A-6AD5BEF6BE61}"/>
              </a:ext>
            </a:extLst>
          </p:cNvPr>
          <p:cNvGrpSpPr/>
          <p:nvPr/>
        </p:nvGrpSpPr>
        <p:grpSpPr>
          <a:xfrm flipH="1" flipV="1">
            <a:off x="5635616" y="2420939"/>
            <a:ext cx="136525" cy="458788"/>
            <a:chOff x="5664191" y="2525714"/>
            <a:chExt cx="136525" cy="458788"/>
          </a:xfrm>
        </p:grpSpPr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A7B52A9C-28D7-4571-83A6-DF3C05D8D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53" y="2608264"/>
              <a:ext cx="80963" cy="376238"/>
            </a:xfrm>
            <a:custGeom>
              <a:avLst/>
              <a:gdLst>
                <a:gd name="T0" fmla="*/ 51 w 51"/>
                <a:gd name="T1" fmla="*/ 237 h 237"/>
                <a:gd name="T2" fmla="*/ 0 w 51"/>
                <a:gd name="T3" fmla="*/ 237 h 237"/>
                <a:gd name="T4" fmla="*/ 0 w 51"/>
                <a:gd name="T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237">
                  <a:moveTo>
                    <a:pt x="51" y="237"/>
                  </a:moveTo>
                  <a:lnTo>
                    <a:pt x="0" y="237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F33EFFC7-5630-4073-A3DB-814E06AFB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191" y="2525714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2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" name="Freeform 42">
            <a:extLst>
              <a:ext uri="{FF2B5EF4-FFF2-40B4-BE49-F238E27FC236}">
                <a16:creationId xmlns:a16="http://schemas.microsoft.com/office/drawing/2014/main" id="{902A2A8E-1068-40A0-B3D8-2E645FA52500}"/>
              </a:ext>
            </a:extLst>
          </p:cNvPr>
          <p:cNvSpPr>
            <a:spLocks/>
          </p:cNvSpPr>
          <p:nvPr/>
        </p:nvSpPr>
        <p:spPr bwMode="auto">
          <a:xfrm>
            <a:off x="4187815" y="2870202"/>
            <a:ext cx="1635126" cy="1068388"/>
          </a:xfrm>
          <a:custGeom>
            <a:avLst/>
            <a:gdLst>
              <a:gd name="T0" fmla="*/ 363 w 4141"/>
              <a:gd name="T1" fmla="*/ 0 h 2706"/>
              <a:gd name="T2" fmla="*/ 3667 w 4141"/>
              <a:gd name="T3" fmla="*/ 0 h 2706"/>
              <a:gd name="T4" fmla="*/ 4141 w 4141"/>
              <a:gd name="T5" fmla="*/ 383 h 2706"/>
              <a:gd name="T6" fmla="*/ 4141 w 4141"/>
              <a:gd name="T7" fmla="*/ 2278 h 2706"/>
              <a:gd name="T8" fmla="*/ 3771 w 4141"/>
              <a:gd name="T9" fmla="*/ 2704 h 2706"/>
              <a:gd name="T10" fmla="*/ 363 w 4141"/>
              <a:gd name="T11" fmla="*/ 2706 h 2706"/>
              <a:gd name="T12" fmla="*/ 0 w 4141"/>
              <a:gd name="T13" fmla="*/ 2300 h 2706"/>
              <a:gd name="T14" fmla="*/ 0 w 4141"/>
              <a:gd name="T15" fmla="*/ 406 h 2706"/>
              <a:gd name="T16" fmla="*/ 363 w 4141"/>
              <a:gd name="T17" fmla="*/ 0 h 2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6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6"/>
                  <a:pt x="4141" y="383"/>
                  <a:pt x="4141" y="383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2"/>
                  <a:pt x="3972" y="2704"/>
                  <a:pt x="3771" y="2704"/>
                </a:cubicBezTo>
                <a:cubicBezTo>
                  <a:pt x="363" y="2706"/>
                  <a:pt x="363" y="2706"/>
                  <a:pt x="363" y="2706"/>
                </a:cubicBezTo>
                <a:cubicBezTo>
                  <a:pt x="162" y="2706"/>
                  <a:pt x="0" y="2524"/>
                  <a:pt x="0" y="2300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1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3">
                <a:extLst>
                  <a:ext uri="{FF2B5EF4-FFF2-40B4-BE49-F238E27FC236}">
                    <a16:creationId xmlns:a16="http://schemas.microsoft.com/office/drawing/2014/main" id="{1272CC0B-B1A0-4FD0-94D7-68346CAC3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1628" y="2062164"/>
                <a:ext cx="477838" cy="477838"/>
              </a:xfrm>
              <a:prstGeom prst="ellipse">
                <a:avLst/>
              </a:pr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46" name="Oval 43">
                <a:extLst>
                  <a:ext uri="{FF2B5EF4-FFF2-40B4-BE49-F238E27FC236}">
                    <a16:creationId xmlns:a16="http://schemas.microsoft.com/office/drawing/2014/main" id="{1272CC0B-B1A0-4FD0-94D7-68346CAC3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1628" y="2062164"/>
                <a:ext cx="477838" cy="477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4">
            <a:extLst>
              <a:ext uri="{FF2B5EF4-FFF2-40B4-BE49-F238E27FC236}">
                <a16:creationId xmlns:a16="http://schemas.microsoft.com/office/drawing/2014/main" id="{F5E25C0A-FA9D-4878-B722-903353212B40}"/>
              </a:ext>
            </a:extLst>
          </p:cNvPr>
          <p:cNvSpPr>
            <a:spLocks/>
          </p:cNvSpPr>
          <p:nvPr/>
        </p:nvSpPr>
        <p:spPr bwMode="auto">
          <a:xfrm>
            <a:off x="4391015" y="4022727"/>
            <a:ext cx="17463" cy="204788"/>
          </a:xfrm>
          <a:custGeom>
            <a:avLst/>
            <a:gdLst>
              <a:gd name="T0" fmla="*/ 0 w 11"/>
              <a:gd name="T1" fmla="*/ 129 h 129"/>
              <a:gd name="T2" fmla="*/ 10 w 11"/>
              <a:gd name="T3" fmla="*/ 129 h 129"/>
              <a:gd name="T4" fmla="*/ 11 w 11"/>
              <a:gd name="T5" fmla="*/ 0 h 129"/>
              <a:gd name="T6" fmla="*/ 0 w 11"/>
              <a:gd name="T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29">
                <a:moveTo>
                  <a:pt x="0" y="129"/>
                </a:moveTo>
                <a:lnTo>
                  <a:pt x="10" y="129"/>
                </a:lnTo>
                <a:lnTo>
                  <a:pt x="11" y="0"/>
                </a:lnTo>
                <a:lnTo>
                  <a:pt x="0" y="1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CDB292-AF12-4CED-88AD-5889119E4DCF}"/>
              </a:ext>
            </a:extLst>
          </p:cNvPr>
          <p:cNvGrpSpPr/>
          <p:nvPr/>
        </p:nvGrpSpPr>
        <p:grpSpPr>
          <a:xfrm flipV="1">
            <a:off x="4352915" y="3938590"/>
            <a:ext cx="111125" cy="288925"/>
            <a:chOff x="4352915" y="3938590"/>
            <a:chExt cx="111125" cy="288925"/>
          </a:xfrm>
        </p:grpSpPr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AD5E6E0B-0D48-444E-988A-F51A93F06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15" y="4022727"/>
              <a:ext cx="17463" cy="204788"/>
            </a:xfrm>
            <a:custGeom>
              <a:avLst/>
              <a:gdLst>
                <a:gd name="T0" fmla="*/ 0 w 11"/>
                <a:gd name="T1" fmla="*/ 129 h 129"/>
                <a:gd name="T2" fmla="*/ 10 w 11"/>
                <a:gd name="T3" fmla="*/ 129 h 129"/>
                <a:gd name="T4" fmla="*/ 11 w 11"/>
                <a:gd name="T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9">
                  <a:moveTo>
                    <a:pt x="0" y="129"/>
                  </a:moveTo>
                  <a:lnTo>
                    <a:pt x="10" y="129"/>
                  </a:lnTo>
                  <a:lnTo>
                    <a:pt x="11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52E9846-1B55-451F-B297-21DD2143A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15" y="3938590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3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3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7">
                <a:extLst>
                  <a:ext uri="{FF2B5EF4-FFF2-40B4-BE49-F238E27FC236}">
                    <a16:creationId xmlns:a16="http://schemas.microsoft.com/office/drawing/2014/main" id="{7C0E1D44-5ADB-4CF3-B8DF-FFF5188F4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2890" y="4244977"/>
                <a:ext cx="476250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50" name="Oval 47">
                <a:extLst>
                  <a:ext uri="{FF2B5EF4-FFF2-40B4-BE49-F238E27FC236}">
                    <a16:creationId xmlns:a16="http://schemas.microsoft.com/office/drawing/2014/main" id="{7C0E1D44-5ADB-4CF3-B8DF-FFF5188F4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2890" y="4244977"/>
                <a:ext cx="476250" cy="477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48">
            <a:extLst>
              <a:ext uri="{FF2B5EF4-FFF2-40B4-BE49-F238E27FC236}">
                <a16:creationId xmlns:a16="http://schemas.microsoft.com/office/drawing/2014/main" id="{235820BF-274B-4695-B5C7-BBF04FB64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40" y="3192465"/>
            <a:ext cx="1223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07D34-C77B-48B3-84D2-1A886D2C4B93}"/>
              </a:ext>
            </a:extLst>
          </p:cNvPr>
          <p:cNvGrpSpPr/>
          <p:nvPr/>
        </p:nvGrpSpPr>
        <p:grpSpPr>
          <a:xfrm flipH="1">
            <a:off x="5822941" y="3002733"/>
            <a:ext cx="658464" cy="755651"/>
            <a:chOff x="5822941" y="3002733"/>
            <a:chExt cx="658464" cy="755651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604E9B8-D69A-465D-A50E-91886E02FC07}"/>
                </a:ext>
              </a:extLst>
            </p:cNvPr>
            <p:cNvGrpSpPr/>
            <p:nvPr/>
          </p:nvGrpSpPr>
          <p:grpSpPr>
            <a:xfrm>
              <a:off x="5822941" y="3002733"/>
              <a:ext cx="658464" cy="111125"/>
              <a:chOff x="4676778" y="3002733"/>
              <a:chExt cx="658464" cy="111125"/>
            </a:xfrm>
          </p:grpSpPr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416BFC77-F838-44AA-82BC-CF58D33B9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04641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C22BA9DE-F1C2-40E1-B3BA-58695B84E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002733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E40870D-A33B-469F-AE42-9091757BF2BD}"/>
                </a:ext>
              </a:extLst>
            </p:cNvPr>
            <p:cNvGrpSpPr/>
            <p:nvPr/>
          </p:nvGrpSpPr>
          <p:grpSpPr>
            <a:xfrm>
              <a:off x="5822941" y="3647259"/>
              <a:ext cx="658464" cy="111125"/>
              <a:chOff x="4676778" y="3647259"/>
              <a:chExt cx="658464" cy="111125"/>
            </a:xfrm>
          </p:grpSpPr>
          <p:sp>
            <p:nvSpPr>
              <p:cNvPr id="43" name="Line 40">
                <a:extLst>
                  <a:ext uri="{FF2B5EF4-FFF2-40B4-BE49-F238E27FC236}">
                    <a16:creationId xmlns:a16="http://schemas.microsoft.com/office/drawing/2014/main" id="{9A7E8BEC-4955-414B-83B8-CCB75CC17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692527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25926D74-585E-4E54-BB01-04AEE3CA6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6472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69" name="Freeform 66">
            <a:extLst>
              <a:ext uri="{FF2B5EF4-FFF2-40B4-BE49-F238E27FC236}">
                <a16:creationId xmlns:a16="http://schemas.microsoft.com/office/drawing/2014/main" id="{B0812133-922B-4762-B91F-6A9896BC8451}"/>
              </a:ext>
            </a:extLst>
          </p:cNvPr>
          <p:cNvSpPr>
            <a:spLocks/>
          </p:cNvSpPr>
          <p:nvPr/>
        </p:nvSpPr>
        <p:spPr bwMode="auto">
          <a:xfrm>
            <a:off x="8116880" y="3052764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69">
            <a:extLst>
              <a:ext uri="{FF2B5EF4-FFF2-40B4-BE49-F238E27FC236}">
                <a16:creationId xmlns:a16="http://schemas.microsoft.com/office/drawing/2014/main" id="{2B538D10-1B2E-44AC-A8D7-B8E20EB38EFF}"/>
              </a:ext>
            </a:extLst>
          </p:cNvPr>
          <p:cNvSpPr>
            <a:spLocks/>
          </p:cNvSpPr>
          <p:nvPr/>
        </p:nvSpPr>
        <p:spPr bwMode="auto">
          <a:xfrm>
            <a:off x="8116880" y="3697290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7">
                <a:extLst>
                  <a:ext uri="{FF2B5EF4-FFF2-40B4-BE49-F238E27FC236}">
                    <a16:creationId xmlns:a16="http://schemas.microsoft.com/office/drawing/2014/main" id="{04C5F06F-14FD-43B2-9258-08FA49EFF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6829" y="4251327"/>
                <a:ext cx="476250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80" name="Oval 77">
                <a:extLst>
                  <a:ext uri="{FF2B5EF4-FFF2-40B4-BE49-F238E27FC236}">
                    <a16:creationId xmlns:a16="http://schemas.microsoft.com/office/drawing/2014/main" id="{04C5F06F-14FD-43B2-9258-08FA49EFF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6829" y="4251327"/>
                <a:ext cx="476250" cy="47783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E16E0D8-5F58-4286-B806-D1A0BC67B4CA}"/>
              </a:ext>
            </a:extLst>
          </p:cNvPr>
          <p:cNvGrpSpPr/>
          <p:nvPr/>
        </p:nvGrpSpPr>
        <p:grpSpPr>
          <a:xfrm flipH="1" flipV="1">
            <a:off x="7929555" y="2425702"/>
            <a:ext cx="136525" cy="460375"/>
            <a:chOff x="7958130" y="2530477"/>
            <a:chExt cx="136525" cy="460375"/>
          </a:xfrm>
        </p:grpSpPr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245A3780-C1DC-4E88-A01F-4D2D4BB7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3692" y="2614614"/>
              <a:ext cx="80963" cy="376238"/>
            </a:xfrm>
            <a:custGeom>
              <a:avLst/>
              <a:gdLst>
                <a:gd name="T0" fmla="*/ 51 w 51"/>
                <a:gd name="T1" fmla="*/ 237 h 237"/>
                <a:gd name="T2" fmla="*/ 0 w 51"/>
                <a:gd name="T3" fmla="*/ 237 h 237"/>
                <a:gd name="T4" fmla="*/ 0 w 51"/>
                <a:gd name="T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237">
                  <a:moveTo>
                    <a:pt x="51" y="237"/>
                  </a:moveTo>
                  <a:lnTo>
                    <a:pt x="0" y="237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21AC07EC-68A5-4B48-B417-1A842501F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0" y="2530477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3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3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5" name="Freeform 72">
            <a:extLst>
              <a:ext uri="{FF2B5EF4-FFF2-40B4-BE49-F238E27FC236}">
                <a16:creationId xmlns:a16="http://schemas.microsoft.com/office/drawing/2014/main" id="{D45E987D-091D-4DD9-B8E0-39F8DEEEF070}"/>
              </a:ext>
            </a:extLst>
          </p:cNvPr>
          <p:cNvSpPr>
            <a:spLocks/>
          </p:cNvSpPr>
          <p:nvPr/>
        </p:nvSpPr>
        <p:spPr bwMode="auto">
          <a:xfrm>
            <a:off x="6481754" y="2874964"/>
            <a:ext cx="1635126" cy="1069975"/>
          </a:xfrm>
          <a:custGeom>
            <a:avLst/>
            <a:gdLst>
              <a:gd name="T0" fmla="*/ 363 w 4141"/>
              <a:gd name="T1" fmla="*/ 0 h 2707"/>
              <a:gd name="T2" fmla="*/ 3667 w 4141"/>
              <a:gd name="T3" fmla="*/ 0 h 2707"/>
              <a:gd name="T4" fmla="*/ 4141 w 4141"/>
              <a:gd name="T5" fmla="*/ 384 h 2707"/>
              <a:gd name="T6" fmla="*/ 4141 w 4141"/>
              <a:gd name="T7" fmla="*/ 2278 h 2707"/>
              <a:gd name="T8" fmla="*/ 3771 w 4141"/>
              <a:gd name="T9" fmla="*/ 2705 h 2707"/>
              <a:gd name="T10" fmla="*/ 363 w 4141"/>
              <a:gd name="T11" fmla="*/ 2707 h 2707"/>
              <a:gd name="T12" fmla="*/ 0 w 4141"/>
              <a:gd name="T13" fmla="*/ 2301 h 2707"/>
              <a:gd name="T14" fmla="*/ 0 w 4141"/>
              <a:gd name="T15" fmla="*/ 406 h 2707"/>
              <a:gd name="T16" fmla="*/ 363 w 4141"/>
              <a:gd name="T17" fmla="*/ 0 h 2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7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7"/>
                  <a:pt x="4141" y="384"/>
                  <a:pt x="4141" y="384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3"/>
                  <a:pt x="3972" y="2705"/>
                  <a:pt x="3771" y="2705"/>
                </a:cubicBezTo>
                <a:cubicBezTo>
                  <a:pt x="363" y="2707"/>
                  <a:pt x="363" y="2707"/>
                  <a:pt x="363" y="2707"/>
                </a:cubicBezTo>
                <a:cubicBezTo>
                  <a:pt x="162" y="2707"/>
                  <a:pt x="0" y="2525"/>
                  <a:pt x="0" y="2301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2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Freeform 73">
                <a:extLst>
                  <a:ext uri="{FF2B5EF4-FFF2-40B4-BE49-F238E27FC236}">
                    <a16:creationId xmlns:a16="http://schemas.microsoft.com/office/drawing/2014/main" id="{4EB2AC02-FE5C-4225-9455-DBAD06E8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5567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76" name="Freeform 73">
                <a:extLst>
                  <a:ext uri="{FF2B5EF4-FFF2-40B4-BE49-F238E27FC236}">
                    <a16:creationId xmlns:a16="http://schemas.microsoft.com/office/drawing/2014/main" id="{4EB2AC02-FE5C-4225-9455-DBAD06E84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75567" y="2066927"/>
                <a:ext cx="477838" cy="477838"/>
              </a:xfrm>
              <a:custGeom>
                <a:avLst/>
                <a:gdLst>
                  <a:gd name="T0" fmla="*/ 604 w 1209"/>
                  <a:gd name="T1" fmla="*/ 0 h 1209"/>
                  <a:gd name="T2" fmla="*/ 1209 w 1209"/>
                  <a:gd name="T3" fmla="*/ 604 h 1209"/>
                  <a:gd name="T4" fmla="*/ 604 w 1209"/>
                  <a:gd name="T5" fmla="*/ 1209 h 1209"/>
                  <a:gd name="T6" fmla="*/ 0 w 1209"/>
                  <a:gd name="T7" fmla="*/ 604 h 1209"/>
                  <a:gd name="T8" fmla="*/ 604 w 1209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9" h="1209">
                    <a:moveTo>
                      <a:pt x="604" y="0"/>
                    </a:moveTo>
                    <a:cubicBezTo>
                      <a:pt x="938" y="0"/>
                      <a:pt x="1209" y="271"/>
                      <a:pt x="1209" y="604"/>
                    </a:cubicBezTo>
                    <a:cubicBezTo>
                      <a:pt x="1209" y="939"/>
                      <a:pt x="938" y="1209"/>
                      <a:pt x="604" y="1209"/>
                    </a:cubicBezTo>
                    <a:cubicBezTo>
                      <a:pt x="270" y="1209"/>
                      <a:pt x="0" y="939"/>
                      <a:pt x="0" y="604"/>
                    </a:cubicBezTo>
                    <a:cubicBezTo>
                      <a:pt x="0" y="271"/>
                      <a:pt x="270" y="0"/>
                      <a:pt x="604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Freeform 74">
            <a:extLst>
              <a:ext uri="{FF2B5EF4-FFF2-40B4-BE49-F238E27FC236}">
                <a16:creationId xmlns:a16="http://schemas.microsoft.com/office/drawing/2014/main" id="{FBBAEF6C-2E17-470F-B30E-96025EA8EB04}"/>
              </a:ext>
            </a:extLst>
          </p:cNvPr>
          <p:cNvSpPr>
            <a:spLocks/>
          </p:cNvSpPr>
          <p:nvPr/>
        </p:nvSpPr>
        <p:spPr bwMode="auto">
          <a:xfrm>
            <a:off x="6684954" y="4027490"/>
            <a:ext cx="17463" cy="206375"/>
          </a:xfrm>
          <a:custGeom>
            <a:avLst/>
            <a:gdLst>
              <a:gd name="T0" fmla="*/ 0 w 11"/>
              <a:gd name="T1" fmla="*/ 130 h 130"/>
              <a:gd name="T2" fmla="*/ 10 w 11"/>
              <a:gd name="T3" fmla="*/ 130 h 130"/>
              <a:gd name="T4" fmla="*/ 11 w 11"/>
              <a:gd name="T5" fmla="*/ 0 h 130"/>
              <a:gd name="T6" fmla="*/ 0 w 11"/>
              <a:gd name="T7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30">
                <a:moveTo>
                  <a:pt x="0" y="130"/>
                </a:moveTo>
                <a:lnTo>
                  <a:pt x="10" y="130"/>
                </a:lnTo>
                <a:lnTo>
                  <a:pt x="11" y="0"/>
                </a:lnTo>
                <a:lnTo>
                  <a:pt x="0" y="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B63C26-1DD3-4ABD-8F1C-C12E135A7DDC}"/>
              </a:ext>
            </a:extLst>
          </p:cNvPr>
          <p:cNvGrpSpPr/>
          <p:nvPr/>
        </p:nvGrpSpPr>
        <p:grpSpPr>
          <a:xfrm flipV="1">
            <a:off x="6646854" y="3944940"/>
            <a:ext cx="112713" cy="288925"/>
            <a:chOff x="6646854" y="3944940"/>
            <a:chExt cx="112713" cy="288925"/>
          </a:xfrm>
        </p:grpSpPr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31F471E0-1A3B-4661-B44B-5E46B86E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54" y="4027490"/>
              <a:ext cx="17463" cy="206375"/>
            </a:xfrm>
            <a:custGeom>
              <a:avLst/>
              <a:gdLst>
                <a:gd name="T0" fmla="*/ 0 w 11"/>
                <a:gd name="T1" fmla="*/ 130 h 130"/>
                <a:gd name="T2" fmla="*/ 10 w 11"/>
                <a:gd name="T3" fmla="*/ 130 h 130"/>
                <a:gd name="T4" fmla="*/ 11 w 11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0">
                  <a:moveTo>
                    <a:pt x="0" y="130"/>
                  </a:moveTo>
                  <a:lnTo>
                    <a:pt x="10" y="130"/>
                  </a:lnTo>
                  <a:lnTo>
                    <a:pt x="11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DBA9B7D7-EADC-4A70-8415-B37D4F42A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6854" y="3944940"/>
              <a:ext cx="112713" cy="111125"/>
            </a:xfrm>
            <a:custGeom>
              <a:avLst/>
              <a:gdLst>
                <a:gd name="T0" fmla="*/ 35 w 71"/>
                <a:gd name="T1" fmla="*/ 0 h 70"/>
                <a:gd name="T2" fmla="*/ 71 w 71"/>
                <a:gd name="T3" fmla="*/ 70 h 70"/>
                <a:gd name="T4" fmla="*/ 35 w 71"/>
                <a:gd name="T5" fmla="*/ 52 h 70"/>
                <a:gd name="T6" fmla="*/ 0 w 71"/>
                <a:gd name="T7" fmla="*/ 70 h 70"/>
                <a:gd name="T8" fmla="*/ 35 w 7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0">
                  <a:moveTo>
                    <a:pt x="35" y="0"/>
                  </a:moveTo>
                  <a:lnTo>
                    <a:pt x="71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1" name="Rectangle 78">
            <a:extLst>
              <a:ext uri="{FF2B5EF4-FFF2-40B4-BE49-F238E27FC236}">
                <a16:creationId xmlns:a16="http://schemas.microsoft.com/office/drawing/2014/main" id="{88A97156-AAB5-4BBA-A92B-CE7F4870A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979" y="3197227"/>
            <a:ext cx="1223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5B522-B8C9-4B2E-8BF8-10CCB54651DC}"/>
              </a:ext>
            </a:extLst>
          </p:cNvPr>
          <p:cNvGrpSpPr/>
          <p:nvPr/>
        </p:nvGrpSpPr>
        <p:grpSpPr>
          <a:xfrm flipH="1">
            <a:off x="8116880" y="3005139"/>
            <a:ext cx="647700" cy="755651"/>
            <a:chOff x="8116880" y="3005139"/>
            <a:chExt cx="647700" cy="755651"/>
          </a:xfrm>
        </p:grpSpPr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0D654CF-2399-4EDF-9C6A-1D9CF2400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880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Line 70">
              <a:extLst>
                <a:ext uri="{FF2B5EF4-FFF2-40B4-BE49-F238E27FC236}">
                  <a16:creationId xmlns:a16="http://schemas.microsoft.com/office/drawing/2014/main" id="{8B9AD5C5-424C-4E3E-8E81-D7549DF1D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880" y="369729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FC8E6212-C158-4BCD-AE0F-61671909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55" y="3005139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85FE7FAB-B0C1-467E-BA32-D8E9217EB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55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" name="Freeform 51">
            <a:extLst>
              <a:ext uri="{FF2B5EF4-FFF2-40B4-BE49-F238E27FC236}">
                <a16:creationId xmlns:a16="http://schemas.microsoft.com/office/drawing/2014/main" id="{AD51779E-05B9-4997-B0C5-05528FDF400F}"/>
              </a:ext>
            </a:extLst>
          </p:cNvPr>
          <p:cNvSpPr>
            <a:spLocks/>
          </p:cNvSpPr>
          <p:nvPr/>
        </p:nvSpPr>
        <p:spPr bwMode="auto">
          <a:xfrm>
            <a:off x="10387006" y="3035302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6" name="Freeform 54">
            <a:extLst>
              <a:ext uri="{FF2B5EF4-FFF2-40B4-BE49-F238E27FC236}">
                <a16:creationId xmlns:a16="http://schemas.microsoft.com/office/drawing/2014/main" id="{923C90E8-5DA2-482E-B597-E1509690B1D1}"/>
              </a:ext>
            </a:extLst>
          </p:cNvPr>
          <p:cNvSpPr>
            <a:spLocks/>
          </p:cNvSpPr>
          <p:nvPr/>
        </p:nvSpPr>
        <p:spPr bwMode="auto">
          <a:xfrm>
            <a:off x="10387006" y="3681415"/>
            <a:ext cx="565150" cy="7938"/>
          </a:xfrm>
          <a:custGeom>
            <a:avLst/>
            <a:gdLst>
              <a:gd name="T0" fmla="*/ 0 w 356"/>
              <a:gd name="T1" fmla="*/ 0 h 5"/>
              <a:gd name="T2" fmla="*/ 356 w 356"/>
              <a:gd name="T3" fmla="*/ 5 h 5"/>
              <a:gd name="T4" fmla="*/ 0 w 356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6" h="5">
                <a:moveTo>
                  <a:pt x="0" y="0"/>
                </a:moveTo>
                <a:lnTo>
                  <a:pt x="356" y="5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912410-E69E-427F-8A69-42E67FE740C4}"/>
              </a:ext>
            </a:extLst>
          </p:cNvPr>
          <p:cNvGrpSpPr/>
          <p:nvPr/>
        </p:nvGrpSpPr>
        <p:grpSpPr>
          <a:xfrm flipH="1" flipV="1">
            <a:off x="10201269" y="2409827"/>
            <a:ext cx="134937" cy="460375"/>
            <a:chOff x="10229844" y="2514602"/>
            <a:chExt cx="134937" cy="460375"/>
          </a:xfrm>
        </p:grpSpPr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6E446032-9E15-4226-8625-11116E591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5406" y="2597152"/>
              <a:ext cx="79375" cy="377825"/>
            </a:xfrm>
            <a:custGeom>
              <a:avLst/>
              <a:gdLst>
                <a:gd name="T0" fmla="*/ 50 w 50"/>
                <a:gd name="T1" fmla="*/ 238 h 238"/>
                <a:gd name="T2" fmla="*/ 0 w 50"/>
                <a:gd name="T3" fmla="*/ 238 h 238"/>
                <a:gd name="T4" fmla="*/ 0 w 50"/>
                <a:gd name="T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38">
                  <a:moveTo>
                    <a:pt x="50" y="238"/>
                  </a:moveTo>
                  <a:lnTo>
                    <a:pt x="0" y="238"/>
                  </a:lnTo>
                  <a:lnTo>
                    <a:pt x="0" y="0"/>
                  </a:lnTo>
                </a:path>
              </a:pathLst>
            </a:cu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976FD9AE-7233-44F6-8964-D6BC761EF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844" y="2514602"/>
              <a:ext cx="111125" cy="111125"/>
            </a:xfrm>
            <a:custGeom>
              <a:avLst/>
              <a:gdLst>
                <a:gd name="T0" fmla="*/ 35 w 70"/>
                <a:gd name="T1" fmla="*/ 0 h 70"/>
                <a:gd name="T2" fmla="*/ 70 w 70"/>
                <a:gd name="T3" fmla="*/ 70 h 70"/>
                <a:gd name="T4" fmla="*/ 35 w 70"/>
                <a:gd name="T5" fmla="*/ 52 h 70"/>
                <a:gd name="T6" fmla="*/ 0 w 70"/>
                <a:gd name="T7" fmla="*/ 70 h 70"/>
                <a:gd name="T8" fmla="*/ 35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35" y="52"/>
                  </a:lnTo>
                  <a:lnTo>
                    <a:pt x="0" y="7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" name="Freeform 57">
            <a:extLst>
              <a:ext uri="{FF2B5EF4-FFF2-40B4-BE49-F238E27FC236}">
                <a16:creationId xmlns:a16="http://schemas.microsoft.com/office/drawing/2014/main" id="{1D70D6F3-8C18-4BA3-9FFB-3B09B5CE410C}"/>
              </a:ext>
            </a:extLst>
          </p:cNvPr>
          <p:cNvSpPr>
            <a:spLocks/>
          </p:cNvSpPr>
          <p:nvPr/>
        </p:nvSpPr>
        <p:spPr bwMode="auto">
          <a:xfrm>
            <a:off x="8751880" y="2859089"/>
            <a:ext cx="1635126" cy="1068388"/>
          </a:xfrm>
          <a:custGeom>
            <a:avLst/>
            <a:gdLst>
              <a:gd name="T0" fmla="*/ 363 w 4141"/>
              <a:gd name="T1" fmla="*/ 0 h 2706"/>
              <a:gd name="T2" fmla="*/ 3667 w 4141"/>
              <a:gd name="T3" fmla="*/ 0 h 2706"/>
              <a:gd name="T4" fmla="*/ 4141 w 4141"/>
              <a:gd name="T5" fmla="*/ 383 h 2706"/>
              <a:gd name="T6" fmla="*/ 4141 w 4141"/>
              <a:gd name="T7" fmla="*/ 2278 h 2706"/>
              <a:gd name="T8" fmla="*/ 3771 w 4141"/>
              <a:gd name="T9" fmla="*/ 2704 h 2706"/>
              <a:gd name="T10" fmla="*/ 363 w 4141"/>
              <a:gd name="T11" fmla="*/ 2706 h 2706"/>
              <a:gd name="T12" fmla="*/ 0 w 4141"/>
              <a:gd name="T13" fmla="*/ 2300 h 2706"/>
              <a:gd name="T14" fmla="*/ 0 w 4141"/>
              <a:gd name="T15" fmla="*/ 406 h 2706"/>
              <a:gd name="T16" fmla="*/ 363 w 4141"/>
              <a:gd name="T17" fmla="*/ 0 h 2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1" h="2706">
                <a:moveTo>
                  <a:pt x="363" y="0"/>
                </a:moveTo>
                <a:cubicBezTo>
                  <a:pt x="3667" y="0"/>
                  <a:pt x="3667" y="0"/>
                  <a:pt x="3667" y="0"/>
                </a:cubicBezTo>
                <a:cubicBezTo>
                  <a:pt x="4141" y="16"/>
                  <a:pt x="4141" y="383"/>
                  <a:pt x="4141" y="383"/>
                </a:cubicBezTo>
                <a:cubicBezTo>
                  <a:pt x="4141" y="2278"/>
                  <a:pt x="4141" y="2278"/>
                  <a:pt x="4141" y="2278"/>
                </a:cubicBezTo>
                <a:cubicBezTo>
                  <a:pt x="4141" y="2502"/>
                  <a:pt x="3972" y="2704"/>
                  <a:pt x="3771" y="2704"/>
                </a:cubicBezTo>
                <a:cubicBezTo>
                  <a:pt x="363" y="2706"/>
                  <a:pt x="363" y="2706"/>
                  <a:pt x="363" y="2706"/>
                </a:cubicBezTo>
                <a:cubicBezTo>
                  <a:pt x="162" y="2706"/>
                  <a:pt x="0" y="2525"/>
                  <a:pt x="0" y="2300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181"/>
                  <a:pt x="162" y="0"/>
                  <a:pt x="363" y="0"/>
                </a:cubicBezTo>
                <a:close/>
              </a:path>
            </a:pathLst>
          </a:custGeom>
          <a:solidFill>
            <a:srgbClr val="047368"/>
          </a:solidFill>
          <a:ln w="1588" cap="flat">
            <a:solidFill>
              <a:srgbClr val="01010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58">
                <a:extLst>
                  <a:ext uri="{FF2B5EF4-FFF2-40B4-BE49-F238E27FC236}">
                    <a16:creationId xmlns:a16="http://schemas.microsoft.com/office/drawing/2014/main" id="{8E6DE9CB-DED1-4FFE-A3F8-9F3C8D650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5694" y="2051052"/>
                <a:ext cx="477838" cy="477838"/>
              </a:xfrm>
              <a:prstGeom prst="ellipse">
                <a:avLst/>
              </a:prstGeom>
              <a:solidFill>
                <a:srgbClr val="FBF49C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2" name="Oval 58">
                <a:extLst>
                  <a:ext uri="{FF2B5EF4-FFF2-40B4-BE49-F238E27FC236}">
                    <a16:creationId xmlns:a16="http://schemas.microsoft.com/office/drawing/2014/main" id="{8E6DE9CB-DED1-4FFE-A3F8-9F3C8D650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45694" y="2051052"/>
                <a:ext cx="477838" cy="47783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Freeform 59">
            <a:extLst>
              <a:ext uri="{FF2B5EF4-FFF2-40B4-BE49-F238E27FC236}">
                <a16:creationId xmlns:a16="http://schemas.microsoft.com/office/drawing/2014/main" id="{8EB16779-0A76-463B-9219-F3C68E6FA5C1}"/>
              </a:ext>
            </a:extLst>
          </p:cNvPr>
          <p:cNvSpPr>
            <a:spLocks/>
          </p:cNvSpPr>
          <p:nvPr/>
        </p:nvSpPr>
        <p:spPr bwMode="auto">
          <a:xfrm>
            <a:off x="8955080" y="4011615"/>
            <a:ext cx="19050" cy="204788"/>
          </a:xfrm>
          <a:custGeom>
            <a:avLst/>
            <a:gdLst>
              <a:gd name="T0" fmla="*/ 0 w 12"/>
              <a:gd name="T1" fmla="*/ 129 h 129"/>
              <a:gd name="T2" fmla="*/ 10 w 12"/>
              <a:gd name="T3" fmla="*/ 129 h 129"/>
              <a:gd name="T4" fmla="*/ 12 w 12"/>
              <a:gd name="T5" fmla="*/ 0 h 129"/>
              <a:gd name="T6" fmla="*/ 0 w 12"/>
              <a:gd name="T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129">
                <a:moveTo>
                  <a:pt x="0" y="129"/>
                </a:moveTo>
                <a:lnTo>
                  <a:pt x="10" y="129"/>
                </a:lnTo>
                <a:lnTo>
                  <a:pt x="12" y="0"/>
                </a:lnTo>
                <a:lnTo>
                  <a:pt x="0" y="1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07070D-F5DF-46A8-83F6-EBA692BAB67B}"/>
              </a:ext>
            </a:extLst>
          </p:cNvPr>
          <p:cNvGrpSpPr/>
          <p:nvPr/>
        </p:nvGrpSpPr>
        <p:grpSpPr>
          <a:xfrm flipV="1">
            <a:off x="8916980" y="3927477"/>
            <a:ext cx="112713" cy="288926"/>
            <a:chOff x="8916980" y="3927477"/>
            <a:chExt cx="112713" cy="288926"/>
          </a:xfrm>
        </p:grpSpPr>
        <p:sp>
          <p:nvSpPr>
            <p:cNvPr id="134" name="Freeform 60">
              <a:extLst>
                <a:ext uri="{FF2B5EF4-FFF2-40B4-BE49-F238E27FC236}">
                  <a16:creationId xmlns:a16="http://schemas.microsoft.com/office/drawing/2014/main" id="{3E4E3DE6-E543-4AB4-A76B-9A82CF521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80" y="4011615"/>
              <a:ext cx="19050" cy="204788"/>
            </a:xfrm>
            <a:custGeom>
              <a:avLst/>
              <a:gdLst>
                <a:gd name="T0" fmla="*/ 0 w 12"/>
                <a:gd name="T1" fmla="*/ 129 h 129"/>
                <a:gd name="T2" fmla="*/ 10 w 12"/>
                <a:gd name="T3" fmla="*/ 129 h 129"/>
                <a:gd name="T4" fmla="*/ 12 w 12"/>
                <a:gd name="T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29">
                  <a:moveTo>
                    <a:pt x="0" y="129"/>
                  </a:moveTo>
                  <a:lnTo>
                    <a:pt x="10" y="129"/>
                  </a:lnTo>
                  <a:lnTo>
                    <a:pt x="12" y="0"/>
                  </a:lnTo>
                </a:path>
              </a:pathLst>
            </a:cu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61">
              <a:extLst>
                <a:ext uri="{FF2B5EF4-FFF2-40B4-BE49-F238E27FC236}">
                  <a16:creationId xmlns:a16="http://schemas.microsoft.com/office/drawing/2014/main" id="{8E420580-D8E2-4CA5-A859-52FE76440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6980" y="3927477"/>
              <a:ext cx="112713" cy="112713"/>
            </a:xfrm>
            <a:custGeom>
              <a:avLst/>
              <a:gdLst>
                <a:gd name="T0" fmla="*/ 36 w 71"/>
                <a:gd name="T1" fmla="*/ 0 h 71"/>
                <a:gd name="T2" fmla="*/ 71 w 71"/>
                <a:gd name="T3" fmla="*/ 71 h 71"/>
                <a:gd name="T4" fmla="*/ 36 w 71"/>
                <a:gd name="T5" fmla="*/ 53 h 71"/>
                <a:gd name="T6" fmla="*/ 0 w 71"/>
                <a:gd name="T7" fmla="*/ 71 h 71"/>
                <a:gd name="T8" fmla="*/ 36 w 7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71" y="71"/>
                  </a:lnTo>
                  <a:lnTo>
                    <a:pt x="36" y="53"/>
                  </a:lnTo>
                  <a:lnTo>
                    <a:pt x="0" y="7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62">
                <a:extLst>
                  <a:ext uri="{FF2B5EF4-FFF2-40B4-BE49-F238E27FC236}">
                    <a16:creationId xmlns:a16="http://schemas.microsoft.com/office/drawing/2014/main" id="{3F0C1013-725A-4AD7-89E8-37874C20F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6955" y="4233865"/>
                <a:ext cx="477838" cy="477838"/>
              </a:xfrm>
              <a:prstGeom prst="ellipse">
                <a:avLst/>
              </a:prstGeom>
              <a:solidFill>
                <a:srgbClr val="D1E8C5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6" name="Oval 62">
                <a:extLst>
                  <a:ext uri="{FF2B5EF4-FFF2-40B4-BE49-F238E27FC236}">
                    <a16:creationId xmlns:a16="http://schemas.microsoft.com/office/drawing/2014/main" id="{3F0C1013-725A-4AD7-89E8-37874C20F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16955" y="4233865"/>
                <a:ext cx="477838" cy="47783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 63">
            <a:extLst>
              <a:ext uri="{FF2B5EF4-FFF2-40B4-BE49-F238E27FC236}">
                <a16:creationId xmlns:a16="http://schemas.microsoft.com/office/drawing/2014/main" id="{9D534A41-036A-4229-83D4-90BE572AF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693" y="3181352"/>
            <a:ext cx="122237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id-ID" sz="3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LSTM</a:t>
            </a:r>
            <a:endParaRPr kumimoji="0" lang="id-ID" alt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AAF1F0-4E3E-4870-9334-8E10C346F8C8}"/>
              </a:ext>
            </a:extLst>
          </p:cNvPr>
          <p:cNvGrpSpPr/>
          <p:nvPr/>
        </p:nvGrpSpPr>
        <p:grpSpPr>
          <a:xfrm flipH="1">
            <a:off x="10387006" y="2985295"/>
            <a:ext cx="649285" cy="755651"/>
            <a:chOff x="10387006" y="2985295"/>
            <a:chExt cx="649285" cy="755651"/>
          </a:xfrm>
        </p:grpSpPr>
        <p:sp>
          <p:nvSpPr>
            <p:cNvPr id="125" name="Line 52">
              <a:extLst>
                <a:ext uri="{FF2B5EF4-FFF2-40B4-BE49-F238E27FC236}">
                  <a16:creationId xmlns:a16="http://schemas.microsoft.com/office/drawing/2014/main" id="{10E7727D-41AB-4FD1-8DC5-28D76BD3E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7006" y="3035302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Line 55">
              <a:extLst>
                <a:ext uri="{FF2B5EF4-FFF2-40B4-BE49-F238E27FC236}">
                  <a16:creationId xmlns:a16="http://schemas.microsoft.com/office/drawing/2014/main" id="{D5EA17DD-5D13-45BE-9165-0FF5FD4E4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7006" y="3681415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FFF11AF8-A6F6-4583-99F1-4796D9809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66" y="298529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3F706644-B9B7-4A60-89CF-3B390527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66" y="3629821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DDC676-8CBC-420C-839C-609D762C1B84}"/>
              </a:ext>
            </a:extLst>
          </p:cNvPr>
          <p:cNvGrpSpPr>
            <a:grpSpLocks noChangeAspect="1"/>
          </p:cNvGrpSpPr>
          <p:nvPr/>
        </p:nvGrpSpPr>
        <p:grpSpPr>
          <a:xfrm>
            <a:off x="1645435" y="1748958"/>
            <a:ext cx="2207420" cy="3250082"/>
            <a:chOff x="1881176" y="2066927"/>
            <a:chExt cx="1808163" cy="2662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18">
                  <a:extLst>
                    <a:ext uri="{FF2B5EF4-FFF2-40B4-BE49-F238E27FC236}">
                      <a16:creationId xmlns:a16="http://schemas.microsoft.com/office/drawing/2014/main" id="{FBFBDD5B-E9C2-410F-8F01-0BC0A5E50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1176" y="4251327"/>
                  <a:ext cx="477838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1" name="Oval 18">
                  <a:extLst>
                    <a:ext uri="{FF2B5EF4-FFF2-40B4-BE49-F238E27FC236}">
                      <a16:creationId xmlns:a16="http://schemas.microsoft.com/office/drawing/2014/main" id="{FBFBDD5B-E9C2-410F-8F01-0BC0A5E50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1176" y="4251327"/>
                  <a:ext cx="477838" cy="47783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323C76E-059D-4264-86CE-8E67224640B9}"/>
                </a:ext>
              </a:extLst>
            </p:cNvPr>
            <p:cNvGrpSpPr/>
            <p:nvPr/>
          </p:nvGrpSpPr>
          <p:grpSpPr>
            <a:xfrm>
              <a:off x="1917688" y="2066927"/>
              <a:ext cx="1771651" cy="2166938"/>
              <a:chOff x="1917688" y="2066927"/>
              <a:chExt cx="1771651" cy="2166938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0345194-4C7E-4BAC-BCDF-37CCDD64B1D9}"/>
                  </a:ext>
                </a:extLst>
              </p:cNvPr>
              <p:cNvGrpSpPr/>
              <p:nvPr/>
            </p:nvGrpSpPr>
            <p:grpSpPr>
              <a:xfrm flipH="1" flipV="1">
                <a:off x="3365489" y="2425702"/>
                <a:ext cx="134938" cy="460375"/>
                <a:chOff x="2247901" y="2530477"/>
                <a:chExt cx="134938" cy="460375"/>
              </a:xfrm>
            </p:grpSpPr>
            <p:sp>
              <p:nvSpPr>
                <p:cNvPr id="8" name="Freeform 5">
                  <a:extLst>
                    <a:ext uri="{FF2B5EF4-FFF2-40B4-BE49-F238E27FC236}">
                      <a16:creationId xmlns:a16="http://schemas.microsoft.com/office/drawing/2014/main" id="{FECEE12F-6757-4F08-9481-87AC39421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3464" y="2614614"/>
                  <a:ext cx="79375" cy="376238"/>
                </a:xfrm>
                <a:custGeom>
                  <a:avLst/>
                  <a:gdLst>
                    <a:gd name="T0" fmla="*/ 50 w 50"/>
                    <a:gd name="T1" fmla="*/ 237 h 237"/>
                    <a:gd name="T2" fmla="*/ 0 w 50"/>
                    <a:gd name="T3" fmla="*/ 237 h 237"/>
                    <a:gd name="T4" fmla="*/ 0 w 50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" h="237">
                      <a:moveTo>
                        <a:pt x="50" y="237"/>
                      </a:moveTo>
                      <a:lnTo>
                        <a:pt x="0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" name="Freeform 6">
                  <a:extLst>
                    <a:ext uri="{FF2B5EF4-FFF2-40B4-BE49-F238E27FC236}">
                      <a16:creationId xmlns:a16="http://schemas.microsoft.com/office/drawing/2014/main" id="{6A854D05-6D85-4C2F-8EBE-1EBB2223F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901" y="2530477"/>
                  <a:ext cx="111125" cy="111125"/>
                </a:xfrm>
                <a:custGeom>
                  <a:avLst/>
                  <a:gdLst>
                    <a:gd name="T0" fmla="*/ 35 w 70"/>
                    <a:gd name="T1" fmla="*/ 0 h 70"/>
                    <a:gd name="T2" fmla="*/ 70 w 70"/>
                    <a:gd name="T3" fmla="*/ 70 h 70"/>
                    <a:gd name="T4" fmla="*/ 35 w 70"/>
                    <a:gd name="T5" fmla="*/ 53 h 70"/>
                    <a:gd name="T6" fmla="*/ 0 w 70"/>
                    <a:gd name="T7" fmla="*/ 70 h 70"/>
                    <a:gd name="T8" fmla="*/ 35 w 70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35" y="0"/>
                      </a:moveTo>
                      <a:lnTo>
                        <a:pt x="70" y="70"/>
                      </a:lnTo>
                      <a:lnTo>
                        <a:pt x="35" y="53"/>
                      </a:lnTo>
                      <a:lnTo>
                        <a:pt x="0" y="7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7CBB3784-AD70-454D-846A-5D9967113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7688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1501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11501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9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2AAE153D-4C2A-4A9A-A136-54D555110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0888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E98C220-A57E-4985-997D-B63F8E010372}"/>
                  </a:ext>
                </a:extLst>
              </p:cNvPr>
              <p:cNvGrpSpPr/>
              <p:nvPr/>
            </p:nvGrpSpPr>
            <p:grpSpPr>
              <a:xfrm flipV="1">
                <a:off x="2082788" y="3944940"/>
                <a:ext cx="111125" cy="288925"/>
                <a:chOff x="2082788" y="3944940"/>
                <a:chExt cx="111125" cy="288925"/>
              </a:xfrm>
            </p:grpSpPr>
            <p:sp>
              <p:nvSpPr>
                <p:cNvPr id="19" name="Freeform 16">
                  <a:extLst>
                    <a:ext uri="{FF2B5EF4-FFF2-40B4-BE49-F238E27FC236}">
                      <a16:creationId xmlns:a16="http://schemas.microsoft.com/office/drawing/2014/main" id="{45A7AB20-9163-4315-A57A-2F41271AF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0888" y="4027490"/>
                  <a:ext cx="17463" cy="206375"/>
                </a:xfrm>
                <a:custGeom>
                  <a:avLst/>
                  <a:gdLst>
                    <a:gd name="T0" fmla="*/ 0 w 11"/>
                    <a:gd name="T1" fmla="*/ 130 h 130"/>
                    <a:gd name="T2" fmla="*/ 10 w 11"/>
                    <a:gd name="T3" fmla="*/ 130 h 130"/>
                    <a:gd name="T4" fmla="*/ 11 w 11"/>
                    <a:gd name="T5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130">
                      <a:moveTo>
                        <a:pt x="0" y="130"/>
                      </a:moveTo>
                      <a:lnTo>
                        <a:pt x="10" y="130"/>
                      </a:lnTo>
                      <a:lnTo>
                        <a:pt x="11" y="0"/>
                      </a:lnTo>
                    </a:path>
                  </a:pathLst>
                </a:custGeom>
                <a:noFill/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0" name="Freeform 17">
                  <a:extLst>
                    <a:ext uri="{FF2B5EF4-FFF2-40B4-BE49-F238E27FC236}">
                      <a16:creationId xmlns:a16="http://schemas.microsoft.com/office/drawing/2014/main" id="{79471145-41DC-4BB4-80A0-5EF28EA6E9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788" y="3944940"/>
                  <a:ext cx="111125" cy="111125"/>
                </a:xfrm>
                <a:custGeom>
                  <a:avLst/>
                  <a:gdLst>
                    <a:gd name="T0" fmla="*/ 35 w 70"/>
                    <a:gd name="T1" fmla="*/ 0 h 70"/>
                    <a:gd name="T2" fmla="*/ 70 w 70"/>
                    <a:gd name="T3" fmla="*/ 70 h 70"/>
                    <a:gd name="T4" fmla="*/ 35 w 70"/>
                    <a:gd name="T5" fmla="*/ 52 h 70"/>
                    <a:gd name="T6" fmla="*/ 0 w 70"/>
                    <a:gd name="T7" fmla="*/ 70 h 70"/>
                    <a:gd name="T8" fmla="*/ 35 w 70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35" y="0"/>
                      </a:moveTo>
                      <a:lnTo>
                        <a:pt x="70" y="70"/>
                      </a:lnTo>
                      <a:lnTo>
                        <a:pt x="35" y="52"/>
                      </a:lnTo>
                      <a:lnTo>
                        <a:pt x="0" y="7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22" name="Rectangle 19">
                <a:extLst>
                  <a:ext uri="{FF2B5EF4-FFF2-40B4-BE49-F238E27FC236}">
                    <a16:creationId xmlns:a16="http://schemas.microsoft.com/office/drawing/2014/main" id="{4701530E-50D5-44D8-AD85-0D88A4DD3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7088" y="3197227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108">
                <a:extLst>
                  <a:ext uri="{FF2B5EF4-FFF2-40B4-BE49-F238E27FC236}">
                    <a16:creationId xmlns:a16="http://schemas.microsoft.com/office/drawing/2014/main" id="{566785BA-9774-4407-8EB4-6B5AD60F20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35675" y="4150902"/>
                <a:ext cx="425472" cy="231782"/>
              </a:xfrm>
              <a:prstGeom prst="ellipse">
                <a:avLst/>
              </a:prstGeom>
              <a:solidFill>
                <a:srgbClr val="FF9933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5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500" dirty="0"/>
                  <a:t>W</a:t>
                </a:r>
                <a:endParaRPr lang="id-ID" sz="500" dirty="0"/>
              </a:p>
            </p:txBody>
          </p:sp>
        </mc:Choice>
        <mc:Fallback xmlns="">
          <p:sp>
            <p:nvSpPr>
              <p:cNvPr id="96" name="Oval 108">
                <a:extLst>
                  <a:ext uri="{FF2B5EF4-FFF2-40B4-BE49-F238E27FC236}">
                    <a16:creationId xmlns:a16="http://schemas.microsoft.com/office/drawing/2014/main" id="{566785BA-9774-4407-8EB4-6B5AD60F2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675" y="4150902"/>
                <a:ext cx="425472" cy="2317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CDB86142-77CB-401B-8B52-3873610E68F3}"/>
              </a:ext>
            </a:extLst>
          </p:cNvPr>
          <p:cNvCxnSpPr>
            <a:endCxn id="96" idx="0"/>
          </p:cNvCxnSpPr>
          <p:nvPr/>
        </p:nvCxnSpPr>
        <p:spPr>
          <a:xfrm flipH="1">
            <a:off x="1648411" y="3916727"/>
            <a:ext cx="72393" cy="234175"/>
          </a:xfrm>
          <a:prstGeom prst="bentConnector4">
            <a:avLst>
              <a:gd name="adj1" fmla="val 105259"/>
              <a:gd name="adj2" fmla="val 91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97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FE66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F85C3BC-D73B-4CBE-8969-25CBAA97680C}"/>
              </a:ext>
            </a:extLst>
          </p:cNvPr>
          <p:cNvSpPr/>
          <p:nvPr/>
        </p:nvSpPr>
        <p:spPr>
          <a:xfrm rot="10043290">
            <a:off x="1432911" y="446774"/>
            <a:ext cx="5797030" cy="6499245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gradFill flip="none" rotWithShape="1">
            <a:gsLst>
              <a:gs pos="0">
                <a:srgbClr val="FFD200"/>
              </a:gs>
              <a:gs pos="50000">
                <a:srgbClr val="FFE669"/>
              </a:gs>
              <a:gs pos="100000">
                <a:srgbClr val="FFF0A3"/>
              </a:gs>
            </a:gsLst>
            <a:lin ang="5400000" scaled="1"/>
            <a:tileRect/>
          </a:gra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62D34AB-7FF8-489C-9BEB-60629CDB5F5D}"/>
              </a:ext>
            </a:extLst>
          </p:cNvPr>
          <p:cNvSpPr/>
          <p:nvPr/>
        </p:nvSpPr>
        <p:spPr>
          <a:xfrm rot="15787961">
            <a:off x="7043696" y="3895371"/>
            <a:ext cx="574786" cy="284299"/>
          </a:xfrm>
          <a:prstGeom prst="ellipse">
            <a:avLst/>
          </a:prstGeom>
          <a:solidFill>
            <a:srgbClr val="FFE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B225EBB-32FE-4036-94D0-CF2F57017EE6}"/>
              </a:ext>
            </a:extLst>
          </p:cNvPr>
          <p:cNvSpPr/>
          <p:nvPr/>
        </p:nvSpPr>
        <p:spPr>
          <a:xfrm>
            <a:off x="8966200" y="-6004"/>
            <a:ext cx="3225799" cy="869604"/>
          </a:xfrm>
          <a:prstGeom prst="rect">
            <a:avLst/>
          </a:prstGeom>
          <a:solidFill>
            <a:srgbClr val="000000">
              <a:alpha val="4902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Rectangle 34">
            <a:extLst>
              <a:ext uri="{FF2B5EF4-FFF2-40B4-BE49-F238E27FC236}">
                <a16:creationId xmlns:a16="http://schemas.microsoft.com/office/drawing/2014/main" id="{1B2C8DF0-5357-48C8-A124-AC9B47BF3FA4}"/>
              </a:ext>
            </a:extLst>
          </p:cNvPr>
          <p:cNvSpPr/>
          <p:nvPr/>
        </p:nvSpPr>
        <p:spPr>
          <a:xfrm>
            <a:off x="7924800" y="5128369"/>
            <a:ext cx="4267200" cy="1729631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FFE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Rectangle 34">
            <a:extLst>
              <a:ext uri="{FF2B5EF4-FFF2-40B4-BE49-F238E27FC236}">
                <a16:creationId xmlns:a16="http://schemas.microsoft.com/office/drawing/2014/main" id="{304960BB-5233-4392-8F44-F4E1BE8D46EE}"/>
              </a:ext>
            </a:extLst>
          </p:cNvPr>
          <p:cNvSpPr/>
          <p:nvPr/>
        </p:nvSpPr>
        <p:spPr>
          <a:xfrm rot="10800000">
            <a:off x="0" y="-19942"/>
            <a:ext cx="3340100" cy="154394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729335 h 2762246"/>
              <a:gd name="connsiteX1" fmla="*/ 4267200 w 4267200"/>
              <a:gd name="connsiteY1" fmla="*/ 0 h 2762246"/>
              <a:gd name="connsiteX2" fmla="*/ 4267200 w 4267200"/>
              <a:gd name="connsiteY2" fmla="*/ 2762246 h 2762246"/>
              <a:gd name="connsiteX3" fmla="*/ 0 w 4267200"/>
              <a:gd name="connsiteY3" fmla="*/ 2762246 h 2762246"/>
              <a:gd name="connsiteX4" fmla="*/ 10160 w 4267200"/>
              <a:gd name="connsiteY4" fmla="*/ 2729335 h 2762246"/>
              <a:gd name="connsiteX0" fmla="*/ 0 w 5479102"/>
              <a:gd name="connsiteY0" fmla="*/ 2798391 h 2798391"/>
              <a:gd name="connsiteX1" fmla="*/ 5479102 w 5479102"/>
              <a:gd name="connsiteY1" fmla="*/ 0 h 2798391"/>
              <a:gd name="connsiteX2" fmla="*/ 5479102 w 5479102"/>
              <a:gd name="connsiteY2" fmla="*/ 2762246 h 2798391"/>
              <a:gd name="connsiteX3" fmla="*/ 1211902 w 5479102"/>
              <a:gd name="connsiteY3" fmla="*/ 2762246 h 2798391"/>
              <a:gd name="connsiteX4" fmla="*/ 0 w 5479102"/>
              <a:gd name="connsiteY4" fmla="*/ 2798391 h 2798391"/>
              <a:gd name="connsiteX0" fmla="*/ 0 w 5479102"/>
              <a:gd name="connsiteY0" fmla="*/ 2798391 h 2798391"/>
              <a:gd name="connsiteX1" fmla="*/ 5479102 w 5479102"/>
              <a:gd name="connsiteY1" fmla="*/ 0 h 2798391"/>
              <a:gd name="connsiteX2" fmla="*/ 5479102 w 5479102"/>
              <a:gd name="connsiteY2" fmla="*/ 2762246 h 2798391"/>
              <a:gd name="connsiteX3" fmla="*/ 1211902 w 5479102"/>
              <a:gd name="connsiteY3" fmla="*/ 2762246 h 2798391"/>
              <a:gd name="connsiteX4" fmla="*/ 0 w 5479102"/>
              <a:gd name="connsiteY4" fmla="*/ 2798391 h 2798391"/>
              <a:gd name="connsiteX0" fmla="*/ 3079 w 5482181"/>
              <a:gd name="connsiteY0" fmla="*/ 2798391 h 2798391"/>
              <a:gd name="connsiteX1" fmla="*/ 5482181 w 5482181"/>
              <a:gd name="connsiteY1" fmla="*/ 0 h 2798391"/>
              <a:gd name="connsiteX2" fmla="*/ 5482181 w 5482181"/>
              <a:gd name="connsiteY2" fmla="*/ 2762246 h 2798391"/>
              <a:gd name="connsiteX3" fmla="*/ 1214981 w 5482181"/>
              <a:gd name="connsiteY3" fmla="*/ 2762246 h 2798391"/>
              <a:gd name="connsiteX4" fmla="*/ 3079 w 5482181"/>
              <a:gd name="connsiteY4" fmla="*/ 2798391 h 279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181" h="2798391">
                <a:moveTo>
                  <a:pt x="3079" y="2798391"/>
                </a:moveTo>
                <a:cubicBezTo>
                  <a:pt x="-123361" y="538468"/>
                  <a:pt x="3676227" y="3960678"/>
                  <a:pt x="5482181" y="0"/>
                </a:cubicBezTo>
                <a:lnTo>
                  <a:pt x="5482181" y="2762246"/>
                </a:lnTo>
                <a:lnTo>
                  <a:pt x="1214981" y="2762246"/>
                </a:lnTo>
                <a:lnTo>
                  <a:pt x="3079" y="2798391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6E816FC-A1D9-4C64-A60C-7823DE559EB4}"/>
              </a:ext>
            </a:extLst>
          </p:cNvPr>
          <p:cNvSpPr/>
          <p:nvPr/>
        </p:nvSpPr>
        <p:spPr>
          <a:xfrm rot="3189251">
            <a:off x="567451" y="5933744"/>
            <a:ext cx="808700" cy="322083"/>
          </a:xfrm>
          <a:prstGeom prst="ellipse">
            <a:avLst/>
          </a:prstGeom>
          <a:solidFill>
            <a:srgbClr val="FFE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7" name="Rectangle 34">
            <a:extLst>
              <a:ext uri="{FF2B5EF4-FFF2-40B4-BE49-F238E27FC236}">
                <a16:creationId xmlns:a16="http://schemas.microsoft.com/office/drawing/2014/main" id="{EF9A2C3F-242C-479D-B92D-FC19714FA860}"/>
              </a:ext>
            </a:extLst>
          </p:cNvPr>
          <p:cNvSpPr/>
          <p:nvPr/>
        </p:nvSpPr>
        <p:spPr>
          <a:xfrm rot="16200000" flipH="1" flipV="1">
            <a:off x="-1367651" y="4507916"/>
            <a:ext cx="3708404" cy="991764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FFE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798FE0C7-4FAE-487F-8D47-6DD1F2A5F68A}"/>
              </a:ext>
            </a:extLst>
          </p:cNvPr>
          <p:cNvSpPr txBox="1">
            <a:spLocks/>
          </p:cNvSpPr>
          <p:nvPr/>
        </p:nvSpPr>
        <p:spPr>
          <a:xfrm>
            <a:off x="7171746" y="2110262"/>
            <a:ext cx="5020254" cy="994630"/>
          </a:xfrm>
          <a:prstGeom prst="rect">
            <a:avLst/>
          </a:prstGeom>
          <a:solidFill>
            <a:srgbClr val="FFD200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8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Introduction</a:t>
            </a:r>
            <a:endParaRPr lang="en-ID" sz="7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2AA5717E-D79A-44D6-9C97-8A49B8ADD692}"/>
              </a:ext>
            </a:extLst>
          </p:cNvPr>
          <p:cNvSpPr txBox="1">
            <a:spLocks/>
          </p:cNvSpPr>
          <p:nvPr/>
        </p:nvSpPr>
        <p:spPr>
          <a:xfrm>
            <a:off x="8813289" y="3390987"/>
            <a:ext cx="3403599" cy="994629"/>
          </a:xfrm>
          <a:prstGeom prst="rect">
            <a:avLst/>
          </a:prstGeom>
          <a:solidFill>
            <a:srgbClr val="24285B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0" dirty="0">
                <a:solidFill>
                  <a:srgbClr val="F7F3F0"/>
                </a:solidFill>
                <a:effectLst/>
                <a:latin typeface="Consolas" panose="020B0609020204030204" pitchFamily="49" charset="0"/>
              </a:rPr>
              <a:t>Python</a:t>
            </a:r>
            <a:endParaRPr lang="en-ID" sz="6600" b="0" dirty="0">
              <a:solidFill>
                <a:srgbClr val="F7F3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0F30B48-BAB5-478A-AEBE-231092003CD5}"/>
              </a:ext>
            </a:extLst>
          </p:cNvPr>
          <p:cNvSpPr/>
          <p:nvPr/>
        </p:nvSpPr>
        <p:spPr>
          <a:xfrm rot="20328536">
            <a:off x="10879652" y="5508739"/>
            <a:ext cx="574786" cy="284299"/>
          </a:xfrm>
          <a:prstGeom prst="ellipse">
            <a:avLst/>
          </a:prstGeom>
          <a:solidFill>
            <a:srgbClr val="FFE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AF5B8716-80C6-488A-A56D-2C1907EA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14" y="62197"/>
            <a:ext cx="3019774" cy="77600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D036016-C966-4670-AEFF-8B4EF3C0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61635" y="-1140796"/>
            <a:ext cx="12186123" cy="91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24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roup 422">
            <a:extLst>
              <a:ext uri="{FF2B5EF4-FFF2-40B4-BE49-F238E27FC236}">
                <a16:creationId xmlns:a16="http://schemas.microsoft.com/office/drawing/2014/main" id="{0ECEC26F-60A3-404F-994C-E3EF17DB0F96}"/>
              </a:ext>
            </a:extLst>
          </p:cNvPr>
          <p:cNvGrpSpPr/>
          <p:nvPr/>
        </p:nvGrpSpPr>
        <p:grpSpPr>
          <a:xfrm>
            <a:off x="3083662" y="3329112"/>
            <a:ext cx="697925" cy="685786"/>
            <a:chOff x="8740690" y="4538955"/>
            <a:chExt cx="697925" cy="68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Oval 108">
                  <a:extLst>
                    <a:ext uri="{FF2B5EF4-FFF2-40B4-BE49-F238E27FC236}">
                      <a16:creationId xmlns:a16="http://schemas.microsoft.com/office/drawing/2014/main" id="{699B5527-6695-4CCA-8269-EFE5CE7E2BD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740690" y="4844536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424" name="Oval 108">
                  <a:extLst>
                    <a:ext uri="{FF2B5EF4-FFF2-40B4-BE49-F238E27FC236}">
                      <a16:creationId xmlns:a16="http://schemas.microsoft.com/office/drawing/2014/main" id="{699B5527-6695-4CCA-8269-EFE5CE7E2B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40690" y="4844536"/>
                  <a:ext cx="697925" cy="380205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C552ADB9-23B8-40EE-A59D-BE60AB42AF7B}"/>
                </a:ext>
              </a:extLst>
            </p:cNvPr>
            <p:cNvCxnSpPr>
              <a:cxnSpLocks/>
              <a:endCxn id="424" idx="0"/>
            </p:cNvCxnSpPr>
            <p:nvPr/>
          </p:nvCxnSpPr>
          <p:spPr>
            <a:xfrm flipH="1">
              <a:off x="9089653" y="4538955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3FFBBE40-CDDE-4413-83EA-B46104D6F102}"/>
              </a:ext>
            </a:extLst>
          </p:cNvPr>
          <p:cNvGrpSpPr/>
          <p:nvPr/>
        </p:nvGrpSpPr>
        <p:grpSpPr>
          <a:xfrm>
            <a:off x="5009821" y="3246178"/>
            <a:ext cx="697925" cy="685786"/>
            <a:chOff x="8588291" y="2416856"/>
            <a:chExt cx="697925" cy="68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Oval 108">
                  <a:extLst>
                    <a:ext uri="{FF2B5EF4-FFF2-40B4-BE49-F238E27FC236}">
                      <a16:creationId xmlns:a16="http://schemas.microsoft.com/office/drawing/2014/main" id="{8B74F555-0803-4B81-BA65-1D5F8421560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588291" y="2722437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416" name="Oval 108">
                  <a:extLst>
                    <a:ext uri="{FF2B5EF4-FFF2-40B4-BE49-F238E27FC236}">
                      <a16:creationId xmlns:a16="http://schemas.microsoft.com/office/drawing/2014/main" id="{8B74F555-0803-4B81-BA65-1D5F842156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88291" y="2722437"/>
                  <a:ext cx="697925" cy="38020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76F63492-B777-4A7B-A545-BC33A040A7FD}"/>
                </a:ext>
              </a:extLst>
            </p:cNvPr>
            <p:cNvCxnSpPr>
              <a:cxnSpLocks/>
              <a:endCxn id="416" idx="0"/>
            </p:cNvCxnSpPr>
            <p:nvPr/>
          </p:nvCxnSpPr>
          <p:spPr>
            <a:xfrm flipH="1">
              <a:off x="8937254" y="2416856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Rectangle 417">
            <a:extLst>
              <a:ext uri="{FF2B5EF4-FFF2-40B4-BE49-F238E27FC236}">
                <a16:creationId xmlns:a16="http://schemas.microsoft.com/office/drawing/2014/main" id="{322CA7BB-6C41-4A37-8B95-47EFCC725DB4}"/>
              </a:ext>
            </a:extLst>
          </p:cNvPr>
          <p:cNvSpPr/>
          <p:nvPr/>
        </p:nvSpPr>
        <p:spPr>
          <a:xfrm>
            <a:off x="4808952" y="2970754"/>
            <a:ext cx="1099840" cy="1022367"/>
          </a:xfrm>
          <a:prstGeom prst="rect">
            <a:avLst/>
          </a:prstGeom>
          <a:solidFill>
            <a:srgbClr val="E1E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E0E7FE"/>
              </a:solidFill>
            </a:endParaRPr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09E29D1E-BDFD-491D-95EE-990488A8E2F6}"/>
              </a:ext>
            </a:extLst>
          </p:cNvPr>
          <p:cNvGrpSpPr/>
          <p:nvPr/>
        </p:nvGrpSpPr>
        <p:grpSpPr>
          <a:xfrm>
            <a:off x="5004417" y="3244355"/>
            <a:ext cx="697925" cy="685786"/>
            <a:chOff x="8740690" y="4538955"/>
            <a:chExt cx="697925" cy="68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Oval 108">
                  <a:extLst>
                    <a:ext uri="{FF2B5EF4-FFF2-40B4-BE49-F238E27FC236}">
                      <a16:creationId xmlns:a16="http://schemas.microsoft.com/office/drawing/2014/main" id="{859B95B0-0AD3-41B4-918F-A83BC463834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740690" y="4844536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420" name="Oval 108">
                  <a:extLst>
                    <a:ext uri="{FF2B5EF4-FFF2-40B4-BE49-F238E27FC236}">
                      <a16:creationId xmlns:a16="http://schemas.microsoft.com/office/drawing/2014/main" id="{859B95B0-0AD3-41B4-918F-A83BC46383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40690" y="4844536"/>
                  <a:ext cx="697925" cy="38020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1" name="Straight Arrow Connector 420">
              <a:extLst>
                <a:ext uri="{FF2B5EF4-FFF2-40B4-BE49-F238E27FC236}">
                  <a16:creationId xmlns:a16="http://schemas.microsoft.com/office/drawing/2014/main" id="{DEC0F704-D4FC-4A0F-A7BD-4A1C6CAE2505}"/>
                </a:ext>
              </a:extLst>
            </p:cNvPr>
            <p:cNvCxnSpPr>
              <a:cxnSpLocks/>
              <a:endCxn id="420" idx="0"/>
            </p:cNvCxnSpPr>
            <p:nvPr/>
          </p:nvCxnSpPr>
          <p:spPr>
            <a:xfrm flipH="1">
              <a:off x="9089653" y="4538955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0FC3833E-77A8-45BF-82CA-3CA56ECB84FC}"/>
              </a:ext>
            </a:extLst>
          </p:cNvPr>
          <p:cNvGrpSpPr/>
          <p:nvPr/>
        </p:nvGrpSpPr>
        <p:grpSpPr>
          <a:xfrm>
            <a:off x="6932202" y="3269106"/>
            <a:ext cx="697925" cy="685786"/>
            <a:chOff x="8588291" y="2416856"/>
            <a:chExt cx="697925" cy="68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" name="Oval 108">
                  <a:extLst>
                    <a:ext uri="{FF2B5EF4-FFF2-40B4-BE49-F238E27FC236}">
                      <a16:creationId xmlns:a16="http://schemas.microsoft.com/office/drawing/2014/main" id="{8A519830-F132-4B6A-9D52-CD18DCB4507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588291" y="2722437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410" name="Oval 108">
                  <a:extLst>
                    <a:ext uri="{FF2B5EF4-FFF2-40B4-BE49-F238E27FC236}">
                      <a16:creationId xmlns:a16="http://schemas.microsoft.com/office/drawing/2014/main" id="{8A519830-F132-4B6A-9D52-CD18DCB450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88291" y="2722437"/>
                  <a:ext cx="697925" cy="380205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21CE2FF0-42F9-478F-8975-CABFC4EA56FA}"/>
                </a:ext>
              </a:extLst>
            </p:cNvPr>
            <p:cNvCxnSpPr>
              <a:cxnSpLocks/>
              <a:endCxn id="410" idx="0"/>
            </p:cNvCxnSpPr>
            <p:nvPr/>
          </p:nvCxnSpPr>
          <p:spPr>
            <a:xfrm flipH="1">
              <a:off x="8937254" y="2416856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" name="Rectangle 398">
            <a:extLst>
              <a:ext uri="{FF2B5EF4-FFF2-40B4-BE49-F238E27FC236}">
                <a16:creationId xmlns:a16="http://schemas.microsoft.com/office/drawing/2014/main" id="{4434FFC7-6DC2-4E53-A309-E5C68E2D12EF}"/>
              </a:ext>
            </a:extLst>
          </p:cNvPr>
          <p:cNvSpPr/>
          <p:nvPr/>
        </p:nvSpPr>
        <p:spPr>
          <a:xfrm>
            <a:off x="6731333" y="2993682"/>
            <a:ext cx="1099840" cy="1022367"/>
          </a:xfrm>
          <a:prstGeom prst="rect">
            <a:avLst/>
          </a:prstGeom>
          <a:solidFill>
            <a:srgbClr val="E1E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E0E7FE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0D8274C3-95F1-4141-9551-E0C36CCD98F1}"/>
              </a:ext>
            </a:extLst>
          </p:cNvPr>
          <p:cNvGrpSpPr/>
          <p:nvPr/>
        </p:nvGrpSpPr>
        <p:grpSpPr>
          <a:xfrm>
            <a:off x="6926798" y="3267283"/>
            <a:ext cx="697925" cy="685786"/>
            <a:chOff x="8740690" y="4538955"/>
            <a:chExt cx="697925" cy="68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7" name="Oval 108">
                  <a:extLst>
                    <a:ext uri="{FF2B5EF4-FFF2-40B4-BE49-F238E27FC236}">
                      <a16:creationId xmlns:a16="http://schemas.microsoft.com/office/drawing/2014/main" id="{7ABC3672-6474-4195-A9F8-79104406D82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740690" y="4844536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397" name="Oval 108">
                  <a:extLst>
                    <a:ext uri="{FF2B5EF4-FFF2-40B4-BE49-F238E27FC236}">
                      <a16:creationId xmlns:a16="http://schemas.microsoft.com/office/drawing/2014/main" id="{7ABC3672-6474-4195-A9F8-79104406D8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40690" y="4844536"/>
                  <a:ext cx="697925" cy="38020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E0C8045C-88FE-4960-866D-31F2015CEE1C}"/>
                </a:ext>
              </a:extLst>
            </p:cNvPr>
            <p:cNvCxnSpPr>
              <a:cxnSpLocks/>
              <a:endCxn id="397" idx="0"/>
            </p:cNvCxnSpPr>
            <p:nvPr/>
          </p:nvCxnSpPr>
          <p:spPr>
            <a:xfrm flipH="1">
              <a:off x="9089653" y="4538955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FB237409-69EE-4E53-A8A0-1CB056F2E5EA}"/>
              </a:ext>
            </a:extLst>
          </p:cNvPr>
          <p:cNvGrpSpPr/>
          <p:nvPr/>
        </p:nvGrpSpPr>
        <p:grpSpPr>
          <a:xfrm>
            <a:off x="8858562" y="3268955"/>
            <a:ext cx="697925" cy="685786"/>
            <a:chOff x="8588291" y="2416856"/>
            <a:chExt cx="697925" cy="68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9" name="Oval 108">
                  <a:extLst>
                    <a:ext uri="{FF2B5EF4-FFF2-40B4-BE49-F238E27FC236}">
                      <a16:creationId xmlns:a16="http://schemas.microsoft.com/office/drawing/2014/main" id="{110F2664-16BA-4CBC-B7EF-9181BEF5E31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588291" y="2722437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389" name="Oval 108">
                  <a:extLst>
                    <a:ext uri="{FF2B5EF4-FFF2-40B4-BE49-F238E27FC236}">
                      <a16:creationId xmlns:a16="http://schemas.microsoft.com/office/drawing/2014/main" id="{110F2664-16BA-4CBC-B7EF-9181BEF5E3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88291" y="2722437"/>
                  <a:ext cx="697925" cy="38020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6F3BCA40-FCA9-4B77-BAC7-14968E8293C1}"/>
                </a:ext>
              </a:extLst>
            </p:cNvPr>
            <p:cNvCxnSpPr>
              <a:cxnSpLocks/>
              <a:endCxn id="389" idx="0"/>
            </p:cNvCxnSpPr>
            <p:nvPr/>
          </p:nvCxnSpPr>
          <p:spPr>
            <a:xfrm flipH="1">
              <a:off x="8937254" y="2416856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5" name="Rectangle 394">
            <a:extLst>
              <a:ext uri="{FF2B5EF4-FFF2-40B4-BE49-F238E27FC236}">
                <a16:creationId xmlns:a16="http://schemas.microsoft.com/office/drawing/2014/main" id="{BC24A0C7-DD18-4893-91C5-18F4FF89B0DD}"/>
              </a:ext>
            </a:extLst>
          </p:cNvPr>
          <p:cNvSpPr/>
          <p:nvPr/>
        </p:nvSpPr>
        <p:spPr>
          <a:xfrm>
            <a:off x="8677406" y="3181063"/>
            <a:ext cx="1099840" cy="1022367"/>
          </a:xfrm>
          <a:prstGeom prst="rect">
            <a:avLst/>
          </a:prstGeom>
          <a:solidFill>
            <a:srgbClr val="E1E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E0E7FE"/>
              </a:solidFill>
            </a:endParaRP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63AC73A-176E-49D1-8802-3BA253C4BE9A}"/>
              </a:ext>
            </a:extLst>
          </p:cNvPr>
          <p:cNvGrpSpPr/>
          <p:nvPr/>
        </p:nvGrpSpPr>
        <p:grpSpPr>
          <a:xfrm>
            <a:off x="8858562" y="3268624"/>
            <a:ext cx="697925" cy="685786"/>
            <a:chOff x="8740690" y="4538955"/>
            <a:chExt cx="697925" cy="68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2" name="Oval 108">
                  <a:extLst>
                    <a:ext uri="{FF2B5EF4-FFF2-40B4-BE49-F238E27FC236}">
                      <a16:creationId xmlns:a16="http://schemas.microsoft.com/office/drawing/2014/main" id="{E6AACEF3-F3FA-4C6C-B112-0E66B8D5A2A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740690" y="4844536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392" name="Oval 108">
                  <a:extLst>
                    <a:ext uri="{FF2B5EF4-FFF2-40B4-BE49-F238E27FC236}">
                      <a16:creationId xmlns:a16="http://schemas.microsoft.com/office/drawing/2014/main" id="{E6AACEF3-F3FA-4C6C-B112-0E66B8D5A2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40690" y="4844536"/>
                  <a:ext cx="697925" cy="38020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2DA37689-B0BB-48A1-83F4-B57FBBA3D04F}"/>
                </a:ext>
              </a:extLst>
            </p:cNvPr>
            <p:cNvCxnSpPr>
              <a:cxnSpLocks/>
              <a:endCxn id="392" idx="0"/>
            </p:cNvCxnSpPr>
            <p:nvPr/>
          </p:nvCxnSpPr>
          <p:spPr>
            <a:xfrm flipH="1">
              <a:off x="9089653" y="4538955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72DF37B-E843-4DDA-B4DF-0F3F731B3652}"/>
              </a:ext>
            </a:extLst>
          </p:cNvPr>
          <p:cNvGrpSpPr/>
          <p:nvPr/>
        </p:nvGrpSpPr>
        <p:grpSpPr>
          <a:xfrm>
            <a:off x="8851885" y="1192248"/>
            <a:ext cx="697925" cy="685786"/>
            <a:chOff x="8588291" y="2309848"/>
            <a:chExt cx="697925" cy="685786"/>
          </a:xfrm>
        </p:grpSpPr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3307B1A-869C-49E4-8096-BDD66D57442A}"/>
                </a:ext>
              </a:extLst>
            </p:cNvPr>
            <p:cNvCxnSpPr>
              <a:endCxn id="178" idx="0"/>
            </p:cNvCxnSpPr>
            <p:nvPr/>
          </p:nvCxnSpPr>
          <p:spPr>
            <a:xfrm flipH="1">
              <a:off x="8937254" y="2309848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Oval 108">
                  <a:extLst>
                    <a:ext uri="{FF2B5EF4-FFF2-40B4-BE49-F238E27FC236}">
                      <a16:creationId xmlns:a16="http://schemas.microsoft.com/office/drawing/2014/main" id="{03F01970-AAC8-4408-B046-ED2EFED344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588291" y="2615429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178" name="Oval 108">
                  <a:extLst>
                    <a:ext uri="{FF2B5EF4-FFF2-40B4-BE49-F238E27FC236}">
                      <a16:creationId xmlns:a16="http://schemas.microsoft.com/office/drawing/2014/main" id="{03F01970-AAC8-4408-B046-ED2EFED34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88291" y="2615429"/>
                  <a:ext cx="697925" cy="380205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CF1F310-55F0-4554-B0CF-448FD25DF324}"/>
              </a:ext>
            </a:extLst>
          </p:cNvPr>
          <p:cNvGrpSpPr/>
          <p:nvPr/>
        </p:nvGrpSpPr>
        <p:grpSpPr>
          <a:xfrm>
            <a:off x="3076701" y="1192248"/>
            <a:ext cx="697925" cy="685786"/>
            <a:chOff x="2806429" y="2309848"/>
            <a:chExt cx="697925" cy="68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Oval 108">
                  <a:extLst>
                    <a:ext uri="{FF2B5EF4-FFF2-40B4-BE49-F238E27FC236}">
                      <a16:creationId xmlns:a16="http://schemas.microsoft.com/office/drawing/2014/main" id="{13A7F6BB-7895-460F-A443-1316AE1F9DA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806429" y="2615429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188" name="Oval 108">
                  <a:extLst>
                    <a:ext uri="{FF2B5EF4-FFF2-40B4-BE49-F238E27FC236}">
                      <a16:creationId xmlns:a16="http://schemas.microsoft.com/office/drawing/2014/main" id="{13A7F6BB-7895-460F-A443-1316AE1F9D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6429" y="2615429"/>
                  <a:ext cx="697925" cy="380205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0B2FFF1-9433-4B1E-BD2F-8A58918AC753}"/>
                </a:ext>
              </a:extLst>
            </p:cNvPr>
            <p:cNvCxnSpPr>
              <a:endCxn id="188" idx="0"/>
            </p:cNvCxnSpPr>
            <p:nvPr/>
          </p:nvCxnSpPr>
          <p:spPr>
            <a:xfrm flipH="1">
              <a:off x="3155392" y="2309848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3B058A-4BA8-489C-9B88-803EFDA284BF}"/>
              </a:ext>
            </a:extLst>
          </p:cNvPr>
          <p:cNvGrpSpPr/>
          <p:nvPr/>
        </p:nvGrpSpPr>
        <p:grpSpPr>
          <a:xfrm>
            <a:off x="4975044" y="1192248"/>
            <a:ext cx="697925" cy="685786"/>
            <a:chOff x="4666672" y="2309848"/>
            <a:chExt cx="697925" cy="68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Oval 108">
                  <a:extLst>
                    <a:ext uri="{FF2B5EF4-FFF2-40B4-BE49-F238E27FC236}">
                      <a16:creationId xmlns:a16="http://schemas.microsoft.com/office/drawing/2014/main" id="{BE54996C-E268-416D-BA0B-C9F4C079A48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666672" y="2615429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190" name="Oval 108">
                  <a:extLst>
                    <a:ext uri="{FF2B5EF4-FFF2-40B4-BE49-F238E27FC236}">
                      <a16:creationId xmlns:a16="http://schemas.microsoft.com/office/drawing/2014/main" id="{BE54996C-E268-416D-BA0B-C9F4C079A4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66672" y="2615429"/>
                  <a:ext cx="697925" cy="380205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6FB174CF-1270-436F-AEB4-2DCEB7810C51}"/>
                </a:ext>
              </a:extLst>
            </p:cNvPr>
            <p:cNvCxnSpPr>
              <a:endCxn id="190" idx="0"/>
            </p:cNvCxnSpPr>
            <p:nvPr/>
          </p:nvCxnSpPr>
          <p:spPr>
            <a:xfrm flipH="1">
              <a:off x="5015635" y="2309848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6B645AD-76A0-4041-BA2A-3C9982A7AE67}"/>
              </a:ext>
            </a:extLst>
          </p:cNvPr>
          <p:cNvGrpSpPr/>
          <p:nvPr/>
        </p:nvGrpSpPr>
        <p:grpSpPr>
          <a:xfrm>
            <a:off x="6913805" y="1192248"/>
            <a:ext cx="697925" cy="685786"/>
            <a:chOff x="6643533" y="2309848"/>
            <a:chExt cx="697925" cy="68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Oval 108">
                  <a:extLst>
                    <a:ext uri="{FF2B5EF4-FFF2-40B4-BE49-F238E27FC236}">
                      <a16:creationId xmlns:a16="http://schemas.microsoft.com/office/drawing/2014/main" id="{A3866E18-FC55-447F-AD28-BC0536748DB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643533" y="2615429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192" name="Oval 108">
                  <a:extLst>
                    <a:ext uri="{FF2B5EF4-FFF2-40B4-BE49-F238E27FC236}">
                      <a16:creationId xmlns:a16="http://schemas.microsoft.com/office/drawing/2014/main" id="{A3866E18-FC55-447F-AD28-BC0536748D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43533" y="2615429"/>
                  <a:ext cx="697925" cy="380205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EE75D2D5-DDA5-4853-9EE6-35E36EFFF0D9}"/>
                </a:ext>
              </a:extLst>
            </p:cNvPr>
            <p:cNvCxnSpPr>
              <a:endCxn id="192" idx="0"/>
            </p:cNvCxnSpPr>
            <p:nvPr/>
          </p:nvCxnSpPr>
          <p:spPr>
            <a:xfrm flipH="1">
              <a:off x="6992496" y="2309848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17E2FF6-2435-4FF1-8A9C-6A39B902FAD3}"/>
                  </a:ext>
                </a:extLst>
              </p:cNvPr>
              <p:cNvSpPr/>
              <p:nvPr/>
            </p:nvSpPr>
            <p:spPr>
              <a:xfrm>
                <a:off x="1373382" y="4409379"/>
                <a:ext cx="1015159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4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𝑏𝑎𝑟𝑢</m:t>
                      </m:r>
                      <m:r>
                        <a:rPr lang="en-US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 </m:t>
                      </m:r>
                      <m:r>
                        <a:rPr lang="en-US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4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id-ID" sz="4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id-ID" sz="4800" dirty="0"/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17E2FF6-2435-4FF1-8A9C-6A39B902F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82" y="4409379"/>
                <a:ext cx="10151599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5" name="Group 364">
            <a:extLst>
              <a:ext uri="{FF2B5EF4-FFF2-40B4-BE49-F238E27FC236}">
                <a16:creationId xmlns:a16="http://schemas.microsoft.com/office/drawing/2014/main" id="{01CBD25A-F727-40D2-82E1-25207D1C4BBC}"/>
              </a:ext>
            </a:extLst>
          </p:cNvPr>
          <p:cNvGrpSpPr/>
          <p:nvPr/>
        </p:nvGrpSpPr>
        <p:grpSpPr>
          <a:xfrm>
            <a:off x="8860777" y="1192248"/>
            <a:ext cx="697925" cy="685786"/>
            <a:chOff x="8588291" y="2309848"/>
            <a:chExt cx="697925" cy="68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Oval 108">
                  <a:extLst>
                    <a:ext uri="{FF2B5EF4-FFF2-40B4-BE49-F238E27FC236}">
                      <a16:creationId xmlns:a16="http://schemas.microsoft.com/office/drawing/2014/main" id="{0A7DE780-B3F7-49E4-B4EE-BC17E4522CC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588291" y="2615429"/>
                  <a:ext cx="697925" cy="380205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366" name="Oval 108">
                  <a:extLst>
                    <a:ext uri="{FF2B5EF4-FFF2-40B4-BE49-F238E27FC236}">
                      <a16:creationId xmlns:a16="http://schemas.microsoft.com/office/drawing/2014/main" id="{0A7DE780-B3F7-49E4-B4EE-BC17E4522C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88291" y="2615429"/>
                  <a:ext cx="697925" cy="380205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FF9DD1DA-D7E0-4C30-A780-985B3F44CDC3}"/>
                </a:ext>
              </a:extLst>
            </p:cNvPr>
            <p:cNvCxnSpPr>
              <a:endCxn id="366" idx="0"/>
            </p:cNvCxnSpPr>
            <p:nvPr/>
          </p:nvCxnSpPr>
          <p:spPr>
            <a:xfrm flipH="1">
              <a:off x="8937254" y="2309848"/>
              <a:ext cx="1" cy="305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Oval 108">
                <a:extLst>
                  <a:ext uri="{FF2B5EF4-FFF2-40B4-BE49-F238E27FC236}">
                    <a16:creationId xmlns:a16="http://schemas.microsoft.com/office/drawing/2014/main" id="{FCC01CF8-3A31-4CFA-8D60-43C0014F94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84222" y="3628930"/>
                <a:ext cx="697925" cy="380205"/>
              </a:xfrm>
              <a:prstGeom prst="ellipse">
                <a:avLst/>
              </a:prstGeom>
              <a:solidFill>
                <a:srgbClr val="FF9933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d-ID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431" name="Oval 108">
                <a:extLst>
                  <a:ext uri="{FF2B5EF4-FFF2-40B4-BE49-F238E27FC236}">
                    <a16:creationId xmlns:a16="http://schemas.microsoft.com/office/drawing/2014/main" id="{FCC01CF8-3A31-4CFA-8D60-43C0014F9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4222" y="3628930"/>
                <a:ext cx="697925" cy="38020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9" name="Rectangle 428">
            <a:extLst>
              <a:ext uri="{FF2B5EF4-FFF2-40B4-BE49-F238E27FC236}">
                <a16:creationId xmlns:a16="http://schemas.microsoft.com/office/drawing/2014/main" id="{C3DB5702-286E-4B14-BD75-720EDC8660A0}"/>
              </a:ext>
            </a:extLst>
          </p:cNvPr>
          <p:cNvSpPr/>
          <p:nvPr/>
        </p:nvSpPr>
        <p:spPr>
          <a:xfrm>
            <a:off x="3033789" y="3384696"/>
            <a:ext cx="833090" cy="710683"/>
          </a:xfrm>
          <a:prstGeom prst="rect">
            <a:avLst/>
          </a:prstGeom>
          <a:solidFill>
            <a:srgbClr val="E1E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E0E7FE"/>
              </a:solidFill>
            </a:endParaRPr>
          </a:p>
        </p:txBody>
      </p:sp>
      <p:sp>
        <p:nvSpPr>
          <p:cNvPr id="434" name="Plus Sign 433">
            <a:extLst>
              <a:ext uri="{FF2B5EF4-FFF2-40B4-BE49-F238E27FC236}">
                <a16:creationId xmlns:a16="http://schemas.microsoft.com/office/drawing/2014/main" id="{F86A3AD2-F80F-4A62-B647-7DC70EA9B43A}"/>
              </a:ext>
            </a:extLst>
          </p:cNvPr>
          <p:cNvSpPr/>
          <p:nvPr/>
        </p:nvSpPr>
        <p:spPr>
          <a:xfrm>
            <a:off x="9440092" y="2677620"/>
            <a:ext cx="282515" cy="28251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5" name="Plus Sign 434">
            <a:extLst>
              <a:ext uri="{FF2B5EF4-FFF2-40B4-BE49-F238E27FC236}">
                <a16:creationId xmlns:a16="http://schemas.microsoft.com/office/drawing/2014/main" id="{AB31C8C1-911E-4585-BBAD-E96E05067EEC}"/>
              </a:ext>
            </a:extLst>
          </p:cNvPr>
          <p:cNvSpPr/>
          <p:nvPr/>
        </p:nvSpPr>
        <p:spPr>
          <a:xfrm>
            <a:off x="7472995" y="2666568"/>
            <a:ext cx="282515" cy="28251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6" name="Plus Sign 435">
            <a:extLst>
              <a:ext uri="{FF2B5EF4-FFF2-40B4-BE49-F238E27FC236}">
                <a16:creationId xmlns:a16="http://schemas.microsoft.com/office/drawing/2014/main" id="{857C1346-2ED3-4AC8-83D5-7A4B0A659FF6}"/>
              </a:ext>
            </a:extLst>
          </p:cNvPr>
          <p:cNvSpPr/>
          <p:nvPr/>
        </p:nvSpPr>
        <p:spPr>
          <a:xfrm>
            <a:off x="5548605" y="2666569"/>
            <a:ext cx="282515" cy="28251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7" name="Plus Sign 436">
            <a:extLst>
              <a:ext uri="{FF2B5EF4-FFF2-40B4-BE49-F238E27FC236}">
                <a16:creationId xmlns:a16="http://schemas.microsoft.com/office/drawing/2014/main" id="{EF572737-203B-4BF1-B7E3-8432A069E561}"/>
              </a:ext>
            </a:extLst>
          </p:cNvPr>
          <p:cNvSpPr/>
          <p:nvPr/>
        </p:nvSpPr>
        <p:spPr>
          <a:xfrm>
            <a:off x="3742355" y="2665425"/>
            <a:ext cx="282515" cy="28251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66024EE-55AA-4B65-ADC0-526B7EB5141C}"/>
              </a:ext>
            </a:extLst>
          </p:cNvPr>
          <p:cNvGrpSpPr/>
          <p:nvPr/>
        </p:nvGrpSpPr>
        <p:grpSpPr>
          <a:xfrm>
            <a:off x="1990327" y="476252"/>
            <a:ext cx="8211346" cy="2216761"/>
            <a:chOff x="1116000" y="2051052"/>
            <a:chExt cx="9920291" cy="2678113"/>
          </a:xfrm>
        </p:grpSpPr>
        <p:sp>
          <p:nvSpPr>
            <p:cNvPr id="92" name="Freeform 31">
              <a:extLst>
                <a:ext uri="{FF2B5EF4-FFF2-40B4-BE49-F238E27FC236}">
                  <a16:creationId xmlns:a16="http://schemas.microsoft.com/office/drawing/2014/main" id="{A867ACCC-1828-4519-A43E-7AD08B25A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000" y="3705227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AE95E669-058B-47B0-8553-418898ADA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14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D6D37E97-DA14-4634-8F38-11BF29EF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14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BE2DAEA-E431-4E6D-8CA1-B87CB5318D74}"/>
                </a:ext>
              </a:extLst>
            </p:cNvPr>
            <p:cNvGrpSpPr/>
            <p:nvPr/>
          </p:nvGrpSpPr>
          <p:grpSpPr>
            <a:xfrm flipH="1" flipV="1">
              <a:off x="3365489" y="2425702"/>
              <a:ext cx="134938" cy="460375"/>
              <a:chOff x="2247901" y="2530477"/>
              <a:chExt cx="134938" cy="460375"/>
            </a:xfrm>
          </p:grpSpPr>
          <p:sp>
            <p:nvSpPr>
              <p:cNvPr id="172" name="Freeform 5">
                <a:extLst>
                  <a:ext uri="{FF2B5EF4-FFF2-40B4-BE49-F238E27FC236}">
                    <a16:creationId xmlns:a16="http://schemas.microsoft.com/office/drawing/2014/main" id="{39F31C90-8E9F-4EE8-AC16-7FBD2EA53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464" y="2614614"/>
                <a:ext cx="79375" cy="376238"/>
              </a:xfrm>
              <a:custGeom>
                <a:avLst/>
                <a:gdLst>
                  <a:gd name="T0" fmla="*/ 50 w 50"/>
                  <a:gd name="T1" fmla="*/ 237 h 237"/>
                  <a:gd name="T2" fmla="*/ 0 w 50"/>
                  <a:gd name="T3" fmla="*/ 237 h 237"/>
                  <a:gd name="T4" fmla="*/ 0 w 50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237">
                    <a:moveTo>
                      <a:pt x="50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3" name="Freeform 6">
                <a:extLst>
                  <a:ext uri="{FF2B5EF4-FFF2-40B4-BE49-F238E27FC236}">
                    <a16:creationId xmlns:a16="http://schemas.microsoft.com/office/drawing/2014/main" id="{A7E452E7-D6CE-4585-8CE6-946E079F4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901" y="2530477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10022AF0-E34B-4152-B6CA-837D8020D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688" y="2874964"/>
              <a:ext cx="1635126" cy="1069975"/>
            </a:xfrm>
            <a:custGeom>
              <a:avLst/>
              <a:gdLst>
                <a:gd name="T0" fmla="*/ 363 w 4141"/>
                <a:gd name="T1" fmla="*/ 0 h 2707"/>
                <a:gd name="T2" fmla="*/ 3667 w 4141"/>
                <a:gd name="T3" fmla="*/ 0 h 2707"/>
                <a:gd name="T4" fmla="*/ 4141 w 4141"/>
                <a:gd name="T5" fmla="*/ 384 h 2707"/>
                <a:gd name="T6" fmla="*/ 4141 w 4141"/>
                <a:gd name="T7" fmla="*/ 2278 h 2707"/>
                <a:gd name="T8" fmla="*/ 3771 w 4141"/>
                <a:gd name="T9" fmla="*/ 2705 h 2707"/>
                <a:gd name="T10" fmla="*/ 363 w 4141"/>
                <a:gd name="T11" fmla="*/ 2707 h 2707"/>
                <a:gd name="T12" fmla="*/ 0 w 4141"/>
                <a:gd name="T13" fmla="*/ 2301 h 2707"/>
                <a:gd name="T14" fmla="*/ 0 w 4141"/>
                <a:gd name="T15" fmla="*/ 406 h 2707"/>
                <a:gd name="T16" fmla="*/ 363 w 4141"/>
                <a:gd name="T17" fmla="*/ 0 h 2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1" h="2707">
                  <a:moveTo>
                    <a:pt x="363" y="0"/>
                  </a:moveTo>
                  <a:cubicBezTo>
                    <a:pt x="3667" y="0"/>
                    <a:pt x="3667" y="0"/>
                    <a:pt x="3667" y="0"/>
                  </a:cubicBezTo>
                  <a:cubicBezTo>
                    <a:pt x="4141" y="17"/>
                    <a:pt x="4141" y="384"/>
                    <a:pt x="4141" y="384"/>
                  </a:cubicBezTo>
                  <a:cubicBezTo>
                    <a:pt x="4141" y="2278"/>
                    <a:pt x="4141" y="2278"/>
                    <a:pt x="4141" y="2278"/>
                  </a:cubicBezTo>
                  <a:cubicBezTo>
                    <a:pt x="4141" y="2503"/>
                    <a:pt x="3972" y="2705"/>
                    <a:pt x="3771" y="2705"/>
                  </a:cubicBezTo>
                  <a:cubicBezTo>
                    <a:pt x="363" y="2707"/>
                    <a:pt x="363" y="2707"/>
                    <a:pt x="363" y="2707"/>
                  </a:cubicBezTo>
                  <a:cubicBezTo>
                    <a:pt x="162" y="2707"/>
                    <a:pt x="0" y="2525"/>
                    <a:pt x="0" y="2301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82"/>
                    <a:pt x="162" y="0"/>
                    <a:pt x="363" y="0"/>
                  </a:cubicBezTo>
                  <a:close/>
                </a:path>
              </a:pathLst>
            </a:custGeom>
            <a:solidFill>
              <a:srgbClr val="047368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79E370D-582B-412B-8E70-A713CC29E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1501" y="2066927"/>
                  <a:ext cx="477838" cy="477838"/>
                </a:xfrm>
                <a:custGeom>
                  <a:avLst/>
                  <a:gdLst>
                    <a:gd name="T0" fmla="*/ 604 w 1209"/>
                    <a:gd name="T1" fmla="*/ 0 h 1209"/>
                    <a:gd name="T2" fmla="*/ 1209 w 1209"/>
                    <a:gd name="T3" fmla="*/ 604 h 1209"/>
                    <a:gd name="T4" fmla="*/ 604 w 1209"/>
                    <a:gd name="T5" fmla="*/ 1209 h 1209"/>
                    <a:gd name="T6" fmla="*/ 0 w 1209"/>
                    <a:gd name="T7" fmla="*/ 604 h 1209"/>
                    <a:gd name="T8" fmla="*/ 604 w 1209"/>
                    <a:gd name="T9" fmla="*/ 0 h 1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9" h="1209">
                      <a:moveTo>
                        <a:pt x="604" y="0"/>
                      </a:moveTo>
                      <a:cubicBezTo>
                        <a:pt x="938" y="0"/>
                        <a:pt x="1209" y="271"/>
                        <a:pt x="1209" y="604"/>
                      </a:cubicBezTo>
                      <a:cubicBezTo>
                        <a:pt x="1209" y="939"/>
                        <a:pt x="938" y="1209"/>
                        <a:pt x="604" y="1209"/>
                      </a:cubicBezTo>
                      <a:cubicBezTo>
                        <a:pt x="270" y="1209"/>
                        <a:pt x="0" y="939"/>
                        <a:pt x="0" y="604"/>
                      </a:cubicBezTo>
                      <a:cubicBezTo>
                        <a:pt x="0" y="271"/>
                        <a:pt x="270" y="0"/>
                        <a:pt x="604" y="0"/>
                      </a:cubicBezTo>
                      <a:close/>
                    </a:path>
                  </a:pathLst>
                </a:custGeom>
                <a:solidFill>
                  <a:srgbClr val="FBF49C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79E370D-582B-412B-8E70-A713CC29EF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11501" y="2066927"/>
                  <a:ext cx="477838" cy="477838"/>
                </a:xfrm>
                <a:custGeom>
                  <a:avLst/>
                  <a:gdLst>
                    <a:gd name="T0" fmla="*/ 604 w 1209"/>
                    <a:gd name="T1" fmla="*/ 0 h 1209"/>
                    <a:gd name="T2" fmla="*/ 1209 w 1209"/>
                    <a:gd name="T3" fmla="*/ 604 h 1209"/>
                    <a:gd name="T4" fmla="*/ 604 w 1209"/>
                    <a:gd name="T5" fmla="*/ 1209 h 1209"/>
                    <a:gd name="T6" fmla="*/ 0 w 1209"/>
                    <a:gd name="T7" fmla="*/ 604 h 1209"/>
                    <a:gd name="T8" fmla="*/ 604 w 1209"/>
                    <a:gd name="T9" fmla="*/ 0 h 1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9" h="1209">
                      <a:moveTo>
                        <a:pt x="604" y="0"/>
                      </a:moveTo>
                      <a:cubicBezTo>
                        <a:pt x="938" y="0"/>
                        <a:pt x="1209" y="271"/>
                        <a:pt x="1209" y="604"/>
                      </a:cubicBezTo>
                      <a:cubicBezTo>
                        <a:pt x="1209" y="939"/>
                        <a:pt x="938" y="1209"/>
                        <a:pt x="604" y="1209"/>
                      </a:cubicBezTo>
                      <a:cubicBezTo>
                        <a:pt x="270" y="1209"/>
                        <a:pt x="0" y="939"/>
                        <a:pt x="0" y="604"/>
                      </a:cubicBezTo>
                      <a:cubicBezTo>
                        <a:pt x="0" y="271"/>
                        <a:pt x="270" y="0"/>
                        <a:pt x="604" y="0"/>
                      </a:cubicBezTo>
                      <a:close/>
                    </a:path>
                  </a:pathLst>
                </a:custGeom>
                <a:blipFill>
                  <a:blip r:embed="rId17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741E888C-915F-4F9A-87EA-849E0D574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888" y="4027490"/>
              <a:ext cx="17463" cy="206375"/>
            </a:xfrm>
            <a:custGeom>
              <a:avLst/>
              <a:gdLst>
                <a:gd name="T0" fmla="*/ 0 w 11"/>
                <a:gd name="T1" fmla="*/ 130 h 130"/>
                <a:gd name="T2" fmla="*/ 10 w 11"/>
                <a:gd name="T3" fmla="*/ 130 h 130"/>
                <a:gd name="T4" fmla="*/ 11 w 11"/>
                <a:gd name="T5" fmla="*/ 0 h 130"/>
                <a:gd name="T6" fmla="*/ 0 w 11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0">
                  <a:moveTo>
                    <a:pt x="0" y="130"/>
                  </a:moveTo>
                  <a:lnTo>
                    <a:pt x="10" y="130"/>
                  </a:lnTo>
                  <a:lnTo>
                    <a:pt x="11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261A6B6-7D9A-4E87-8D75-9ABF9EFBF50B}"/>
                </a:ext>
              </a:extLst>
            </p:cNvPr>
            <p:cNvGrpSpPr/>
            <p:nvPr/>
          </p:nvGrpSpPr>
          <p:grpSpPr>
            <a:xfrm flipV="1">
              <a:off x="2082788" y="3944940"/>
              <a:ext cx="111125" cy="288925"/>
              <a:chOff x="2082788" y="3944940"/>
              <a:chExt cx="111125" cy="288925"/>
            </a:xfrm>
          </p:grpSpPr>
          <p:sp>
            <p:nvSpPr>
              <p:cNvPr id="170" name="Freeform 16">
                <a:extLst>
                  <a:ext uri="{FF2B5EF4-FFF2-40B4-BE49-F238E27FC236}">
                    <a16:creationId xmlns:a16="http://schemas.microsoft.com/office/drawing/2014/main" id="{B30A1816-CB2D-4B1D-A69C-F667BA3D6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0888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Freeform 17">
                <a:extLst>
                  <a:ext uri="{FF2B5EF4-FFF2-40B4-BE49-F238E27FC236}">
                    <a16:creationId xmlns:a16="http://schemas.microsoft.com/office/drawing/2014/main" id="{33EBA708-CBAD-49CA-BACD-BB5225C5C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788" y="394494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Oval 18">
                  <a:extLst>
                    <a:ext uri="{FF2B5EF4-FFF2-40B4-BE49-F238E27FC236}">
                      <a16:creationId xmlns:a16="http://schemas.microsoft.com/office/drawing/2014/main" id="{99E7287E-7A5B-4E13-9F13-E5E54DBACC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1176" y="4251327"/>
                  <a:ext cx="477838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00" name="Oval 18">
                  <a:extLst>
                    <a:ext uri="{FF2B5EF4-FFF2-40B4-BE49-F238E27FC236}">
                      <a16:creationId xmlns:a16="http://schemas.microsoft.com/office/drawing/2014/main" id="{99E7287E-7A5B-4E13-9F13-E5E54DBACC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1176" y="4251327"/>
                  <a:ext cx="477838" cy="477838"/>
                </a:xfrm>
                <a:prstGeom prst="ellipse">
                  <a:avLst/>
                </a:prstGeom>
                <a:blipFill>
                  <a:blip r:embed="rId18"/>
                  <a:stretch>
                    <a:fillRect r="-4545" b="-6061"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Rectangle 19">
              <a:extLst>
                <a:ext uri="{FF2B5EF4-FFF2-40B4-BE49-F238E27FC236}">
                  <a16:creationId xmlns:a16="http://schemas.microsoft.com/office/drawing/2014/main" id="{EC59561D-F4C9-4E5E-A315-F3B172227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089" y="3197227"/>
              <a:ext cx="991550" cy="446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24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LSTM</a:t>
              </a:r>
              <a:endPara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81D708BA-FAB9-4D55-AAD7-0E58CE23A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463" y="3052764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5462900-9C32-46F3-997E-8F084BA6893F}"/>
                </a:ext>
              </a:extLst>
            </p:cNvPr>
            <p:cNvGrpSpPr/>
            <p:nvPr/>
          </p:nvGrpSpPr>
          <p:grpSpPr>
            <a:xfrm flipH="1">
              <a:off x="1116000" y="2995614"/>
              <a:ext cx="819151" cy="765176"/>
              <a:chOff x="1116000" y="2995614"/>
              <a:chExt cx="819151" cy="765176"/>
            </a:xfrm>
          </p:grpSpPr>
          <p:sp>
            <p:nvSpPr>
              <p:cNvPr id="166" name="Line 32">
                <a:extLst>
                  <a:ext uri="{FF2B5EF4-FFF2-40B4-BE49-F238E27FC236}">
                    <a16:creationId xmlns:a16="http://schemas.microsoft.com/office/drawing/2014/main" id="{96F534B0-3194-4530-9E5D-1B89AC530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6000" y="3705227"/>
                <a:ext cx="717550" cy="0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Line 29">
                <a:extLst>
                  <a:ext uri="{FF2B5EF4-FFF2-40B4-BE49-F238E27FC236}">
                    <a16:creationId xmlns:a16="http://schemas.microsoft.com/office/drawing/2014/main" id="{3252043B-3CC5-4019-8E1F-018948F49F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3463" y="3052764"/>
                <a:ext cx="717550" cy="0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07C13DE1-EA9B-4B12-9AD6-37FB853DD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438" y="2995614"/>
                <a:ext cx="112713" cy="112713"/>
              </a:xfrm>
              <a:custGeom>
                <a:avLst/>
                <a:gdLst>
                  <a:gd name="T0" fmla="*/ 71 w 71"/>
                  <a:gd name="T1" fmla="*/ 36 h 71"/>
                  <a:gd name="T2" fmla="*/ 0 w 71"/>
                  <a:gd name="T3" fmla="*/ 71 h 71"/>
                  <a:gd name="T4" fmla="*/ 18 w 71"/>
                  <a:gd name="T5" fmla="*/ 36 h 71"/>
                  <a:gd name="T6" fmla="*/ 0 w 71"/>
                  <a:gd name="T7" fmla="*/ 0 h 71"/>
                  <a:gd name="T8" fmla="*/ 71 w 71"/>
                  <a:gd name="T9" fmla="*/ 3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71" y="36"/>
                    </a:moveTo>
                    <a:lnTo>
                      <a:pt x="0" y="71"/>
                    </a:lnTo>
                    <a:lnTo>
                      <a:pt x="18" y="36"/>
                    </a:lnTo>
                    <a:lnTo>
                      <a:pt x="0" y="0"/>
                    </a:lnTo>
                    <a:lnTo>
                      <a:pt x="71" y="36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:a16="http://schemas.microsoft.com/office/drawing/2014/main" id="{E4156715-6A4F-44AA-A08F-55A4D14A5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6563" y="364966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7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7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FEB1850-C216-44F8-B06F-A8F3E27EF6D1}"/>
                </a:ext>
              </a:extLst>
            </p:cNvPr>
            <p:cNvGrpSpPr/>
            <p:nvPr/>
          </p:nvGrpSpPr>
          <p:grpSpPr>
            <a:xfrm flipH="1">
              <a:off x="3552814" y="3002759"/>
              <a:ext cx="636592" cy="755651"/>
              <a:chOff x="3552814" y="3002759"/>
              <a:chExt cx="636592" cy="755651"/>
            </a:xfrm>
          </p:grpSpPr>
          <p:sp>
            <p:nvSpPr>
              <p:cNvPr id="161" name="Line 8">
                <a:extLst>
                  <a:ext uri="{FF2B5EF4-FFF2-40B4-BE49-F238E27FC236}">
                    <a16:creationId xmlns:a16="http://schemas.microsoft.com/office/drawing/2014/main" id="{45FE8D91-F8B9-486B-A3F2-5850B2DED2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814" y="305276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00B262E-74A1-403C-A495-0DB37ED8D29D}"/>
                  </a:ext>
                </a:extLst>
              </p:cNvPr>
              <p:cNvGrpSpPr/>
              <p:nvPr/>
            </p:nvGrpSpPr>
            <p:grpSpPr>
              <a:xfrm>
                <a:off x="3552814" y="3002759"/>
                <a:ext cx="636592" cy="755651"/>
                <a:chOff x="3552814" y="3002759"/>
                <a:chExt cx="636592" cy="755651"/>
              </a:xfrm>
            </p:grpSpPr>
            <p:sp>
              <p:nvSpPr>
                <p:cNvPr id="163" name="Line 11">
                  <a:extLst>
                    <a:ext uri="{FF2B5EF4-FFF2-40B4-BE49-F238E27FC236}">
                      <a16:creationId xmlns:a16="http://schemas.microsoft.com/office/drawing/2014/main" id="{2128EAC8-7C20-463C-8ADD-409C4F305B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2814" y="3697290"/>
                  <a:ext cx="565150" cy="7938"/>
                </a:xfrm>
                <a:prstGeom prst="line">
                  <a:avLst/>
                </a:prstGeom>
                <a:noFill/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9CF242E8-7BF0-4C51-8855-7A3286DEB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9915" y="3002759"/>
                  <a:ext cx="109491" cy="111125"/>
                </a:xfrm>
                <a:custGeom>
                  <a:avLst/>
                  <a:gdLst>
                    <a:gd name="T0" fmla="*/ 70 w 70"/>
                    <a:gd name="T1" fmla="*/ 35 h 70"/>
                    <a:gd name="T2" fmla="*/ 0 w 70"/>
                    <a:gd name="T3" fmla="*/ 70 h 70"/>
                    <a:gd name="T4" fmla="*/ 18 w 70"/>
                    <a:gd name="T5" fmla="*/ 35 h 70"/>
                    <a:gd name="T6" fmla="*/ 0 w 70"/>
                    <a:gd name="T7" fmla="*/ 0 h 70"/>
                    <a:gd name="T8" fmla="*/ 70 w 70"/>
                    <a:gd name="T9" fmla="*/ 3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70" y="35"/>
                      </a:moveTo>
                      <a:lnTo>
                        <a:pt x="0" y="70"/>
                      </a:lnTo>
                      <a:lnTo>
                        <a:pt x="18" y="35"/>
                      </a:lnTo>
                      <a:lnTo>
                        <a:pt x="0" y="0"/>
                      </a:lnTo>
                      <a:lnTo>
                        <a:pt x="7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5" name="Freeform 12">
                  <a:extLst>
                    <a:ext uri="{FF2B5EF4-FFF2-40B4-BE49-F238E27FC236}">
                      <a16:creationId xmlns:a16="http://schemas.microsoft.com/office/drawing/2014/main" id="{244F8542-7DDB-4DB9-BAA8-A63E8DBD7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8281" y="3647285"/>
                  <a:ext cx="111125" cy="111125"/>
                </a:xfrm>
                <a:custGeom>
                  <a:avLst/>
                  <a:gdLst>
                    <a:gd name="T0" fmla="*/ 70 w 70"/>
                    <a:gd name="T1" fmla="*/ 35 h 70"/>
                    <a:gd name="T2" fmla="*/ 0 w 70"/>
                    <a:gd name="T3" fmla="*/ 70 h 70"/>
                    <a:gd name="T4" fmla="*/ 18 w 70"/>
                    <a:gd name="T5" fmla="*/ 35 h 70"/>
                    <a:gd name="T6" fmla="*/ 0 w 70"/>
                    <a:gd name="T7" fmla="*/ 0 h 70"/>
                    <a:gd name="T8" fmla="*/ 70 w 70"/>
                    <a:gd name="T9" fmla="*/ 3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70" y="35"/>
                      </a:moveTo>
                      <a:lnTo>
                        <a:pt x="0" y="70"/>
                      </a:lnTo>
                      <a:lnTo>
                        <a:pt x="18" y="35"/>
                      </a:lnTo>
                      <a:lnTo>
                        <a:pt x="0" y="0"/>
                      </a:lnTo>
                      <a:lnTo>
                        <a:pt x="7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7D383F1A-3B6B-4A19-985A-E8A54934B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41" y="304641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253AF59D-B673-4739-B917-C01A3A7AC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41" y="3692527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80C7508-EA15-4AB6-B279-627FA376E82A}"/>
                </a:ext>
              </a:extLst>
            </p:cNvPr>
            <p:cNvGrpSpPr/>
            <p:nvPr/>
          </p:nvGrpSpPr>
          <p:grpSpPr>
            <a:xfrm flipH="1" flipV="1">
              <a:off x="5635616" y="2420939"/>
              <a:ext cx="136525" cy="458788"/>
              <a:chOff x="5664191" y="2525714"/>
              <a:chExt cx="136525" cy="458788"/>
            </a:xfrm>
          </p:grpSpPr>
          <p:sp>
            <p:nvSpPr>
              <p:cNvPr id="159" name="Freeform 34">
                <a:extLst>
                  <a:ext uri="{FF2B5EF4-FFF2-40B4-BE49-F238E27FC236}">
                    <a16:creationId xmlns:a16="http://schemas.microsoft.com/office/drawing/2014/main" id="{9082C9F3-0037-4F55-9DDE-3FE239F39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53" y="260826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35">
                <a:extLst>
                  <a:ext uri="{FF2B5EF4-FFF2-40B4-BE49-F238E27FC236}">
                    <a16:creationId xmlns:a16="http://schemas.microsoft.com/office/drawing/2014/main" id="{E5FA7885-C34C-4F1D-B7FC-9BE350652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191" y="2525714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929B431D-458E-4045-818D-B9B8D398E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15" y="2870202"/>
              <a:ext cx="1635126" cy="1068388"/>
            </a:xfrm>
            <a:custGeom>
              <a:avLst/>
              <a:gdLst>
                <a:gd name="T0" fmla="*/ 363 w 4141"/>
                <a:gd name="T1" fmla="*/ 0 h 2706"/>
                <a:gd name="T2" fmla="*/ 3667 w 4141"/>
                <a:gd name="T3" fmla="*/ 0 h 2706"/>
                <a:gd name="T4" fmla="*/ 4141 w 4141"/>
                <a:gd name="T5" fmla="*/ 383 h 2706"/>
                <a:gd name="T6" fmla="*/ 4141 w 4141"/>
                <a:gd name="T7" fmla="*/ 2278 h 2706"/>
                <a:gd name="T8" fmla="*/ 3771 w 4141"/>
                <a:gd name="T9" fmla="*/ 2704 h 2706"/>
                <a:gd name="T10" fmla="*/ 363 w 4141"/>
                <a:gd name="T11" fmla="*/ 2706 h 2706"/>
                <a:gd name="T12" fmla="*/ 0 w 4141"/>
                <a:gd name="T13" fmla="*/ 2300 h 2706"/>
                <a:gd name="T14" fmla="*/ 0 w 4141"/>
                <a:gd name="T15" fmla="*/ 406 h 2706"/>
                <a:gd name="T16" fmla="*/ 363 w 4141"/>
                <a:gd name="T17" fmla="*/ 0 h 2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1" h="2706">
                  <a:moveTo>
                    <a:pt x="363" y="0"/>
                  </a:moveTo>
                  <a:cubicBezTo>
                    <a:pt x="3667" y="0"/>
                    <a:pt x="3667" y="0"/>
                    <a:pt x="3667" y="0"/>
                  </a:cubicBezTo>
                  <a:cubicBezTo>
                    <a:pt x="4141" y="16"/>
                    <a:pt x="4141" y="383"/>
                    <a:pt x="4141" y="383"/>
                  </a:cubicBezTo>
                  <a:cubicBezTo>
                    <a:pt x="4141" y="2278"/>
                    <a:pt x="4141" y="2278"/>
                    <a:pt x="4141" y="2278"/>
                  </a:cubicBezTo>
                  <a:cubicBezTo>
                    <a:pt x="4141" y="2502"/>
                    <a:pt x="3972" y="2704"/>
                    <a:pt x="3771" y="2704"/>
                  </a:cubicBezTo>
                  <a:cubicBezTo>
                    <a:pt x="363" y="2706"/>
                    <a:pt x="363" y="2706"/>
                    <a:pt x="363" y="2706"/>
                  </a:cubicBezTo>
                  <a:cubicBezTo>
                    <a:pt x="162" y="2706"/>
                    <a:pt x="0" y="2524"/>
                    <a:pt x="0" y="230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81"/>
                    <a:pt x="162" y="0"/>
                    <a:pt x="363" y="0"/>
                  </a:cubicBezTo>
                  <a:close/>
                </a:path>
              </a:pathLst>
            </a:custGeom>
            <a:solidFill>
              <a:srgbClr val="047368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Oval 43">
                  <a:extLst>
                    <a:ext uri="{FF2B5EF4-FFF2-40B4-BE49-F238E27FC236}">
                      <a16:creationId xmlns:a16="http://schemas.microsoft.com/office/drawing/2014/main" id="{2DC2D81C-FE1B-4FE8-8BC2-62DE9C9B8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1628" y="2062164"/>
                  <a:ext cx="477838" cy="477838"/>
                </a:xfrm>
                <a:prstGeom prst="ellipse">
                  <a:avLst/>
                </a:prstGeom>
                <a:solidFill>
                  <a:srgbClr val="FBF49C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09" name="Oval 43">
                  <a:extLst>
                    <a:ext uri="{FF2B5EF4-FFF2-40B4-BE49-F238E27FC236}">
                      <a16:creationId xmlns:a16="http://schemas.microsoft.com/office/drawing/2014/main" id="{2DC2D81C-FE1B-4FE8-8BC2-62DE9C9B80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81628" y="2062164"/>
                  <a:ext cx="477838" cy="477838"/>
                </a:xfrm>
                <a:prstGeom prst="ellipse">
                  <a:avLst/>
                </a:prstGeom>
                <a:blipFill>
                  <a:blip r:embed="rId19"/>
                  <a:stretch>
                    <a:fillRect r="-6061" b="-12121"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AF8A33F-F83C-40BA-9C95-713565426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15" y="4022727"/>
              <a:ext cx="17463" cy="204788"/>
            </a:xfrm>
            <a:custGeom>
              <a:avLst/>
              <a:gdLst>
                <a:gd name="T0" fmla="*/ 0 w 11"/>
                <a:gd name="T1" fmla="*/ 129 h 129"/>
                <a:gd name="T2" fmla="*/ 10 w 11"/>
                <a:gd name="T3" fmla="*/ 129 h 129"/>
                <a:gd name="T4" fmla="*/ 11 w 11"/>
                <a:gd name="T5" fmla="*/ 0 h 129"/>
                <a:gd name="T6" fmla="*/ 0 w 11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29">
                  <a:moveTo>
                    <a:pt x="0" y="129"/>
                  </a:moveTo>
                  <a:lnTo>
                    <a:pt x="10" y="129"/>
                  </a:lnTo>
                  <a:lnTo>
                    <a:pt x="11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0914E67C-5479-4B01-9809-46FEDC906077}"/>
                </a:ext>
              </a:extLst>
            </p:cNvPr>
            <p:cNvGrpSpPr/>
            <p:nvPr/>
          </p:nvGrpSpPr>
          <p:grpSpPr>
            <a:xfrm flipV="1">
              <a:off x="4352915" y="3938590"/>
              <a:ext cx="111125" cy="288925"/>
              <a:chOff x="4352915" y="3938590"/>
              <a:chExt cx="111125" cy="288925"/>
            </a:xfrm>
          </p:grpSpPr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D6BF6A7-0C14-4087-A594-5FFC1ED31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1015" y="4022727"/>
                <a:ext cx="17463" cy="204788"/>
              </a:xfrm>
              <a:custGeom>
                <a:avLst/>
                <a:gdLst>
                  <a:gd name="T0" fmla="*/ 0 w 11"/>
                  <a:gd name="T1" fmla="*/ 129 h 129"/>
                  <a:gd name="T2" fmla="*/ 10 w 11"/>
                  <a:gd name="T3" fmla="*/ 129 h 129"/>
                  <a:gd name="T4" fmla="*/ 11 w 11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2D16C6EF-2DB0-40E4-BCDC-B8D66A828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2915" y="393859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Oval 47">
                  <a:extLst>
                    <a:ext uri="{FF2B5EF4-FFF2-40B4-BE49-F238E27FC236}">
                      <a16:creationId xmlns:a16="http://schemas.microsoft.com/office/drawing/2014/main" id="{79E9600D-B759-46F3-B765-733968ECB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2890" y="4244977"/>
                  <a:ext cx="476250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12" name="Oval 47">
                  <a:extLst>
                    <a:ext uri="{FF2B5EF4-FFF2-40B4-BE49-F238E27FC236}">
                      <a16:creationId xmlns:a16="http://schemas.microsoft.com/office/drawing/2014/main" id="{79E9600D-B759-46F3-B765-733968ECB7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52890" y="4244977"/>
                  <a:ext cx="476250" cy="477838"/>
                </a:xfrm>
                <a:prstGeom prst="ellipse">
                  <a:avLst/>
                </a:prstGeom>
                <a:blipFill>
                  <a:blip r:embed="rId20"/>
                  <a:stretch>
                    <a:fillRect r="-6154" b="-6061"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Rectangle 48">
              <a:extLst>
                <a:ext uri="{FF2B5EF4-FFF2-40B4-BE49-F238E27FC236}">
                  <a16:creationId xmlns:a16="http://schemas.microsoft.com/office/drawing/2014/main" id="{9CD41378-6610-4D62-90E6-DC6798728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040" y="3192466"/>
              <a:ext cx="991550" cy="446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24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LSTM</a:t>
              </a:r>
              <a:endPara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0673B88-8D44-4B4C-AD8F-963A8511CA3C}"/>
                </a:ext>
              </a:extLst>
            </p:cNvPr>
            <p:cNvGrpSpPr/>
            <p:nvPr/>
          </p:nvGrpSpPr>
          <p:grpSpPr>
            <a:xfrm flipH="1">
              <a:off x="5822941" y="3002733"/>
              <a:ext cx="658464" cy="755651"/>
              <a:chOff x="5822941" y="3002733"/>
              <a:chExt cx="658464" cy="755651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5CFBF5B9-CE64-4AFC-923D-B36C7AEF8EBF}"/>
                  </a:ext>
                </a:extLst>
              </p:cNvPr>
              <p:cNvGrpSpPr/>
              <p:nvPr/>
            </p:nvGrpSpPr>
            <p:grpSpPr>
              <a:xfrm>
                <a:off x="5822941" y="3002733"/>
                <a:ext cx="658464" cy="111125"/>
                <a:chOff x="4676778" y="3002733"/>
                <a:chExt cx="658464" cy="111125"/>
              </a:xfrm>
            </p:grpSpPr>
            <p:sp>
              <p:nvSpPr>
                <p:cNvPr id="155" name="Line 37">
                  <a:extLst>
                    <a:ext uri="{FF2B5EF4-FFF2-40B4-BE49-F238E27FC236}">
                      <a16:creationId xmlns:a16="http://schemas.microsoft.com/office/drawing/2014/main" id="{4D32776A-B416-42D7-9C3C-E022383266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76778" y="3046414"/>
                  <a:ext cx="565150" cy="7938"/>
                </a:xfrm>
                <a:prstGeom prst="line">
                  <a:avLst/>
                </a:prstGeom>
                <a:noFill/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6" name="Freeform 9">
                  <a:extLst>
                    <a:ext uri="{FF2B5EF4-FFF2-40B4-BE49-F238E27FC236}">
                      <a16:creationId xmlns:a16="http://schemas.microsoft.com/office/drawing/2014/main" id="{D5134058-6222-4C84-9ED2-A411DB2E8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117" y="3002733"/>
                  <a:ext cx="111125" cy="111125"/>
                </a:xfrm>
                <a:custGeom>
                  <a:avLst/>
                  <a:gdLst>
                    <a:gd name="T0" fmla="*/ 70 w 70"/>
                    <a:gd name="T1" fmla="*/ 35 h 70"/>
                    <a:gd name="T2" fmla="*/ 0 w 70"/>
                    <a:gd name="T3" fmla="*/ 70 h 70"/>
                    <a:gd name="T4" fmla="*/ 18 w 70"/>
                    <a:gd name="T5" fmla="*/ 35 h 70"/>
                    <a:gd name="T6" fmla="*/ 0 w 70"/>
                    <a:gd name="T7" fmla="*/ 0 h 70"/>
                    <a:gd name="T8" fmla="*/ 70 w 70"/>
                    <a:gd name="T9" fmla="*/ 3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70" y="35"/>
                      </a:moveTo>
                      <a:lnTo>
                        <a:pt x="0" y="70"/>
                      </a:lnTo>
                      <a:lnTo>
                        <a:pt x="18" y="35"/>
                      </a:lnTo>
                      <a:lnTo>
                        <a:pt x="0" y="0"/>
                      </a:lnTo>
                      <a:lnTo>
                        <a:pt x="7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4CBB7042-0388-4637-A6A2-0BF5AE5F8C47}"/>
                  </a:ext>
                </a:extLst>
              </p:cNvPr>
              <p:cNvGrpSpPr/>
              <p:nvPr/>
            </p:nvGrpSpPr>
            <p:grpSpPr>
              <a:xfrm>
                <a:off x="5822941" y="3647259"/>
                <a:ext cx="658464" cy="111125"/>
                <a:chOff x="4676778" y="3647259"/>
                <a:chExt cx="658464" cy="111125"/>
              </a:xfrm>
            </p:grpSpPr>
            <p:sp>
              <p:nvSpPr>
                <p:cNvPr id="153" name="Line 40">
                  <a:extLst>
                    <a:ext uri="{FF2B5EF4-FFF2-40B4-BE49-F238E27FC236}">
                      <a16:creationId xmlns:a16="http://schemas.microsoft.com/office/drawing/2014/main" id="{A625E7A6-D03B-47FC-B823-2CEB54F6F9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76778" y="3692527"/>
                  <a:ext cx="565150" cy="7938"/>
                </a:xfrm>
                <a:prstGeom prst="line">
                  <a:avLst/>
                </a:prstGeom>
                <a:noFill/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4" name="Freeform 12">
                  <a:extLst>
                    <a:ext uri="{FF2B5EF4-FFF2-40B4-BE49-F238E27FC236}">
                      <a16:creationId xmlns:a16="http://schemas.microsoft.com/office/drawing/2014/main" id="{880525FD-9625-4D83-B180-C29AB0D20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117" y="3647259"/>
                  <a:ext cx="111125" cy="111125"/>
                </a:xfrm>
                <a:custGeom>
                  <a:avLst/>
                  <a:gdLst>
                    <a:gd name="T0" fmla="*/ 70 w 70"/>
                    <a:gd name="T1" fmla="*/ 35 h 70"/>
                    <a:gd name="T2" fmla="*/ 0 w 70"/>
                    <a:gd name="T3" fmla="*/ 70 h 70"/>
                    <a:gd name="T4" fmla="*/ 18 w 70"/>
                    <a:gd name="T5" fmla="*/ 35 h 70"/>
                    <a:gd name="T6" fmla="*/ 0 w 70"/>
                    <a:gd name="T7" fmla="*/ 0 h 70"/>
                    <a:gd name="T8" fmla="*/ 70 w 70"/>
                    <a:gd name="T9" fmla="*/ 3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70" y="35"/>
                      </a:moveTo>
                      <a:lnTo>
                        <a:pt x="0" y="70"/>
                      </a:lnTo>
                      <a:lnTo>
                        <a:pt x="18" y="35"/>
                      </a:lnTo>
                      <a:lnTo>
                        <a:pt x="0" y="0"/>
                      </a:lnTo>
                      <a:lnTo>
                        <a:pt x="7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115" name="Freeform 66">
              <a:extLst>
                <a:ext uri="{FF2B5EF4-FFF2-40B4-BE49-F238E27FC236}">
                  <a16:creationId xmlns:a16="http://schemas.microsoft.com/office/drawing/2014/main" id="{0B73E735-88A2-4F1B-9E7A-62B03E34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0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69">
              <a:extLst>
                <a:ext uri="{FF2B5EF4-FFF2-40B4-BE49-F238E27FC236}">
                  <a16:creationId xmlns:a16="http://schemas.microsoft.com/office/drawing/2014/main" id="{2C591695-9BB9-417C-86F6-611ECB4D6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0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Oval 77">
                  <a:extLst>
                    <a:ext uri="{FF2B5EF4-FFF2-40B4-BE49-F238E27FC236}">
                      <a16:creationId xmlns:a16="http://schemas.microsoft.com/office/drawing/2014/main" id="{6F9B41A8-E565-484A-999F-DA69F6EF0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46829" y="4251327"/>
                  <a:ext cx="476250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17" name="Oval 77">
                  <a:extLst>
                    <a:ext uri="{FF2B5EF4-FFF2-40B4-BE49-F238E27FC236}">
                      <a16:creationId xmlns:a16="http://schemas.microsoft.com/office/drawing/2014/main" id="{6F9B41A8-E565-484A-999F-DA69F6EF00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46829" y="4251327"/>
                  <a:ext cx="476250" cy="477838"/>
                </a:xfrm>
                <a:prstGeom prst="ellipse">
                  <a:avLst/>
                </a:prstGeom>
                <a:blipFill>
                  <a:blip r:embed="rId21"/>
                  <a:stretch>
                    <a:fillRect r="-6061" b="-6061"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5612265-2187-4C48-975A-6294CCF45891}"/>
                </a:ext>
              </a:extLst>
            </p:cNvPr>
            <p:cNvGrpSpPr/>
            <p:nvPr/>
          </p:nvGrpSpPr>
          <p:grpSpPr>
            <a:xfrm flipH="1" flipV="1">
              <a:off x="7929555" y="2425702"/>
              <a:ext cx="136525" cy="460375"/>
              <a:chOff x="7958130" y="2530477"/>
              <a:chExt cx="136525" cy="460375"/>
            </a:xfrm>
          </p:grpSpPr>
          <p:sp>
            <p:nvSpPr>
              <p:cNvPr id="149" name="Freeform 64">
                <a:extLst>
                  <a:ext uri="{FF2B5EF4-FFF2-40B4-BE49-F238E27FC236}">
                    <a16:creationId xmlns:a16="http://schemas.microsoft.com/office/drawing/2014/main" id="{C4E96DA7-8F36-4D46-997F-E450D1E26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3692" y="261461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65">
                <a:extLst>
                  <a:ext uri="{FF2B5EF4-FFF2-40B4-BE49-F238E27FC236}">
                    <a16:creationId xmlns:a16="http://schemas.microsoft.com/office/drawing/2014/main" id="{A5B79853-38D6-421A-BC76-A74B8732F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8130" y="2530477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9" name="Freeform 72">
              <a:extLst>
                <a:ext uri="{FF2B5EF4-FFF2-40B4-BE49-F238E27FC236}">
                  <a16:creationId xmlns:a16="http://schemas.microsoft.com/office/drawing/2014/main" id="{139B33AD-B0B1-4E13-98C0-5F28FEEE6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54" y="2874964"/>
              <a:ext cx="1635126" cy="1069975"/>
            </a:xfrm>
            <a:custGeom>
              <a:avLst/>
              <a:gdLst>
                <a:gd name="T0" fmla="*/ 363 w 4141"/>
                <a:gd name="T1" fmla="*/ 0 h 2707"/>
                <a:gd name="T2" fmla="*/ 3667 w 4141"/>
                <a:gd name="T3" fmla="*/ 0 h 2707"/>
                <a:gd name="T4" fmla="*/ 4141 w 4141"/>
                <a:gd name="T5" fmla="*/ 384 h 2707"/>
                <a:gd name="T6" fmla="*/ 4141 w 4141"/>
                <a:gd name="T7" fmla="*/ 2278 h 2707"/>
                <a:gd name="T8" fmla="*/ 3771 w 4141"/>
                <a:gd name="T9" fmla="*/ 2705 h 2707"/>
                <a:gd name="T10" fmla="*/ 363 w 4141"/>
                <a:gd name="T11" fmla="*/ 2707 h 2707"/>
                <a:gd name="T12" fmla="*/ 0 w 4141"/>
                <a:gd name="T13" fmla="*/ 2301 h 2707"/>
                <a:gd name="T14" fmla="*/ 0 w 4141"/>
                <a:gd name="T15" fmla="*/ 406 h 2707"/>
                <a:gd name="T16" fmla="*/ 363 w 4141"/>
                <a:gd name="T17" fmla="*/ 0 h 2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1" h="2707">
                  <a:moveTo>
                    <a:pt x="363" y="0"/>
                  </a:moveTo>
                  <a:cubicBezTo>
                    <a:pt x="3667" y="0"/>
                    <a:pt x="3667" y="0"/>
                    <a:pt x="3667" y="0"/>
                  </a:cubicBezTo>
                  <a:cubicBezTo>
                    <a:pt x="4141" y="17"/>
                    <a:pt x="4141" y="384"/>
                    <a:pt x="4141" y="384"/>
                  </a:cubicBezTo>
                  <a:cubicBezTo>
                    <a:pt x="4141" y="2278"/>
                    <a:pt x="4141" y="2278"/>
                    <a:pt x="4141" y="2278"/>
                  </a:cubicBezTo>
                  <a:cubicBezTo>
                    <a:pt x="4141" y="2503"/>
                    <a:pt x="3972" y="2705"/>
                    <a:pt x="3771" y="2705"/>
                  </a:cubicBezTo>
                  <a:cubicBezTo>
                    <a:pt x="363" y="2707"/>
                    <a:pt x="363" y="2707"/>
                    <a:pt x="363" y="2707"/>
                  </a:cubicBezTo>
                  <a:cubicBezTo>
                    <a:pt x="162" y="2707"/>
                    <a:pt x="0" y="2525"/>
                    <a:pt x="0" y="2301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82"/>
                    <a:pt x="162" y="0"/>
                    <a:pt x="363" y="0"/>
                  </a:cubicBezTo>
                  <a:close/>
                </a:path>
              </a:pathLst>
            </a:custGeom>
            <a:solidFill>
              <a:srgbClr val="047368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Freeform 73">
                  <a:extLst>
                    <a:ext uri="{FF2B5EF4-FFF2-40B4-BE49-F238E27FC236}">
                      <a16:creationId xmlns:a16="http://schemas.microsoft.com/office/drawing/2014/main" id="{27561E8B-070F-442F-B06E-8EB34AB67A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5567" y="2066927"/>
                  <a:ext cx="477838" cy="477838"/>
                </a:xfrm>
                <a:custGeom>
                  <a:avLst/>
                  <a:gdLst>
                    <a:gd name="T0" fmla="*/ 604 w 1209"/>
                    <a:gd name="T1" fmla="*/ 0 h 1209"/>
                    <a:gd name="T2" fmla="*/ 1209 w 1209"/>
                    <a:gd name="T3" fmla="*/ 604 h 1209"/>
                    <a:gd name="T4" fmla="*/ 604 w 1209"/>
                    <a:gd name="T5" fmla="*/ 1209 h 1209"/>
                    <a:gd name="T6" fmla="*/ 0 w 1209"/>
                    <a:gd name="T7" fmla="*/ 604 h 1209"/>
                    <a:gd name="T8" fmla="*/ 604 w 1209"/>
                    <a:gd name="T9" fmla="*/ 0 h 1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9" h="1209">
                      <a:moveTo>
                        <a:pt x="604" y="0"/>
                      </a:moveTo>
                      <a:cubicBezTo>
                        <a:pt x="938" y="0"/>
                        <a:pt x="1209" y="271"/>
                        <a:pt x="1209" y="604"/>
                      </a:cubicBezTo>
                      <a:cubicBezTo>
                        <a:pt x="1209" y="939"/>
                        <a:pt x="938" y="1209"/>
                        <a:pt x="604" y="1209"/>
                      </a:cubicBezTo>
                      <a:cubicBezTo>
                        <a:pt x="270" y="1209"/>
                        <a:pt x="0" y="939"/>
                        <a:pt x="0" y="604"/>
                      </a:cubicBezTo>
                      <a:cubicBezTo>
                        <a:pt x="0" y="271"/>
                        <a:pt x="270" y="0"/>
                        <a:pt x="604" y="0"/>
                      </a:cubicBezTo>
                      <a:close/>
                    </a:path>
                  </a:pathLst>
                </a:custGeom>
                <a:solidFill>
                  <a:srgbClr val="FBF49C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20" name="Freeform 73">
                  <a:extLst>
                    <a:ext uri="{FF2B5EF4-FFF2-40B4-BE49-F238E27FC236}">
                      <a16:creationId xmlns:a16="http://schemas.microsoft.com/office/drawing/2014/main" id="{27561E8B-070F-442F-B06E-8EB34AB67A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75567" y="2066927"/>
                  <a:ext cx="477838" cy="477838"/>
                </a:xfrm>
                <a:custGeom>
                  <a:avLst/>
                  <a:gdLst>
                    <a:gd name="T0" fmla="*/ 604 w 1209"/>
                    <a:gd name="T1" fmla="*/ 0 h 1209"/>
                    <a:gd name="T2" fmla="*/ 1209 w 1209"/>
                    <a:gd name="T3" fmla="*/ 604 h 1209"/>
                    <a:gd name="T4" fmla="*/ 604 w 1209"/>
                    <a:gd name="T5" fmla="*/ 1209 h 1209"/>
                    <a:gd name="T6" fmla="*/ 0 w 1209"/>
                    <a:gd name="T7" fmla="*/ 604 h 1209"/>
                    <a:gd name="T8" fmla="*/ 604 w 1209"/>
                    <a:gd name="T9" fmla="*/ 0 h 1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9" h="1209">
                      <a:moveTo>
                        <a:pt x="604" y="0"/>
                      </a:moveTo>
                      <a:cubicBezTo>
                        <a:pt x="938" y="0"/>
                        <a:pt x="1209" y="271"/>
                        <a:pt x="1209" y="604"/>
                      </a:cubicBezTo>
                      <a:cubicBezTo>
                        <a:pt x="1209" y="939"/>
                        <a:pt x="938" y="1209"/>
                        <a:pt x="604" y="1209"/>
                      </a:cubicBezTo>
                      <a:cubicBezTo>
                        <a:pt x="270" y="1209"/>
                        <a:pt x="0" y="939"/>
                        <a:pt x="0" y="604"/>
                      </a:cubicBezTo>
                      <a:cubicBezTo>
                        <a:pt x="0" y="271"/>
                        <a:pt x="270" y="0"/>
                        <a:pt x="604" y="0"/>
                      </a:cubicBezTo>
                      <a:close/>
                    </a:path>
                  </a:pathLst>
                </a:custGeom>
                <a:blipFill>
                  <a:blip r:embed="rId22"/>
                  <a:stretch>
                    <a:fillRect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Freeform 74">
              <a:extLst>
                <a:ext uri="{FF2B5EF4-FFF2-40B4-BE49-F238E27FC236}">
                  <a16:creationId xmlns:a16="http://schemas.microsoft.com/office/drawing/2014/main" id="{3792A8A7-9BE9-42E9-B6DE-476D122E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54" y="4027490"/>
              <a:ext cx="17463" cy="206375"/>
            </a:xfrm>
            <a:custGeom>
              <a:avLst/>
              <a:gdLst>
                <a:gd name="T0" fmla="*/ 0 w 11"/>
                <a:gd name="T1" fmla="*/ 130 h 130"/>
                <a:gd name="T2" fmla="*/ 10 w 11"/>
                <a:gd name="T3" fmla="*/ 130 h 130"/>
                <a:gd name="T4" fmla="*/ 11 w 11"/>
                <a:gd name="T5" fmla="*/ 0 h 130"/>
                <a:gd name="T6" fmla="*/ 0 w 11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0">
                  <a:moveTo>
                    <a:pt x="0" y="130"/>
                  </a:moveTo>
                  <a:lnTo>
                    <a:pt x="10" y="130"/>
                  </a:lnTo>
                  <a:lnTo>
                    <a:pt x="11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5424F3F-9D4A-4A7C-993C-8A967BED297C}"/>
                </a:ext>
              </a:extLst>
            </p:cNvPr>
            <p:cNvGrpSpPr/>
            <p:nvPr/>
          </p:nvGrpSpPr>
          <p:grpSpPr>
            <a:xfrm flipV="1">
              <a:off x="6646854" y="3944940"/>
              <a:ext cx="112713" cy="288925"/>
              <a:chOff x="6646854" y="3944940"/>
              <a:chExt cx="112713" cy="288925"/>
            </a:xfrm>
          </p:grpSpPr>
          <p:sp>
            <p:nvSpPr>
              <p:cNvPr id="147" name="Freeform 75">
                <a:extLst>
                  <a:ext uri="{FF2B5EF4-FFF2-40B4-BE49-F238E27FC236}">
                    <a16:creationId xmlns:a16="http://schemas.microsoft.com/office/drawing/2014/main" id="{B6022890-2FE1-4B1B-A633-165662240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54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76">
                <a:extLst>
                  <a:ext uri="{FF2B5EF4-FFF2-40B4-BE49-F238E27FC236}">
                    <a16:creationId xmlns:a16="http://schemas.microsoft.com/office/drawing/2014/main" id="{C2B593D3-E5D4-4949-A44B-0EE9F4FEFD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6854" y="3944940"/>
                <a:ext cx="112713" cy="111125"/>
              </a:xfrm>
              <a:custGeom>
                <a:avLst/>
                <a:gdLst>
                  <a:gd name="T0" fmla="*/ 35 w 71"/>
                  <a:gd name="T1" fmla="*/ 0 h 70"/>
                  <a:gd name="T2" fmla="*/ 71 w 71"/>
                  <a:gd name="T3" fmla="*/ 70 h 70"/>
                  <a:gd name="T4" fmla="*/ 35 w 71"/>
                  <a:gd name="T5" fmla="*/ 52 h 70"/>
                  <a:gd name="T6" fmla="*/ 0 w 71"/>
                  <a:gd name="T7" fmla="*/ 70 h 70"/>
                  <a:gd name="T8" fmla="*/ 35 w 71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0">
                    <a:moveTo>
                      <a:pt x="35" y="0"/>
                    </a:moveTo>
                    <a:lnTo>
                      <a:pt x="71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3" name="Rectangle 78">
              <a:extLst>
                <a:ext uri="{FF2B5EF4-FFF2-40B4-BE49-F238E27FC236}">
                  <a16:creationId xmlns:a16="http://schemas.microsoft.com/office/drawing/2014/main" id="{9969D44B-04CB-4A52-B216-6056B762F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7979" y="3197227"/>
              <a:ext cx="991550" cy="446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24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LSTM</a:t>
              </a:r>
              <a:endParaRPr kumimoji="0" lang="id-ID" altLang="id-ID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7ED6FAF-A168-4AEF-BA8E-8C9C81AE3F15}"/>
                </a:ext>
              </a:extLst>
            </p:cNvPr>
            <p:cNvGrpSpPr/>
            <p:nvPr/>
          </p:nvGrpSpPr>
          <p:grpSpPr>
            <a:xfrm flipH="1">
              <a:off x="8116880" y="3005139"/>
              <a:ext cx="647700" cy="755651"/>
              <a:chOff x="8116880" y="3005139"/>
              <a:chExt cx="647700" cy="755651"/>
            </a:xfrm>
          </p:grpSpPr>
          <p:sp>
            <p:nvSpPr>
              <p:cNvPr id="143" name="Line 67">
                <a:extLst>
                  <a:ext uri="{FF2B5EF4-FFF2-40B4-BE49-F238E27FC236}">
                    <a16:creationId xmlns:a16="http://schemas.microsoft.com/office/drawing/2014/main" id="{9854FD06-3AF9-41EF-9258-78614185EC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16880" y="305276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Line 70">
                <a:extLst>
                  <a:ext uri="{FF2B5EF4-FFF2-40B4-BE49-F238E27FC236}">
                    <a16:creationId xmlns:a16="http://schemas.microsoft.com/office/drawing/2014/main" id="{64DA1FE7-424D-444D-A97B-14A922089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16880" y="3697290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68">
                <a:extLst>
                  <a:ext uri="{FF2B5EF4-FFF2-40B4-BE49-F238E27FC236}">
                    <a16:creationId xmlns:a16="http://schemas.microsoft.com/office/drawing/2014/main" id="{D4F97EA1-7A31-4FF6-98C9-30217420A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455" y="300513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71">
                <a:extLst>
                  <a:ext uri="{FF2B5EF4-FFF2-40B4-BE49-F238E27FC236}">
                    <a16:creationId xmlns:a16="http://schemas.microsoft.com/office/drawing/2014/main" id="{E01CF666-C864-4317-94B9-53BEB8E25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455" y="364966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C4C59AAC-604E-4AE4-B761-00E7ED672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7006" y="3035302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D133729B-A215-4FEC-8A0E-ED2DDEF72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7006" y="3681415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760954A2-6C00-48E8-883C-D13EF777AC9C}"/>
                </a:ext>
              </a:extLst>
            </p:cNvPr>
            <p:cNvGrpSpPr/>
            <p:nvPr/>
          </p:nvGrpSpPr>
          <p:grpSpPr>
            <a:xfrm flipH="1" flipV="1">
              <a:off x="10201269" y="2409827"/>
              <a:ext cx="134937" cy="460375"/>
              <a:chOff x="10229844" y="2514602"/>
              <a:chExt cx="134937" cy="460375"/>
            </a:xfrm>
          </p:grpSpPr>
          <p:sp>
            <p:nvSpPr>
              <p:cNvPr id="141" name="Freeform 49">
                <a:extLst>
                  <a:ext uri="{FF2B5EF4-FFF2-40B4-BE49-F238E27FC236}">
                    <a16:creationId xmlns:a16="http://schemas.microsoft.com/office/drawing/2014/main" id="{21CF7BE7-D296-49C3-A771-69FBF0884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5406" y="2597152"/>
                <a:ext cx="79375" cy="377825"/>
              </a:xfrm>
              <a:custGeom>
                <a:avLst/>
                <a:gdLst>
                  <a:gd name="T0" fmla="*/ 50 w 50"/>
                  <a:gd name="T1" fmla="*/ 238 h 238"/>
                  <a:gd name="T2" fmla="*/ 0 w 50"/>
                  <a:gd name="T3" fmla="*/ 238 h 238"/>
                  <a:gd name="T4" fmla="*/ 0 w 50"/>
                  <a:gd name="T5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238">
                    <a:moveTo>
                      <a:pt x="50" y="238"/>
                    </a:moveTo>
                    <a:lnTo>
                      <a:pt x="0" y="238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50">
                <a:extLst>
                  <a:ext uri="{FF2B5EF4-FFF2-40B4-BE49-F238E27FC236}">
                    <a16:creationId xmlns:a16="http://schemas.microsoft.com/office/drawing/2014/main" id="{493AB921-866C-49FD-9E78-B4892C9DD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9844" y="2514602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2A42BC81-3DB5-4F0A-8A3B-E6A59B124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1880" y="2859089"/>
              <a:ext cx="1635126" cy="1068388"/>
            </a:xfrm>
            <a:custGeom>
              <a:avLst/>
              <a:gdLst>
                <a:gd name="T0" fmla="*/ 363 w 4141"/>
                <a:gd name="T1" fmla="*/ 0 h 2706"/>
                <a:gd name="T2" fmla="*/ 3667 w 4141"/>
                <a:gd name="T3" fmla="*/ 0 h 2706"/>
                <a:gd name="T4" fmla="*/ 4141 w 4141"/>
                <a:gd name="T5" fmla="*/ 383 h 2706"/>
                <a:gd name="T6" fmla="*/ 4141 w 4141"/>
                <a:gd name="T7" fmla="*/ 2278 h 2706"/>
                <a:gd name="T8" fmla="*/ 3771 w 4141"/>
                <a:gd name="T9" fmla="*/ 2704 h 2706"/>
                <a:gd name="T10" fmla="*/ 363 w 4141"/>
                <a:gd name="T11" fmla="*/ 2706 h 2706"/>
                <a:gd name="T12" fmla="*/ 0 w 4141"/>
                <a:gd name="T13" fmla="*/ 2300 h 2706"/>
                <a:gd name="T14" fmla="*/ 0 w 4141"/>
                <a:gd name="T15" fmla="*/ 406 h 2706"/>
                <a:gd name="T16" fmla="*/ 363 w 4141"/>
                <a:gd name="T17" fmla="*/ 0 h 2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1" h="2706">
                  <a:moveTo>
                    <a:pt x="363" y="0"/>
                  </a:moveTo>
                  <a:cubicBezTo>
                    <a:pt x="3667" y="0"/>
                    <a:pt x="3667" y="0"/>
                    <a:pt x="3667" y="0"/>
                  </a:cubicBezTo>
                  <a:cubicBezTo>
                    <a:pt x="4141" y="16"/>
                    <a:pt x="4141" y="383"/>
                    <a:pt x="4141" y="383"/>
                  </a:cubicBezTo>
                  <a:cubicBezTo>
                    <a:pt x="4141" y="2278"/>
                    <a:pt x="4141" y="2278"/>
                    <a:pt x="4141" y="2278"/>
                  </a:cubicBezTo>
                  <a:cubicBezTo>
                    <a:pt x="4141" y="2502"/>
                    <a:pt x="3972" y="2704"/>
                    <a:pt x="3771" y="2704"/>
                  </a:cubicBezTo>
                  <a:cubicBezTo>
                    <a:pt x="363" y="2706"/>
                    <a:pt x="363" y="2706"/>
                    <a:pt x="363" y="2706"/>
                  </a:cubicBezTo>
                  <a:cubicBezTo>
                    <a:pt x="162" y="2706"/>
                    <a:pt x="0" y="2525"/>
                    <a:pt x="0" y="230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81"/>
                    <a:pt x="162" y="0"/>
                    <a:pt x="363" y="0"/>
                  </a:cubicBezTo>
                  <a:close/>
                </a:path>
              </a:pathLst>
            </a:custGeom>
            <a:solidFill>
              <a:srgbClr val="047368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Oval 58">
                  <a:extLst>
                    <a:ext uri="{FF2B5EF4-FFF2-40B4-BE49-F238E27FC236}">
                      <a16:creationId xmlns:a16="http://schemas.microsoft.com/office/drawing/2014/main" id="{3B650A68-2CD1-411F-A65B-9576D184AF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5694" y="2051052"/>
                  <a:ext cx="477838" cy="477838"/>
                </a:xfrm>
                <a:prstGeom prst="ellipse">
                  <a:avLst/>
                </a:prstGeom>
                <a:solidFill>
                  <a:srgbClr val="FBF49C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29" name="Oval 58">
                  <a:extLst>
                    <a:ext uri="{FF2B5EF4-FFF2-40B4-BE49-F238E27FC236}">
                      <a16:creationId xmlns:a16="http://schemas.microsoft.com/office/drawing/2014/main" id="{3B650A68-2CD1-411F-A65B-9576D184AF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045694" y="2051052"/>
                  <a:ext cx="477838" cy="477838"/>
                </a:xfrm>
                <a:prstGeom prst="ellipse">
                  <a:avLst/>
                </a:prstGeom>
                <a:blipFill>
                  <a:blip r:embed="rId23"/>
                  <a:stretch>
                    <a:fillRect r="-3030" b="-1515"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Freeform 59">
              <a:extLst>
                <a:ext uri="{FF2B5EF4-FFF2-40B4-BE49-F238E27FC236}">
                  <a16:creationId xmlns:a16="http://schemas.microsoft.com/office/drawing/2014/main" id="{B8E59B5E-A28F-49B8-97B6-AD7460D31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80" y="4011615"/>
              <a:ext cx="19050" cy="204788"/>
            </a:xfrm>
            <a:custGeom>
              <a:avLst/>
              <a:gdLst>
                <a:gd name="T0" fmla="*/ 0 w 12"/>
                <a:gd name="T1" fmla="*/ 129 h 129"/>
                <a:gd name="T2" fmla="*/ 10 w 12"/>
                <a:gd name="T3" fmla="*/ 129 h 129"/>
                <a:gd name="T4" fmla="*/ 12 w 12"/>
                <a:gd name="T5" fmla="*/ 0 h 129"/>
                <a:gd name="T6" fmla="*/ 0 w 12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9">
                  <a:moveTo>
                    <a:pt x="0" y="129"/>
                  </a:moveTo>
                  <a:lnTo>
                    <a:pt x="10" y="129"/>
                  </a:lnTo>
                  <a:lnTo>
                    <a:pt x="12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91E18E6-D6E3-4DDA-A3B3-85CF7B40326F}"/>
                </a:ext>
              </a:extLst>
            </p:cNvPr>
            <p:cNvGrpSpPr/>
            <p:nvPr/>
          </p:nvGrpSpPr>
          <p:grpSpPr>
            <a:xfrm flipV="1">
              <a:off x="8916980" y="3927477"/>
              <a:ext cx="112713" cy="288926"/>
              <a:chOff x="8916980" y="3927477"/>
              <a:chExt cx="112713" cy="288926"/>
            </a:xfrm>
          </p:grpSpPr>
          <p:sp>
            <p:nvSpPr>
              <p:cNvPr id="139" name="Freeform 60">
                <a:extLst>
                  <a:ext uri="{FF2B5EF4-FFF2-40B4-BE49-F238E27FC236}">
                    <a16:creationId xmlns:a16="http://schemas.microsoft.com/office/drawing/2014/main" id="{49480666-DDC9-4E00-B99B-F134E949D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5080" y="4011615"/>
                <a:ext cx="19050" cy="204788"/>
              </a:xfrm>
              <a:custGeom>
                <a:avLst/>
                <a:gdLst>
                  <a:gd name="T0" fmla="*/ 0 w 12"/>
                  <a:gd name="T1" fmla="*/ 129 h 129"/>
                  <a:gd name="T2" fmla="*/ 10 w 12"/>
                  <a:gd name="T3" fmla="*/ 129 h 129"/>
                  <a:gd name="T4" fmla="*/ 12 w 12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2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61">
                <a:extLst>
                  <a:ext uri="{FF2B5EF4-FFF2-40B4-BE49-F238E27FC236}">
                    <a16:creationId xmlns:a16="http://schemas.microsoft.com/office/drawing/2014/main" id="{960CDEAC-72E3-45DE-ABE0-270517127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6980" y="3927477"/>
                <a:ext cx="112713" cy="112713"/>
              </a:xfrm>
              <a:custGeom>
                <a:avLst/>
                <a:gdLst>
                  <a:gd name="T0" fmla="*/ 36 w 71"/>
                  <a:gd name="T1" fmla="*/ 0 h 71"/>
                  <a:gd name="T2" fmla="*/ 71 w 71"/>
                  <a:gd name="T3" fmla="*/ 71 h 71"/>
                  <a:gd name="T4" fmla="*/ 36 w 71"/>
                  <a:gd name="T5" fmla="*/ 53 h 71"/>
                  <a:gd name="T6" fmla="*/ 0 w 71"/>
                  <a:gd name="T7" fmla="*/ 71 h 71"/>
                  <a:gd name="T8" fmla="*/ 36 w 71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71" y="71"/>
                    </a:lnTo>
                    <a:lnTo>
                      <a:pt x="36" y="53"/>
                    </a:lnTo>
                    <a:lnTo>
                      <a:pt x="0" y="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Oval 62">
                  <a:extLst>
                    <a:ext uri="{FF2B5EF4-FFF2-40B4-BE49-F238E27FC236}">
                      <a16:creationId xmlns:a16="http://schemas.microsoft.com/office/drawing/2014/main" id="{854015EC-85F6-4812-9867-00361CE4ED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6955" y="4233865"/>
                  <a:ext cx="477838" cy="477838"/>
                </a:xfrm>
                <a:prstGeom prst="ellipse">
                  <a:avLst/>
                </a:prstGeom>
                <a:solidFill>
                  <a:srgbClr val="D1E8C5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32" name="Oval 62">
                  <a:extLst>
                    <a:ext uri="{FF2B5EF4-FFF2-40B4-BE49-F238E27FC236}">
                      <a16:creationId xmlns:a16="http://schemas.microsoft.com/office/drawing/2014/main" id="{854015EC-85F6-4812-9867-00361CE4E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16955" y="4233865"/>
                  <a:ext cx="477838" cy="477838"/>
                </a:xfrm>
                <a:prstGeom prst="ellipse">
                  <a:avLst/>
                </a:prstGeom>
                <a:blipFill>
                  <a:blip r:embed="rId24"/>
                  <a:stretch>
                    <a:fillRect r="-6061" b="-4545"/>
                  </a:stretch>
                </a:blip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Rectangle 63">
              <a:extLst>
                <a:ext uri="{FF2B5EF4-FFF2-40B4-BE49-F238E27FC236}">
                  <a16:creationId xmlns:a16="http://schemas.microsoft.com/office/drawing/2014/main" id="{5479C06F-012A-4372-81D1-BF5841064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9693" y="3181352"/>
              <a:ext cx="991550" cy="446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24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LSTM</a:t>
              </a:r>
              <a:endParaRPr kumimoji="0" lang="id-ID" altLang="id-ID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D5B90F0-53BF-4CAB-947F-10EB747D1378}"/>
                </a:ext>
              </a:extLst>
            </p:cNvPr>
            <p:cNvGrpSpPr/>
            <p:nvPr/>
          </p:nvGrpSpPr>
          <p:grpSpPr>
            <a:xfrm flipH="1">
              <a:off x="10387006" y="2985295"/>
              <a:ext cx="649285" cy="755651"/>
              <a:chOff x="10387006" y="2985295"/>
              <a:chExt cx="649285" cy="755651"/>
            </a:xfrm>
          </p:grpSpPr>
          <p:sp>
            <p:nvSpPr>
              <p:cNvPr id="135" name="Line 52">
                <a:extLst>
                  <a:ext uri="{FF2B5EF4-FFF2-40B4-BE49-F238E27FC236}">
                    <a16:creationId xmlns:a16="http://schemas.microsoft.com/office/drawing/2014/main" id="{08656C25-04FE-4B3F-9E39-F58E1C1A1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7006" y="3035302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Line 55">
                <a:extLst>
                  <a:ext uri="{FF2B5EF4-FFF2-40B4-BE49-F238E27FC236}">
                    <a16:creationId xmlns:a16="http://schemas.microsoft.com/office/drawing/2014/main" id="{7546B4E3-E3EA-4D2A-B95A-3303EBC81F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7006" y="3681415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9">
                <a:extLst>
                  <a:ext uri="{FF2B5EF4-FFF2-40B4-BE49-F238E27FC236}">
                    <a16:creationId xmlns:a16="http://schemas.microsoft.com/office/drawing/2014/main" id="{E655069D-BAE0-4E6E-8C27-F19042081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5166" y="298529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12">
                <a:extLst>
                  <a:ext uri="{FF2B5EF4-FFF2-40B4-BE49-F238E27FC236}">
                    <a16:creationId xmlns:a16="http://schemas.microsoft.com/office/drawing/2014/main" id="{2F2D07EB-2104-4A8C-A811-5C31B9D10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5166" y="3629821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297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113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-3.125E-6 0.1132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1.25E-6 0.1132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00039 0.12639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1528 L -0.00182 0.21042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9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15951 -0.09097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-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9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-0.15951 -0.09097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-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9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1595 -0.09097 " pathEditMode="relative" rAng="0" ptsTypes="AA">
                                      <p:cBhvr>
                                        <p:cTn id="55" dur="1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-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9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 animBg="1"/>
      <p:bldP spid="399" grpId="0" animBg="1"/>
      <p:bldP spid="395" grpId="0" animBg="1"/>
      <p:bldP spid="431" grpId="0" animBg="1"/>
      <p:bldP spid="4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9FF0001-2B27-4637-9E7B-8C1AF9CE82C4}"/>
              </a:ext>
            </a:extLst>
          </p:cNvPr>
          <p:cNvGrpSpPr/>
          <p:nvPr/>
        </p:nvGrpSpPr>
        <p:grpSpPr>
          <a:xfrm>
            <a:off x="0" y="-5443"/>
            <a:ext cx="12196537" cy="6863442"/>
            <a:chOff x="0" y="-5443"/>
            <a:chExt cx="12196537" cy="6863442"/>
          </a:xfrm>
        </p:grpSpPr>
        <p:sp>
          <p:nvSpPr>
            <p:cNvPr id="15" name="Rectangle 34">
              <a:extLst>
                <a:ext uri="{FF2B5EF4-FFF2-40B4-BE49-F238E27FC236}">
                  <a16:creationId xmlns:a16="http://schemas.microsoft.com/office/drawing/2014/main" id="{35D8BCF8-E0A6-4892-8A1A-1D9130F6B2AD}"/>
                </a:ext>
              </a:extLst>
            </p:cNvPr>
            <p:cNvSpPr/>
            <p:nvPr/>
          </p:nvSpPr>
          <p:spPr>
            <a:xfrm rot="10800000" flipH="1">
              <a:off x="5033737" y="-5443"/>
              <a:ext cx="7162800" cy="1697862"/>
            </a:xfrm>
            <a:custGeom>
              <a:avLst/>
              <a:gdLst>
                <a:gd name="connsiteX0" fmla="*/ 0 w 4267200"/>
                <a:gd name="connsiteY0" fmla="*/ 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0 w 4267200"/>
                <a:gd name="connsiteY4" fmla="*/ 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28318 w 4267200"/>
                <a:gd name="connsiteY0" fmla="*/ 1551819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28318 w 4267200"/>
                <a:gd name="connsiteY4" fmla="*/ 1551819 h 172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729631">
                  <a:moveTo>
                    <a:pt x="28318" y="1551819"/>
                  </a:moveTo>
                  <a:cubicBezTo>
                    <a:pt x="65571" y="78619"/>
                    <a:pt x="3264747" y="2062480"/>
                    <a:pt x="4267200" y="0"/>
                  </a:cubicBezTo>
                  <a:lnTo>
                    <a:pt x="4267200" y="1729631"/>
                  </a:lnTo>
                  <a:lnTo>
                    <a:pt x="0" y="1729631"/>
                  </a:lnTo>
                  <a:lnTo>
                    <a:pt x="28318" y="1551819"/>
                  </a:lnTo>
                  <a:close/>
                </a:path>
              </a:pathLst>
            </a:custGeom>
            <a:solidFill>
              <a:srgbClr val="ACA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DD3AEA64-172A-4CC1-AE24-2A72914E8958}"/>
                </a:ext>
              </a:extLst>
            </p:cNvPr>
            <p:cNvSpPr/>
            <p:nvPr/>
          </p:nvSpPr>
          <p:spPr>
            <a:xfrm rot="10800000">
              <a:off x="0" y="0"/>
              <a:ext cx="3032974" cy="1229360"/>
            </a:xfrm>
            <a:custGeom>
              <a:avLst/>
              <a:gdLst>
                <a:gd name="connsiteX0" fmla="*/ 0 w 4267200"/>
                <a:gd name="connsiteY0" fmla="*/ 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0 w 4267200"/>
                <a:gd name="connsiteY4" fmla="*/ 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729631">
                  <a:moveTo>
                    <a:pt x="10160" y="1696720"/>
                  </a:moveTo>
                  <a:cubicBezTo>
                    <a:pt x="57573" y="447040"/>
                    <a:pt x="3122507" y="2489200"/>
                    <a:pt x="4267200" y="0"/>
                  </a:cubicBezTo>
                  <a:lnTo>
                    <a:pt x="4267200" y="1729631"/>
                  </a:lnTo>
                  <a:lnTo>
                    <a:pt x="0" y="1729631"/>
                  </a:lnTo>
                  <a:lnTo>
                    <a:pt x="10160" y="1696720"/>
                  </a:lnTo>
                  <a:close/>
                </a:path>
              </a:pathLst>
            </a:custGeom>
            <a:solidFill>
              <a:srgbClr val="ACA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D6F5D7-A32B-4BC2-9147-13875C3065D7}"/>
                </a:ext>
              </a:extLst>
            </p:cNvPr>
            <p:cNvSpPr/>
            <p:nvPr/>
          </p:nvSpPr>
          <p:spPr>
            <a:xfrm rot="1362494">
              <a:off x="3053118" y="281498"/>
              <a:ext cx="649464" cy="304967"/>
            </a:xfrm>
            <a:prstGeom prst="ellipse">
              <a:avLst/>
            </a:prstGeom>
            <a:solidFill>
              <a:srgbClr val="ACA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95AE1E-0A3A-429B-850F-F1CA31265266}"/>
                </a:ext>
              </a:extLst>
            </p:cNvPr>
            <p:cNvSpPr/>
            <p:nvPr/>
          </p:nvSpPr>
          <p:spPr>
            <a:xfrm rot="743197">
              <a:off x="2742678" y="431468"/>
              <a:ext cx="244454" cy="300128"/>
            </a:xfrm>
            <a:prstGeom prst="ellipse">
              <a:avLst/>
            </a:prstGeom>
            <a:solidFill>
              <a:srgbClr val="CBD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34">
              <a:extLst>
                <a:ext uri="{FF2B5EF4-FFF2-40B4-BE49-F238E27FC236}">
                  <a16:creationId xmlns:a16="http://schemas.microsoft.com/office/drawing/2014/main" id="{19C08296-CB79-4DD8-8A09-049749931519}"/>
                </a:ext>
              </a:extLst>
            </p:cNvPr>
            <p:cNvSpPr/>
            <p:nvPr/>
          </p:nvSpPr>
          <p:spPr>
            <a:xfrm>
              <a:off x="7948610" y="5842336"/>
              <a:ext cx="4243390" cy="1015663"/>
            </a:xfrm>
            <a:custGeom>
              <a:avLst/>
              <a:gdLst>
                <a:gd name="connsiteX0" fmla="*/ 0 w 4267200"/>
                <a:gd name="connsiteY0" fmla="*/ 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0 w 4267200"/>
                <a:gd name="connsiteY4" fmla="*/ 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158240 h 1191151"/>
                <a:gd name="connsiteX1" fmla="*/ 4267200 w 4267200"/>
                <a:gd name="connsiteY1" fmla="*/ 0 h 1191151"/>
                <a:gd name="connsiteX2" fmla="*/ 4267200 w 4267200"/>
                <a:gd name="connsiteY2" fmla="*/ 1191151 h 1191151"/>
                <a:gd name="connsiteX3" fmla="*/ 0 w 4267200"/>
                <a:gd name="connsiteY3" fmla="*/ 1191151 h 1191151"/>
                <a:gd name="connsiteX4" fmla="*/ 10160 w 4267200"/>
                <a:gd name="connsiteY4" fmla="*/ 1158240 h 119115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  <a:gd name="connsiteX0" fmla="*/ 10160 w 4267200"/>
                <a:gd name="connsiteY0" fmla="*/ 1696720 h 1729631"/>
                <a:gd name="connsiteX1" fmla="*/ 4267200 w 4267200"/>
                <a:gd name="connsiteY1" fmla="*/ 0 h 1729631"/>
                <a:gd name="connsiteX2" fmla="*/ 4267200 w 4267200"/>
                <a:gd name="connsiteY2" fmla="*/ 1729631 h 1729631"/>
                <a:gd name="connsiteX3" fmla="*/ 0 w 4267200"/>
                <a:gd name="connsiteY3" fmla="*/ 1729631 h 1729631"/>
                <a:gd name="connsiteX4" fmla="*/ 10160 w 4267200"/>
                <a:gd name="connsiteY4" fmla="*/ 1696720 h 172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7200" h="1729631">
                  <a:moveTo>
                    <a:pt x="10160" y="1696720"/>
                  </a:moveTo>
                  <a:cubicBezTo>
                    <a:pt x="47413" y="223520"/>
                    <a:pt x="3264747" y="2062480"/>
                    <a:pt x="4267200" y="0"/>
                  </a:cubicBezTo>
                  <a:lnTo>
                    <a:pt x="4267200" y="1729631"/>
                  </a:lnTo>
                  <a:lnTo>
                    <a:pt x="0" y="1729631"/>
                  </a:lnTo>
                  <a:lnTo>
                    <a:pt x="10160" y="1696720"/>
                  </a:lnTo>
                  <a:close/>
                </a:path>
              </a:pathLst>
            </a:custGeom>
            <a:solidFill>
              <a:srgbClr val="ACA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D51D0-E394-424A-B60C-9303BE8431CC}"/>
              </a:ext>
            </a:extLst>
          </p:cNvPr>
          <p:cNvGrpSpPr/>
          <p:nvPr/>
        </p:nvGrpSpPr>
        <p:grpSpPr>
          <a:xfrm>
            <a:off x="0" y="1183660"/>
            <a:ext cx="11877876" cy="1242319"/>
            <a:chOff x="0" y="1846523"/>
            <a:chExt cx="11877876" cy="1242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3AEB8B5-D53B-4212-8803-8F8284EEF03B}"/>
                    </a:ext>
                  </a:extLst>
                </p:cNvPr>
                <p:cNvSpPr/>
                <p:nvPr/>
              </p:nvSpPr>
              <p:spPr>
                <a:xfrm>
                  <a:off x="0" y="1846523"/>
                  <a:ext cx="11877876" cy="6409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d-ID" sz="280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id-ID" sz="28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𝐵𝑎𝑟𝑢</m:t>
                        </m:r>
                        <m:r>
                          <a:rPr lang="id-ID" sz="2800" i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id-ID" sz="28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𝐿𝑎𝑚𝑎</m:t>
                        </m:r>
                        <m:r>
                          <a:rPr lang="id-ID" sz="2800" i="0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𝑙𝑒𝑎𝑟𝑛𝑖𝑛𝑔</m:t>
                        </m:r>
                        <m:r>
                          <m:rPr>
                            <m:lit/>
                          </m:rPr>
                          <a:rPr lang="id-ID" sz="2800" i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𝑟𝑎𝑡𝑒</m:t>
                        </m:r>
                        <m:r>
                          <a:rPr lang="id-ID" sz="2800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id-ID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d-ID" sz="2800" i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id-ID" sz="2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id-ID" sz="28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3AEB8B5-D53B-4212-8803-8F8284EEF0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846523"/>
                  <a:ext cx="11877876" cy="64094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108">
                  <a:extLst>
                    <a:ext uri="{FF2B5EF4-FFF2-40B4-BE49-F238E27FC236}">
                      <a16:creationId xmlns:a16="http://schemas.microsoft.com/office/drawing/2014/main" id="{ED619346-6373-4317-A11C-6A2BB8B5FBC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612993" y="2437175"/>
                  <a:ext cx="1110881" cy="605169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id-ID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6" name="Oval 108">
                  <a:extLst>
                    <a:ext uri="{FF2B5EF4-FFF2-40B4-BE49-F238E27FC236}">
                      <a16:creationId xmlns:a16="http://schemas.microsoft.com/office/drawing/2014/main" id="{ED619346-6373-4317-A11C-6A2BB8B5FB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612993" y="2437175"/>
                  <a:ext cx="1110881" cy="60516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93">
                  <a:extLst>
                    <a:ext uri="{FF2B5EF4-FFF2-40B4-BE49-F238E27FC236}">
                      <a16:creationId xmlns:a16="http://schemas.microsoft.com/office/drawing/2014/main" id="{5DC297C4-A5AB-4E79-A2CE-CA05E87FF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8089" y="2447894"/>
                  <a:ext cx="1312170" cy="640948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1600" dirty="0"/>
                    <a:t> = 0,2</a:t>
                  </a:r>
                  <a:endParaRPr lang="id-ID" sz="1600" dirty="0"/>
                </a:p>
                <a:p>
                  <a:pPr algn="ctr"/>
                  <a:endParaRPr lang="id-ID" sz="1600" dirty="0"/>
                </a:p>
              </p:txBody>
            </p:sp>
          </mc:Choice>
          <mc:Fallback xmlns="">
            <p:sp>
              <p:nvSpPr>
                <p:cNvPr id="12" name="Oval 93">
                  <a:extLst>
                    <a:ext uri="{FF2B5EF4-FFF2-40B4-BE49-F238E27FC236}">
                      <a16:creationId xmlns:a16="http://schemas.microsoft.com/office/drawing/2014/main" id="{5DC297C4-A5AB-4E79-A2CE-CA05E87FF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08089" y="2447894"/>
                  <a:ext cx="1312170" cy="64094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93">
                  <a:extLst>
                    <a:ext uri="{FF2B5EF4-FFF2-40B4-BE49-F238E27FC236}">
                      <a16:creationId xmlns:a16="http://schemas.microsoft.com/office/drawing/2014/main" id="{2CC2B291-C502-445E-A252-7614A8BFC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8126" y="2437175"/>
                  <a:ext cx="1312170" cy="640948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d-ID" sz="160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id-ID" sz="16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𝐵𝑎𝑟𝑢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13" name="Oval 93">
                  <a:extLst>
                    <a:ext uri="{FF2B5EF4-FFF2-40B4-BE49-F238E27FC236}">
                      <a16:creationId xmlns:a16="http://schemas.microsoft.com/office/drawing/2014/main" id="{2CC2B291-C502-445E-A252-7614A8BFC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68126" y="2437175"/>
                  <a:ext cx="1312170" cy="64094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93">
                  <a:extLst>
                    <a:ext uri="{FF2B5EF4-FFF2-40B4-BE49-F238E27FC236}">
                      <a16:creationId xmlns:a16="http://schemas.microsoft.com/office/drawing/2014/main" id="{0FB3CBEA-7EBC-4874-A077-E87F816867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3185" y="2437175"/>
                  <a:ext cx="1312170" cy="640948"/>
                </a:xfrm>
                <a:prstGeom prst="ellipse">
                  <a:avLst/>
                </a:prstGeom>
                <a:solidFill>
                  <a:srgbClr val="FF9933"/>
                </a:solid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14" name="Oval 93">
                  <a:extLst>
                    <a:ext uri="{FF2B5EF4-FFF2-40B4-BE49-F238E27FC236}">
                      <a16:creationId xmlns:a16="http://schemas.microsoft.com/office/drawing/2014/main" id="{0FB3CBEA-7EBC-4874-A077-E87F816867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03185" y="2437175"/>
                  <a:ext cx="1312170" cy="64094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4763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93">
                <a:extLst>
                  <a:ext uri="{FF2B5EF4-FFF2-40B4-BE49-F238E27FC236}">
                    <a16:creationId xmlns:a16="http://schemas.microsoft.com/office/drawing/2014/main" id="{F6083538-05AB-4697-ADF1-88A21F365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7498" y="3625212"/>
                <a:ext cx="1312170" cy="640948"/>
              </a:xfrm>
              <a:prstGeom prst="ellipse">
                <a:avLst/>
              </a:prstGeom>
              <a:solidFill>
                <a:srgbClr val="FF9933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d-ID" sz="16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d-ID" sz="1600" i="1">
                          <a:latin typeface="Cambria Math" panose="02040503050406030204" pitchFamily="18" charset="0"/>
                        </a:rPr>
                        <m:t>𝐵𝑎𝑟𝑢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24" name="Oval 93">
                <a:extLst>
                  <a:ext uri="{FF2B5EF4-FFF2-40B4-BE49-F238E27FC236}">
                    <a16:creationId xmlns:a16="http://schemas.microsoft.com/office/drawing/2014/main" id="{F6083538-05AB-4697-ADF1-88A21F365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7498" y="3625212"/>
                <a:ext cx="1312170" cy="6409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1E4B3F-A07D-47A8-BBA9-A82998946849}"/>
              </a:ext>
            </a:extLst>
          </p:cNvPr>
          <p:cNvSpPr txBox="1"/>
          <p:nvPr/>
        </p:nvSpPr>
        <p:spPr>
          <a:xfrm>
            <a:off x="2713333" y="4358495"/>
            <a:ext cx="654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Bobot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di </a:t>
            </a:r>
            <a:r>
              <a:rPr lang="en-US" sz="2400" dirty="0" err="1"/>
              <a:t>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proses </a:t>
            </a:r>
            <a:r>
              <a:rPr lang="en-US" sz="2400" dirty="0" err="1"/>
              <a:t>selanjutnya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proses </a:t>
            </a:r>
            <a:r>
              <a:rPr lang="en-US" sz="2400" dirty="0" err="1"/>
              <a:t>pengujian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647306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734D6CC-5C3F-4B00-9405-484840CBB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2262"/>
                <a:ext cx="10515600" cy="21339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54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id-ID" sz="5400" i="0">
                          <a:latin typeface="Cambria Math" panose="02040503050406030204" pitchFamily="18" charset="0"/>
                        </a:rPr>
                        <m:t>SE</m:t>
                      </m:r>
                      <m:r>
                        <a:rPr lang="id-ID" sz="5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d-ID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5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sz="5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id-ID" sz="5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5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5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d-ID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d-ID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5400" i="1">
                                      <a:latin typeface="Cambria Math" panose="02040503050406030204" pitchFamily="18" charset="0"/>
                                    </a:rPr>
                                    <m:t>𝑦𝑖</m:t>
                                  </m:r>
                                  <m:r>
                                    <a:rPr lang="id-ID" sz="5400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d-ID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d-ID" sz="5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id-ID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id-ID" sz="5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d-ID" sz="5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734D6CC-5C3F-4B00-9405-484840CBB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2262"/>
                <a:ext cx="10515600" cy="2133918"/>
              </a:xfrm>
              <a:prstGeom prst="rect">
                <a:avLst/>
              </a:prstGeom>
              <a:blipFill>
                <a:blip r:embed="rId2"/>
                <a:stretch>
                  <a:fillRect t="-142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748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734D6CC-5C3F-4B00-9405-484840CBB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2262"/>
                <a:ext cx="10515600" cy="21339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54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AP</m:t>
                      </m:r>
                      <m:r>
                        <m:rPr>
                          <m:sty m:val="p"/>
                        </m:rPr>
                        <a:rPr lang="id-ID" sz="5400" i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id-ID" sz="5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5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sz="5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id-ID" sz="5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5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5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d-ID" sz="5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d-ID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id-ID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d-ID" sz="5400" i="1">
                                          <a:latin typeface="Cambria Math" panose="02040503050406030204" pitchFamily="18" charset="0"/>
                                        </a:rPr>
                                        <m:t>𝑦𝑖</m:t>
                                      </m:r>
                                      <m:r>
                                        <a:rPr lang="id-ID" sz="5400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d-ID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d-ID" sz="5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id-ID" sz="5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num>
                                <m:den>
                                  <m:acc>
                                    <m:accPr>
                                      <m:chr m:val="̂"/>
                                      <m:ctrlPr>
                                        <a:rPr lang="id-ID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d-ID" sz="5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id-ID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  <m:r>
                            <a:rPr lang="id-ID" sz="5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100%</m:t>
                          </m:r>
                        </m:e>
                      </m:nary>
                    </m:oMath>
                  </m:oMathPara>
                </a14:m>
                <a:endParaRPr lang="id-ID" sz="5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734D6CC-5C3F-4B00-9405-484840CBB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2262"/>
                <a:ext cx="10515600" cy="2133918"/>
              </a:xfrm>
              <a:prstGeom prst="rect">
                <a:avLst/>
              </a:prstGeom>
              <a:blipFill>
                <a:blip r:embed="rId2"/>
                <a:stretch>
                  <a:fillRect t="-142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783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734D6CC-5C3F-4B00-9405-484840CBB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2262"/>
                <a:ext cx="10515600" cy="21339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54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a:rPr lang="id-ID" sz="5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5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sz="5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id-ID" sz="5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5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5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d-ID" sz="5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d-ID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5400" i="1">
                                      <a:latin typeface="Cambria Math" panose="02040503050406030204" pitchFamily="18" charset="0"/>
                                    </a:rPr>
                                    <m:t>𝑦𝑖</m:t>
                                  </m:r>
                                  <m:r>
                                    <a:rPr lang="id-ID" sz="540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d-ID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d-ID" sz="5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id-ID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id-ID" sz="5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734D6CC-5C3F-4B00-9405-484840CBB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2262"/>
                <a:ext cx="10515600" cy="2133918"/>
              </a:xfrm>
              <a:prstGeom prst="rect">
                <a:avLst/>
              </a:prstGeom>
              <a:blipFill>
                <a:blip r:embed="rId2"/>
                <a:stretch>
                  <a:fillRect t="-142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453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8760AC8-7DE8-4B62-AAE0-A4EDF97B09CE}"/>
              </a:ext>
            </a:extLst>
          </p:cNvPr>
          <p:cNvGrpSpPr/>
          <p:nvPr/>
        </p:nvGrpSpPr>
        <p:grpSpPr>
          <a:xfrm>
            <a:off x="158400" y="5005390"/>
            <a:ext cx="11701470" cy="371475"/>
            <a:chOff x="374650" y="5019678"/>
            <a:chExt cx="12269796" cy="371475"/>
          </a:xfrm>
        </p:grpSpPr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4AD89AD-3966-4F2D-95B6-E6A5A968B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650" y="5075240"/>
              <a:ext cx="12161846" cy="0"/>
            </a:xfrm>
            <a:prstGeom prst="line">
              <a:avLst/>
            </a:pr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99D1D6F-006A-4C94-BA69-C2F053F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1571" y="5019678"/>
              <a:ext cx="142875" cy="111125"/>
            </a:xfrm>
            <a:custGeom>
              <a:avLst/>
              <a:gdLst>
                <a:gd name="T0" fmla="*/ 90 w 90"/>
                <a:gd name="T1" fmla="*/ 35 h 70"/>
                <a:gd name="T2" fmla="*/ 0 w 90"/>
                <a:gd name="T3" fmla="*/ 70 h 70"/>
                <a:gd name="T4" fmla="*/ 22 w 90"/>
                <a:gd name="T5" fmla="*/ 35 h 70"/>
                <a:gd name="T6" fmla="*/ 0 w 90"/>
                <a:gd name="T7" fmla="*/ 0 h 70"/>
                <a:gd name="T8" fmla="*/ 90 w 9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0">
                  <a:moveTo>
                    <a:pt x="90" y="35"/>
                  </a:moveTo>
                  <a:lnTo>
                    <a:pt x="0" y="70"/>
                  </a:lnTo>
                  <a:lnTo>
                    <a:pt x="22" y="35"/>
                  </a:lnTo>
                  <a:lnTo>
                    <a:pt x="0" y="0"/>
                  </a:lnTo>
                  <a:lnTo>
                    <a:pt x="90" y="35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E57EBC34-4460-449A-A339-5044BA55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5470" y="5137153"/>
              <a:ext cx="200025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BBFDA39-3D31-45A1-9A34-249ECE880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8" y="5137153"/>
              <a:ext cx="3921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 dirty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ime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Line 24">
            <a:extLst>
              <a:ext uri="{FF2B5EF4-FFF2-40B4-BE49-F238E27FC236}">
                <a16:creationId xmlns:a16="http://schemas.microsoft.com/office/drawing/2014/main" id="{2E78AB00-8CDC-4471-825D-14ECB4926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227A4548-169A-4046-87B3-1B5351298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925764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FB74F3A4-8795-43BD-A4DF-E528ECDE3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89FE3834-A082-45A6-9FF2-ACAC7FED0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4510" y="2549527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1E0156-B923-411B-9B54-C93EBFD8F10F}"/>
              </a:ext>
            </a:extLst>
          </p:cNvPr>
          <p:cNvGrpSpPr/>
          <p:nvPr/>
        </p:nvGrpSpPr>
        <p:grpSpPr>
          <a:xfrm>
            <a:off x="1116000" y="2051052"/>
            <a:ext cx="9920291" cy="2678113"/>
            <a:chOff x="1116000" y="2051052"/>
            <a:chExt cx="9920291" cy="2678113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46DB724-60BA-42C3-A4D1-995AFF757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000" y="3705227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7692F278-475D-4688-BDA4-D37A5E849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6000" y="3705227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1615478-8D97-4E7A-BC1D-CD038023D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14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A787BE6A-3F50-477D-B1CD-B6287C22C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814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004B7BD-6306-473E-B517-F3E4556BC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14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FEDEC217-E0DD-48A0-BA51-0BB88373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814" y="369729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A820F47-D794-4A0D-A648-E9B07AF5EECC}"/>
                </a:ext>
              </a:extLst>
            </p:cNvPr>
            <p:cNvGrpSpPr/>
            <p:nvPr/>
          </p:nvGrpSpPr>
          <p:grpSpPr>
            <a:xfrm>
              <a:off x="1881176" y="2066927"/>
              <a:ext cx="1808163" cy="2662238"/>
              <a:chOff x="735013" y="2066927"/>
              <a:chExt cx="1808163" cy="2662238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0345194-4C7E-4BAC-BCDF-37CCDD64B1D9}"/>
                  </a:ext>
                </a:extLst>
              </p:cNvPr>
              <p:cNvGrpSpPr/>
              <p:nvPr/>
            </p:nvGrpSpPr>
            <p:grpSpPr>
              <a:xfrm>
                <a:off x="2247901" y="2530477"/>
                <a:ext cx="134938" cy="460375"/>
                <a:chOff x="2247901" y="2530477"/>
                <a:chExt cx="134938" cy="460375"/>
              </a:xfrm>
            </p:grpSpPr>
            <p:sp>
              <p:nvSpPr>
                <p:cNvPr id="8" name="Freeform 5">
                  <a:extLst>
                    <a:ext uri="{FF2B5EF4-FFF2-40B4-BE49-F238E27FC236}">
                      <a16:creationId xmlns:a16="http://schemas.microsoft.com/office/drawing/2014/main" id="{FECEE12F-6757-4F08-9481-87AC39421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3464" y="2614614"/>
                  <a:ext cx="79375" cy="376238"/>
                </a:xfrm>
                <a:custGeom>
                  <a:avLst/>
                  <a:gdLst>
                    <a:gd name="T0" fmla="*/ 50 w 50"/>
                    <a:gd name="T1" fmla="*/ 237 h 237"/>
                    <a:gd name="T2" fmla="*/ 0 w 50"/>
                    <a:gd name="T3" fmla="*/ 237 h 237"/>
                    <a:gd name="T4" fmla="*/ 0 w 50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" h="237">
                      <a:moveTo>
                        <a:pt x="50" y="237"/>
                      </a:moveTo>
                      <a:lnTo>
                        <a:pt x="0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" name="Freeform 6">
                  <a:extLst>
                    <a:ext uri="{FF2B5EF4-FFF2-40B4-BE49-F238E27FC236}">
                      <a16:creationId xmlns:a16="http://schemas.microsoft.com/office/drawing/2014/main" id="{6A854D05-6D85-4C2F-8EBE-1EBB2223F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901" y="2530477"/>
                  <a:ext cx="111125" cy="111125"/>
                </a:xfrm>
                <a:custGeom>
                  <a:avLst/>
                  <a:gdLst>
                    <a:gd name="T0" fmla="*/ 35 w 70"/>
                    <a:gd name="T1" fmla="*/ 0 h 70"/>
                    <a:gd name="T2" fmla="*/ 70 w 70"/>
                    <a:gd name="T3" fmla="*/ 70 h 70"/>
                    <a:gd name="T4" fmla="*/ 35 w 70"/>
                    <a:gd name="T5" fmla="*/ 53 h 70"/>
                    <a:gd name="T6" fmla="*/ 0 w 70"/>
                    <a:gd name="T7" fmla="*/ 70 h 70"/>
                    <a:gd name="T8" fmla="*/ 35 w 70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35" y="0"/>
                      </a:moveTo>
                      <a:lnTo>
                        <a:pt x="70" y="70"/>
                      </a:lnTo>
                      <a:lnTo>
                        <a:pt x="35" y="53"/>
                      </a:lnTo>
                      <a:lnTo>
                        <a:pt x="0" y="7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7CBB3784-AD70-454D-846A-5D9967113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5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2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2AAE153D-4C2A-4A9A-A136-54D555110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45A7AB20-9163-4315-A57A-2F41271A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79471145-41DC-4BB4-80A0-5EF28EA6E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625" y="394494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18">
                    <a:extLst>
                      <a:ext uri="{FF2B5EF4-FFF2-40B4-BE49-F238E27FC236}">
                        <a16:creationId xmlns:a16="http://schemas.microsoft.com/office/drawing/2014/main" id="{FBFBDD5B-E9C2-410F-8F01-0BC0A5E50F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" name="Oval 18">
                    <a:extLst>
                      <a:ext uri="{FF2B5EF4-FFF2-40B4-BE49-F238E27FC236}">
                        <a16:creationId xmlns:a16="http://schemas.microsoft.com/office/drawing/2014/main" id="{FBFBDD5B-E9C2-410F-8F01-0BC0A5E50F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angle 19">
                <a:extLst>
                  <a:ext uri="{FF2B5EF4-FFF2-40B4-BE49-F238E27FC236}">
                    <a16:creationId xmlns:a16="http://schemas.microsoft.com/office/drawing/2014/main" id="{4701530E-50D5-44D8-AD85-0D88A4DD3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925" y="3197227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0A414DA-D956-49C6-86AC-8EFB094D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463" y="3052764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0B78208C-370A-4410-AC39-651F1253A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463" y="3052764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2778F4B-C3BA-41E6-89FD-245E9B0DA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438" y="2995614"/>
              <a:ext cx="112713" cy="112713"/>
            </a:xfrm>
            <a:custGeom>
              <a:avLst/>
              <a:gdLst>
                <a:gd name="T0" fmla="*/ 71 w 71"/>
                <a:gd name="T1" fmla="*/ 36 h 71"/>
                <a:gd name="T2" fmla="*/ 0 w 71"/>
                <a:gd name="T3" fmla="*/ 71 h 71"/>
                <a:gd name="T4" fmla="*/ 18 w 71"/>
                <a:gd name="T5" fmla="*/ 36 h 71"/>
                <a:gd name="T6" fmla="*/ 0 w 71"/>
                <a:gd name="T7" fmla="*/ 0 h 71"/>
                <a:gd name="T8" fmla="*/ 71 w 71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71" y="36"/>
                  </a:moveTo>
                  <a:lnTo>
                    <a:pt x="0" y="71"/>
                  </a:lnTo>
                  <a:lnTo>
                    <a:pt x="18" y="36"/>
                  </a:lnTo>
                  <a:lnTo>
                    <a:pt x="0" y="0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94A4D05-D53D-462E-8CC2-9E212DA26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563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7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7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F90871F-DFED-41B9-BCDD-B57F1D6EB9E8}"/>
                </a:ext>
              </a:extLst>
            </p:cNvPr>
            <p:cNvGrpSpPr/>
            <p:nvPr/>
          </p:nvGrpSpPr>
          <p:grpSpPr>
            <a:xfrm>
              <a:off x="3551227" y="3002759"/>
              <a:ext cx="638179" cy="111125"/>
              <a:chOff x="2395542" y="3002759"/>
              <a:chExt cx="647701" cy="111125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C334367A-4D96-455F-BA39-A5B8801F3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5542" y="305038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A588CB95-040C-46CF-85E6-2ACBB6EC9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118" y="30027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974D4ECC-E6FB-455E-BEC7-DFE0FA31C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281" y="364728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9498FC0-0134-4EDB-A6B4-A7E1F29E3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41" y="304641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AF208CF-2609-47D3-9EA2-EAF96958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41" y="3692527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E8A7E50B-F2DF-469D-BB7C-BBDEB8591B6D}"/>
                </a:ext>
              </a:extLst>
            </p:cNvPr>
            <p:cNvGrpSpPr/>
            <p:nvPr/>
          </p:nvGrpSpPr>
          <p:grpSpPr>
            <a:xfrm>
              <a:off x="4152890" y="2062164"/>
              <a:ext cx="1806576" cy="2660651"/>
              <a:chOff x="3006727" y="2062164"/>
              <a:chExt cx="1806576" cy="2660651"/>
            </a:xfrm>
          </p:grpSpPr>
          <p:sp>
            <p:nvSpPr>
              <p:cNvPr id="37" name="Freeform 34">
                <a:extLst>
                  <a:ext uri="{FF2B5EF4-FFF2-40B4-BE49-F238E27FC236}">
                    <a16:creationId xmlns:a16="http://schemas.microsoft.com/office/drawing/2014/main" id="{A7B52A9C-28D7-4571-83A6-DF3C05D8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3590" y="260826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5">
                <a:extLst>
                  <a:ext uri="{FF2B5EF4-FFF2-40B4-BE49-F238E27FC236}">
                    <a16:creationId xmlns:a16="http://schemas.microsoft.com/office/drawing/2014/main" id="{F33EFFC7-5630-4073-A3DB-814E06AFB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8" y="2525714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42">
                <a:extLst>
                  <a:ext uri="{FF2B5EF4-FFF2-40B4-BE49-F238E27FC236}">
                    <a16:creationId xmlns:a16="http://schemas.microsoft.com/office/drawing/2014/main" id="{902A2A8E-1068-40A0-B3D8-2E645FA52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2" y="2870202"/>
                <a:ext cx="1635126" cy="1068388"/>
              </a:xfrm>
              <a:custGeom>
                <a:avLst/>
                <a:gdLst>
                  <a:gd name="T0" fmla="*/ 363 w 4141"/>
                  <a:gd name="T1" fmla="*/ 0 h 2706"/>
                  <a:gd name="T2" fmla="*/ 3667 w 4141"/>
                  <a:gd name="T3" fmla="*/ 0 h 2706"/>
                  <a:gd name="T4" fmla="*/ 4141 w 4141"/>
                  <a:gd name="T5" fmla="*/ 383 h 2706"/>
                  <a:gd name="T6" fmla="*/ 4141 w 4141"/>
                  <a:gd name="T7" fmla="*/ 2278 h 2706"/>
                  <a:gd name="T8" fmla="*/ 3771 w 4141"/>
                  <a:gd name="T9" fmla="*/ 2704 h 2706"/>
                  <a:gd name="T10" fmla="*/ 363 w 4141"/>
                  <a:gd name="T11" fmla="*/ 2706 h 2706"/>
                  <a:gd name="T12" fmla="*/ 0 w 4141"/>
                  <a:gd name="T13" fmla="*/ 2300 h 2706"/>
                  <a:gd name="T14" fmla="*/ 0 w 4141"/>
                  <a:gd name="T15" fmla="*/ 406 h 2706"/>
                  <a:gd name="T16" fmla="*/ 363 w 4141"/>
                  <a:gd name="T17" fmla="*/ 0 h 2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6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6"/>
                      <a:pt x="4141" y="383"/>
                      <a:pt x="4141" y="383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2"/>
                      <a:pt x="3972" y="2704"/>
                      <a:pt x="3771" y="2704"/>
                    </a:cubicBezTo>
                    <a:cubicBezTo>
                      <a:pt x="363" y="2706"/>
                      <a:pt x="363" y="2706"/>
                      <a:pt x="363" y="2706"/>
                    </a:cubicBezTo>
                    <a:cubicBezTo>
                      <a:pt x="162" y="2706"/>
                      <a:pt x="0" y="2524"/>
                      <a:pt x="0" y="2300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1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3">
                    <a:extLst>
                      <a:ext uri="{FF2B5EF4-FFF2-40B4-BE49-F238E27FC236}">
                        <a16:creationId xmlns:a16="http://schemas.microsoft.com/office/drawing/2014/main" id="{1272CC0B-B1A0-4FD0-94D7-68346CAC34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35465" y="2062164"/>
                    <a:ext cx="477838" cy="477838"/>
                  </a:xfrm>
                  <a:prstGeom prst="ellipse">
                    <a:avLst/>
                  </a:pr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46" name="Oval 43">
                    <a:extLst>
                      <a:ext uri="{FF2B5EF4-FFF2-40B4-BE49-F238E27FC236}">
                        <a16:creationId xmlns:a16="http://schemas.microsoft.com/office/drawing/2014/main" id="{1272CC0B-B1A0-4FD0-94D7-68346CAC34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5465" y="2062164"/>
                    <a:ext cx="477838" cy="477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Freeform 44">
                <a:extLst>
                  <a:ext uri="{FF2B5EF4-FFF2-40B4-BE49-F238E27FC236}">
                    <a16:creationId xmlns:a16="http://schemas.microsoft.com/office/drawing/2014/main" id="{F5E25C0A-FA9D-4878-B722-903353212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2" y="4022727"/>
                <a:ext cx="17463" cy="204788"/>
              </a:xfrm>
              <a:custGeom>
                <a:avLst/>
                <a:gdLst>
                  <a:gd name="T0" fmla="*/ 0 w 11"/>
                  <a:gd name="T1" fmla="*/ 129 h 129"/>
                  <a:gd name="T2" fmla="*/ 10 w 11"/>
                  <a:gd name="T3" fmla="*/ 129 h 129"/>
                  <a:gd name="T4" fmla="*/ 11 w 11"/>
                  <a:gd name="T5" fmla="*/ 0 h 129"/>
                  <a:gd name="T6" fmla="*/ 0 w 11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1" y="0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45">
                <a:extLst>
                  <a:ext uri="{FF2B5EF4-FFF2-40B4-BE49-F238E27FC236}">
                    <a16:creationId xmlns:a16="http://schemas.microsoft.com/office/drawing/2014/main" id="{AD5E6E0B-0D48-444E-988A-F51A93F06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2" y="4022727"/>
                <a:ext cx="17463" cy="204788"/>
              </a:xfrm>
              <a:custGeom>
                <a:avLst/>
                <a:gdLst>
                  <a:gd name="T0" fmla="*/ 0 w 11"/>
                  <a:gd name="T1" fmla="*/ 129 h 129"/>
                  <a:gd name="T2" fmla="*/ 10 w 11"/>
                  <a:gd name="T3" fmla="*/ 129 h 129"/>
                  <a:gd name="T4" fmla="*/ 11 w 11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46">
                <a:extLst>
                  <a:ext uri="{FF2B5EF4-FFF2-40B4-BE49-F238E27FC236}">
                    <a16:creationId xmlns:a16="http://schemas.microsoft.com/office/drawing/2014/main" id="{B52E9846-1B55-451F-B297-21DD2143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752" y="393859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7">
                    <a:extLst>
                      <a:ext uri="{FF2B5EF4-FFF2-40B4-BE49-F238E27FC236}">
                        <a16:creationId xmlns:a16="http://schemas.microsoft.com/office/drawing/2014/main" id="{7C0E1D44-5ADB-4CF3-B8DF-FFF5188F4B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727" y="4244977"/>
                    <a:ext cx="476250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50" name="Oval 47">
                    <a:extLst>
                      <a:ext uri="{FF2B5EF4-FFF2-40B4-BE49-F238E27FC236}">
                        <a16:creationId xmlns:a16="http://schemas.microsoft.com/office/drawing/2014/main" id="{7C0E1D44-5ADB-4CF3-B8DF-FFF5188F4B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06727" y="4244977"/>
                    <a:ext cx="476250" cy="477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48">
                <a:extLst>
                  <a:ext uri="{FF2B5EF4-FFF2-40B4-BE49-F238E27FC236}">
                    <a16:creationId xmlns:a16="http://schemas.microsoft.com/office/drawing/2014/main" id="{235820BF-274B-4695-B5C7-BBF04FB64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7877" y="3192465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604E9B8-D69A-465D-A50E-91886E02FC07}"/>
                </a:ext>
              </a:extLst>
            </p:cNvPr>
            <p:cNvGrpSpPr/>
            <p:nvPr/>
          </p:nvGrpSpPr>
          <p:grpSpPr>
            <a:xfrm>
              <a:off x="5822941" y="3002733"/>
              <a:ext cx="658464" cy="111125"/>
              <a:chOff x="4676778" y="3002733"/>
              <a:chExt cx="658464" cy="111125"/>
            </a:xfrm>
          </p:grpSpPr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416BFC77-F838-44AA-82BC-CF58D33B9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04641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C22BA9DE-F1C2-40E1-B3BA-58695B84E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002733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E40870D-A33B-469F-AE42-9091757BF2BD}"/>
                </a:ext>
              </a:extLst>
            </p:cNvPr>
            <p:cNvGrpSpPr/>
            <p:nvPr/>
          </p:nvGrpSpPr>
          <p:grpSpPr>
            <a:xfrm>
              <a:off x="5822941" y="3647259"/>
              <a:ext cx="658464" cy="111125"/>
              <a:chOff x="4676778" y="3647259"/>
              <a:chExt cx="658464" cy="111125"/>
            </a:xfrm>
          </p:grpSpPr>
          <p:sp>
            <p:nvSpPr>
              <p:cNvPr id="43" name="Line 40">
                <a:extLst>
                  <a:ext uri="{FF2B5EF4-FFF2-40B4-BE49-F238E27FC236}">
                    <a16:creationId xmlns:a16="http://schemas.microsoft.com/office/drawing/2014/main" id="{9A7E8BEC-4955-414B-83B8-CCB75CC17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692527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25926D74-585E-4E54-BB01-04AEE3CA6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6472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B0812133-922B-4762-B91F-6A9896BC8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0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0D654CF-2399-4EDF-9C6A-1D9CF2400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880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2B538D10-1B2E-44AC-A8D7-B8E20EB3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0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Line 70">
              <a:extLst>
                <a:ext uri="{FF2B5EF4-FFF2-40B4-BE49-F238E27FC236}">
                  <a16:creationId xmlns:a16="http://schemas.microsoft.com/office/drawing/2014/main" id="{8B9AD5C5-424C-4E3E-8E81-D7549DF1D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880" y="369729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CA03187-3157-46A3-B59F-B73E36B30CC7}"/>
                </a:ext>
              </a:extLst>
            </p:cNvPr>
            <p:cNvGrpSpPr/>
            <p:nvPr/>
          </p:nvGrpSpPr>
          <p:grpSpPr>
            <a:xfrm>
              <a:off x="6446829" y="2066927"/>
              <a:ext cx="1806576" cy="2662238"/>
              <a:chOff x="5300666" y="2066927"/>
              <a:chExt cx="1806576" cy="26622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Oval 77">
                    <a:extLst>
                      <a:ext uri="{FF2B5EF4-FFF2-40B4-BE49-F238E27FC236}">
                        <a16:creationId xmlns:a16="http://schemas.microsoft.com/office/drawing/2014/main" id="{04C5F06F-14FD-43B2-9258-08FA49EFFE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00666" y="4251327"/>
                    <a:ext cx="476250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80" name="Oval 77">
                    <a:extLst>
                      <a:ext uri="{FF2B5EF4-FFF2-40B4-BE49-F238E27FC236}">
                        <a16:creationId xmlns:a16="http://schemas.microsoft.com/office/drawing/2014/main" id="{04C5F06F-14FD-43B2-9258-08FA49EFFE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00666" y="4251327"/>
                    <a:ext cx="476250" cy="477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Freeform 64">
                <a:extLst>
                  <a:ext uri="{FF2B5EF4-FFF2-40B4-BE49-F238E27FC236}">
                    <a16:creationId xmlns:a16="http://schemas.microsoft.com/office/drawing/2014/main" id="{245A3780-C1DC-4E88-A01F-4D2D4BB70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7529" y="261461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65">
                <a:extLst>
                  <a:ext uri="{FF2B5EF4-FFF2-40B4-BE49-F238E27FC236}">
                    <a16:creationId xmlns:a16="http://schemas.microsoft.com/office/drawing/2014/main" id="{21AC07EC-68A5-4B48-B417-1A842501F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967" y="2530477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Freeform 72">
                <a:extLst>
                  <a:ext uri="{FF2B5EF4-FFF2-40B4-BE49-F238E27FC236}">
                    <a16:creationId xmlns:a16="http://schemas.microsoft.com/office/drawing/2014/main" id="{D45E987D-091D-4DD9-B8E0-39F8DEEEF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5591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Freeform 73">
                    <a:extLst>
                      <a:ext uri="{FF2B5EF4-FFF2-40B4-BE49-F238E27FC236}">
                        <a16:creationId xmlns:a16="http://schemas.microsoft.com/office/drawing/2014/main" id="{4EB2AC02-FE5C-4225-9455-DBAD06E84B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9404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76" name="Freeform 73">
                    <a:extLst>
                      <a:ext uri="{FF2B5EF4-FFF2-40B4-BE49-F238E27FC236}">
                        <a16:creationId xmlns:a16="http://schemas.microsoft.com/office/drawing/2014/main" id="{4EB2AC02-FE5C-4225-9455-DBAD06E84B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29404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7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Freeform 74">
                <a:extLst>
                  <a:ext uri="{FF2B5EF4-FFF2-40B4-BE49-F238E27FC236}">
                    <a16:creationId xmlns:a16="http://schemas.microsoft.com/office/drawing/2014/main" id="{FBBAEF6C-2E17-470F-B30E-96025EA8E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791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75">
                <a:extLst>
                  <a:ext uri="{FF2B5EF4-FFF2-40B4-BE49-F238E27FC236}">
                    <a16:creationId xmlns:a16="http://schemas.microsoft.com/office/drawing/2014/main" id="{31F471E0-1A3B-4661-B44B-5E46B86E5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791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76">
                <a:extLst>
                  <a:ext uri="{FF2B5EF4-FFF2-40B4-BE49-F238E27FC236}">
                    <a16:creationId xmlns:a16="http://schemas.microsoft.com/office/drawing/2014/main" id="{DBA9B7D7-EADC-4A70-8415-B37D4F42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91" y="3944940"/>
                <a:ext cx="112713" cy="111125"/>
              </a:xfrm>
              <a:custGeom>
                <a:avLst/>
                <a:gdLst>
                  <a:gd name="T0" fmla="*/ 35 w 71"/>
                  <a:gd name="T1" fmla="*/ 0 h 70"/>
                  <a:gd name="T2" fmla="*/ 71 w 71"/>
                  <a:gd name="T3" fmla="*/ 70 h 70"/>
                  <a:gd name="T4" fmla="*/ 35 w 71"/>
                  <a:gd name="T5" fmla="*/ 52 h 70"/>
                  <a:gd name="T6" fmla="*/ 0 w 71"/>
                  <a:gd name="T7" fmla="*/ 70 h 70"/>
                  <a:gd name="T8" fmla="*/ 35 w 71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0">
                    <a:moveTo>
                      <a:pt x="35" y="0"/>
                    </a:moveTo>
                    <a:lnTo>
                      <a:pt x="71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Rectangle 78">
                <a:extLst>
                  <a:ext uri="{FF2B5EF4-FFF2-40B4-BE49-F238E27FC236}">
                    <a16:creationId xmlns:a16="http://schemas.microsoft.com/office/drawing/2014/main" id="{88A97156-AAB5-4BBA-A92B-CE7F4870A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1816" y="3197227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FC8E6212-C158-4BCD-AE0F-61671909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55" y="3005139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85FE7FAB-B0C1-467E-BA32-D8E9217EB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55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AD51779E-05B9-4997-B0C5-05528FDF4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7006" y="3035302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Line 52">
              <a:extLst>
                <a:ext uri="{FF2B5EF4-FFF2-40B4-BE49-F238E27FC236}">
                  <a16:creationId xmlns:a16="http://schemas.microsoft.com/office/drawing/2014/main" id="{10E7727D-41AB-4FD1-8DC5-28D76BD3E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7006" y="3035302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923C90E8-5DA2-482E-B597-E1509690B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7006" y="3681415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Line 55">
              <a:extLst>
                <a:ext uri="{FF2B5EF4-FFF2-40B4-BE49-F238E27FC236}">
                  <a16:creationId xmlns:a16="http://schemas.microsoft.com/office/drawing/2014/main" id="{D5EA17DD-5D13-45BE-9165-0FF5FD4E4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7006" y="3681415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EAADC073-0C6D-4A22-907A-7FCCE6F535FF}"/>
                </a:ext>
              </a:extLst>
            </p:cNvPr>
            <p:cNvGrpSpPr/>
            <p:nvPr/>
          </p:nvGrpSpPr>
          <p:grpSpPr>
            <a:xfrm>
              <a:off x="8716955" y="2051052"/>
              <a:ext cx="1806577" cy="2660651"/>
              <a:chOff x="7570792" y="2051052"/>
              <a:chExt cx="1806577" cy="2660651"/>
            </a:xfrm>
          </p:grpSpPr>
          <p:sp>
            <p:nvSpPr>
              <p:cNvPr id="129" name="Freeform 49">
                <a:extLst>
                  <a:ext uri="{FF2B5EF4-FFF2-40B4-BE49-F238E27FC236}">
                    <a16:creationId xmlns:a16="http://schemas.microsoft.com/office/drawing/2014/main" id="{6E446032-9E15-4226-8625-11116E591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9243" y="2597152"/>
                <a:ext cx="79375" cy="377825"/>
              </a:xfrm>
              <a:custGeom>
                <a:avLst/>
                <a:gdLst>
                  <a:gd name="T0" fmla="*/ 50 w 50"/>
                  <a:gd name="T1" fmla="*/ 238 h 238"/>
                  <a:gd name="T2" fmla="*/ 0 w 50"/>
                  <a:gd name="T3" fmla="*/ 238 h 238"/>
                  <a:gd name="T4" fmla="*/ 0 w 50"/>
                  <a:gd name="T5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238">
                    <a:moveTo>
                      <a:pt x="50" y="238"/>
                    </a:moveTo>
                    <a:lnTo>
                      <a:pt x="0" y="238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50">
                <a:extLst>
                  <a:ext uri="{FF2B5EF4-FFF2-40B4-BE49-F238E27FC236}">
                    <a16:creationId xmlns:a16="http://schemas.microsoft.com/office/drawing/2014/main" id="{976FD9AE-7233-44F6-8964-D6BC761EF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3681" y="2514602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57">
                <a:extLst>
                  <a:ext uri="{FF2B5EF4-FFF2-40B4-BE49-F238E27FC236}">
                    <a16:creationId xmlns:a16="http://schemas.microsoft.com/office/drawing/2014/main" id="{1D70D6F3-8C18-4BA3-9FFB-3B09B5CE4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5717" y="2859089"/>
                <a:ext cx="1635126" cy="1068388"/>
              </a:xfrm>
              <a:custGeom>
                <a:avLst/>
                <a:gdLst>
                  <a:gd name="T0" fmla="*/ 363 w 4141"/>
                  <a:gd name="T1" fmla="*/ 0 h 2706"/>
                  <a:gd name="T2" fmla="*/ 3667 w 4141"/>
                  <a:gd name="T3" fmla="*/ 0 h 2706"/>
                  <a:gd name="T4" fmla="*/ 4141 w 4141"/>
                  <a:gd name="T5" fmla="*/ 383 h 2706"/>
                  <a:gd name="T6" fmla="*/ 4141 w 4141"/>
                  <a:gd name="T7" fmla="*/ 2278 h 2706"/>
                  <a:gd name="T8" fmla="*/ 3771 w 4141"/>
                  <a:gd name="T9" fmla="*/ 2704 h 2706"/>
                  <a:gd name="T10" fmla="*/ 363 w 4141"/>
                  <a:gd name="T11" fmla="*/ 2706 h 2706"/>
                  <a:gd name="T12" fmla="*/ 0 w 4141"/>
                  <a:gd name="T13" fmla="*/ 2300 h 2706"/>
                  <a:gd name="T14" fmla="*/ 0 w 4141"/>
                  <a:gd name="T15" fmla="*/ 406 h 2706"/>
                  <a:gd name="T16" fmla="*/ 363 w 4141"/>
                  <a:gd name="T17" fmla="*/ 0 h 2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6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6"/>
                      <a:pt x="4141" y="383"/>
                      <a:pt x="4141" y="383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2"/>
                      <a:pt x="3972" y="2704"/>
                      <a:pt x="3771" y="2704"/>
                    </a:cubicBezTo>
                    <a:cubicBezTo>
                      <a:pt x="363" y="2706"/>
                      <a:pt x="363" y="2706"/>
                      <a:pt x="363" y="2706"/>
                    </a:cubicBezTo>
                    <a:cubicBezTo>
                      <a:pt x="162" y="2706"/>
                      <a:pt x="0" y="2525"/>
                      <a:pt x="0" y="2300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1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Oval 58">
                    <a:extLst>
                      <a:ext uri="{FF2B5EF4-FFF2-40B4-BE49-F238E27FC236}">
                        <a16:creationId xmlns:a16="http://schemas.microsoft.com/office/drawing/2014/main" id="{8E6DE9CB-DED1-4FFE-A3F8-9F3C8D6500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9531" y="2051052"/>
                    <a:ext cx="477838" cy="477838"/>
                  </a:xfrm>
                  <a:prstGeom prst="ellipse">
                    <a:avLst/>
                  </a:pr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32" name="Oval 58">
                    <a:extLst>
                      <a:ext uri="{FF2B5EF4-FFF2-40B4-BE49-F238E27FC236}">
                        <a16:creationId xmlns:a16="http://schemas.microsoft.com/office/drawing/2014/main" id="{8E6DE9CB-DED1-4FFE-A3F8-9F3C8D6500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899531" y="2051052"/>
                    <a:ext cx="477838" cy="477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Freeform 59">
                <a:extLst>
                  <a:ext uri="{FF2B5EF4-FFF2-40B4-BE49-F238E27FC236}">
                    <a16:creationId xmlns:a16="http://schemas.microsoft.com/office/drawing/2014/main" id="{8EB16779-0A76-463B-9219-F3C68E6FA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7" y="4011615"/>
                <a:ext cx="19050" cy="204788"/>
              </a:xfrm>
              <a:custGeom>
                <a:avLst/>
                <a:gdLst>
                  <a:gd name="T0" fmla="*/ 0 w 12"/>
                  <a:gd name="T1" fmla="*/ 129 h 129"/>
                  <a:gd name="T2" fmla="*/ 10 w 12"/>
                  <a:gd name="T3" fmla="*/ 129 h 129"/>
                  <a:gd name="T4" fmla="*/ 12 w 12"/>
                  <a:gd name="T5" fmla="*/ 0 h 129"/>
                  <a:gd name="T6" fmla="*/ 0 w 12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2" y="0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60">
                <a:extLst>
                  <a:ext uri="{FF2B5EF4-FFF2-40B4-BE49-F238E27FC236}">
                    <a16:creationId xmlns:a16="http://schemas.microsoft.com/office/drawing/2014/main" id="{3E4E3DE6-E543-4AB4-A76B-9A82CF521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7" y="4011615"/>
                <a:ext cx="19050" cy="204788"/>
              </a:xfrm>
              <a:custGeom>
                <a:avLst/>
                <a:gdLst>
                  <a:gd name="T0" fmla="*/ 0 w 12"/>
                  <a:gd name="T1" fmla="*/ 129 h 129"/>
                  <a:gd name="T2" fmla="*/ 10 w 12"/>
                  <a:gd name="T3" fmla="*/ 129 h 129"/>
                  <a:gd name="T4" fmla="*/ 12 w 12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2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8E420580-D8E2-4CA5-A859-52FE76440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817" y="3927477"/>
                <a:ext cx="112713" cy="112713"/>
              </a:xfrm>
              <a:custGeom>
                <a:avLst/>
                <a:gdLst>
                  <a:gd name="T0" fmla="*/ 36 w 71"/>
                  <a:gd name="T1" fmla="*/ 0 h 71"/>
                  <a:gd name="T2" fmla="*/ 71 w 71"/>
                  <a:gd name="T3" fmla="*/ 71 h 71"/>
                  <a:gd name="T4" fmla="*/ 36 w 71"/>
                  <a:gd name="T5" fmla="*/ 53 h 71"/>
                  <a:gd name="T6" fmla="*/ 0 w 71"/>
                  <a:gd name="T7" fmla="*/ 71 h 71"/>
                  <a:gd name="T8" fmla="*/ 36 w 71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71" y="71"/>
                    </a:lnTo>
                    <a:lnTo>
                      <a:pt x="36" y="53"/>
                    </a:lnTo>
                    <a:lnTo>
                      <a:pt x="0" y="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Oval 62">
                    <a:extLst>
                      <a:ext uri="{FF2B5EF4-FFF2-40B4-BE49-F238E27FC236}">
                        <a16:creationId xmlns:a16="http://schemas.microsoft.com/office/drawing/2014/main" id="{3F0C1013-725A-4AD7-89E8-37874C20FF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70792" y="4233865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36" name="Oval 62">
                    <a:extLst>
                      <a:ext uri="{FF2B5EF4-FFF2-40B4-BE49-F238E27FC236}">
                        <a16:creationId xmlns:a16="http://schemas.microsoft.com/office/drawing/2014/main" id="{3F0C1013-725A-4AD7-89E8-37874C20FF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570792" y="4233865"/>
                    <a:ext cx="477838" cy="477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7" name="Rectangle 63">
                <a:extLst>
                  <a:ext uri="{FF2B5EF4-FFF2-40B4-BE49-F238E27FC236}">
                    <a16:creationId xmlns:a16="http://schemas.microsoft.com/office/drawing/2014/main" id="{9D534A41-036A-4229-83D4-90BE572AF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3530" y="3181352"/>
                <a:ext cx="1222376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FFF11AF8-A6F6-4583-99F1-4796D9809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66" y="298529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3F706644-B9B7-4A60-89CF-3B390527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166" y="3629821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32110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8760AC8-7DE8-4B62-AAE0-A4EDF97B09CE}"/>
              </a:ext>
            </a:extLst>
          </p:cNvPr>
          <p:cNvGrpSpPr/>
          <p:nvPr/>
        </p:nvGrpSpPr>
        <p:grpSpPr>
          <a:xfrm>
            <a:off x="157394" y="5005390"/>
            <a:ext cx="11701470" cy="371475"/>
            <a:chOff x="374650" y="5019678"/>
            <a:chExt cx="12269796" cy="371475"/>
          </a:xfrm>
        </p:grpSpPr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4AD89AD-3966-4F2D-95B6-E6A5A968B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650" y="5075240"/>
              <a:ext cx="12161846" cy="0"/>
            </a:xfrm>
            <a:prstGeom prst="line">
              <a:avLst/>
            </a:pr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99D1D6F-006A-4C94-BA69-C2F053F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1571" y="5019678"/>
              <a:ext cx="142875" cy="111125"/>
            </a:xfrm>
            <a:custGeom>
              <a:avLst/>
              <a:gdLst>
                <a:gd name="T0" fmla="*/ 90 w 90"/>
                <a:gd name="T1" fmla="*/ 35 h 70"/>
                <a:gd name="T2" fmla="*/ 0 w 90"/>
                <a:gd name="T3" fmla="*/ 70 h 70"/>
                <a:gd name="T4" fmla="*/ 22 w 90"/>
                <a:gd name="T5" fmla="*/ 35 h 70"/>
                <a:gd name="T6" fmla="*/ 0 w 90"/>
                <a:gd name="T7" fmla="*/ 0 h 70"/>
                <a:gd name="T8" fmla="*/ 90 w 9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0">
                  <a:moveTo>
                    <a:pt x="90" y="35"/>
                  </a:moveTo>
                  <a:lnTo>
                    <a:pt x="0" y="70"/>
                  </a:lnTo>
                  <a:lnTo>
                    <a:pt x="22" y="35"/>
                  </a:lnTo>
                  <a:lnTo>
                    <a:pt x="0" y="0"/>
                  </a:lnTo>
                  <a:lnTo>
                    <a:pt x="90" y="35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E57EBC34-4460-449A-A339-5044BA55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5470" y="5137153"/>
              <a:ext cx="200025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BBFDA39-3D31-45A1-9A34-249ECE880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8" y="5137153"/>
              <a:ext cx="3921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 dirty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ime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Line 24">
            <a:extLst>
              <a:ext uri="{FF2B5EF4-FFF2-40B4-BE49-F238E27FC236}">
                <a16:creationId xmlns:a16="http://schemas.microsoft.com/office/drawing/2014/main" id="{2E78AB00-8CDC-4471-825D-14ECB4926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92576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227A4548-169A-4046-87B3-1B5351298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925764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FB74F3A4-8795-43BD-A4DF-E528ECDE3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54952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89FE3834-A082-45A6-9FF2-ACAC7FED0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549527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39DF9F-32D7-451D-87AD-006AEA36E04E}"/>
              </a:ext>
            </a:extLst>
          </p:cNvPr>
          <p:cNvGrpSpPr/>
          <p:nvPr/>
        </p:nvGrpSpPr>
        <p:grpSpPr>
          <a:xfrm>
            <a:off x="1116000" y="1671242"/>
            <a:ext cx="9920291" cy="3327798"/>
            <a:chOff x="-30163" y="1671242"/>
            <a:chExt cx="9920291" cy="3327798"/>
          </a:xfrm>
        </p:grpSpPr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0B78208C-370A-4410-AC39-651F1253A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2700" y="3052764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46DB724-60BA-42C3-A4D1-995AFF757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63" y="3705227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7692F278-475D-4688-BDA4-D37A5E849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0163" y="3705227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1615478-8D97-4E7A-BC1D-CD038023D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004B7BD-6306-473E-B517-F3E4556BC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0A414DA-D956-49C6-86AC-8EFB094D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" y="3052764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2778F4B-C3BA-41E6-89FD-245E9B0DA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16" y="2995614"/>
              <a:ext cx="112713" cy="112713"/>
            </a:xfrm>
            <a:custGeom>
              <a:avLst/>
              <a:gdLst>
                <a:gd name="T0" fmla="*/ 71 w 71"/>
                <a:gd name="T1" fmla="*/ 36 h 71"/>
                <a:gd name="T2" fmla="*/ 0 w 71"/>
                <a:gd name="T3" fmla="*/ 71 h 71"/>
                <a:gd name="T4" fmla="*/ 18 w 71"/>
                <a:gd name="T5" fmla="*/ 36 h 71"/>
                <a:gd name="T6" fmla="*/ 0 w 71"/>
                <a:gd name="T7" fmla="*/ 0 h 71"/>
                <a:gd name="T8" fmla="*/ 71 w 71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71" y="36"/>
                  </a:moveTo>
                  <a:lnTo>
                    <a:pt x="0" y="71"/>
                  </a:lnTo>
                  <a:lnTo>
                    <a:pt x="18" y="36"/>
                  </a:lnTo>
                  <a:lnTo>
                    <a:pt x="0" y="0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94A4D05-D53D-462E-8CC2-9E212DA26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7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7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7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3A1C7F-AFAD-4250-A908-07567F5411DB}"/>
                </a:ext>
              </a:extLst>
            </p:cNvPr>
            <p:cNvGrpSpPr/>
            <p:nvPr/>
          </p:nvGrpSpPr>
          <p:grpSpPr>
            <a:xfrm>
              <a:off x="2405064" y="3002759"/>
              <a:ext cx="638179" cy="755651"/>
              <a:chOff x="2405064" y="3002759"/>
              <a:chExt cx="638179" cy="755651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9F90871F-DFED-41B9-BCDD-B57F1D6EB9E8}"/>
                  </a:ext>
                </a:extLst>
              </p:cNvPr>
              <p:cNvGrpSpPr/>
              <p:nvPr/>
            </p:nvGrpSpPr>
            <p:grpSpPr>
              <a:xfrm>
                <a:off x="2405064" y="3002759"/>
                <a:ext cx="638179" cy="111125"/>
                <a:chOff x="2395542" y="3002759"/>
                <a:chExt cx="647701" cy="111125"/>
              </a:xfrm>
            </p:grpSpPr>
            <p:sp>
              <p:nvSpPr>
                <p:cNvPr id="102" name="Line 8">
                  <a:extLst>
                    <a:ext uri="{FF2B5EF4-FFF2-40B4-BE49-F238E27FC236}">
                      <a16:creationId xmlns:a16="http://schemas.microsoft.com/office/drawing/2014/main" id="{C334367A-4D96-455F-BA39-A5B8801F3E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95542" y="3050384"/>
                  <a:ext cx="565150" cy="7938"/>
                </a:xfrm>
                <a:prstGeom prst="line">
                  <a:avLst/>
                </a:prstGeom>
                <a:noFill/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3" name="Freeform 9">
                  <a:extLst>
                    <a:ext uri="{FF2B5EF4-FFF2-40B4-BE49-F238E27FC236}">
                      <a16:creationId xmlns:a16="http://schemas.microsoft.com/office/drawing/2014/main" id="{A588CB95-040C-46CF-85E6-2ACBB6EC9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2118" y="3002759"/>
                  <a:ext cx="111125" cy="111125"/>
                </a:xfrm>
                <a:custGeom>
                  <a:avLst/>
                  <a:gdLst>
                    <a:gd name="T0" fmla="*/ 70 w 70"/>
                    <a:gd name="T1" fmla="*/ 35 h 70"/>
                    <a:gd name="T2" fmla="*/ 0 w 70"/>
                    <a:gd name="T3" fmla="*/ 70 h 70"/>
                    <a:gd name="T4" fmla="*/ 18 w 70"/>
                    <a:gd name="T5" fmla="*/ 35 h 70"/>
                    <a:gd name="T6" fmla="*/ 0 w 70"/>
                    <a:gd name="T7" fmla="*/ 0 h 70"/>
                    <a:gd name="T8" fmla="*/ 70 w 70"/>
                    <a:gd name="T9" fmla="*/ 3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70" y="35"/>
                      </a:moveTo>
                      <a:lnTo>
                        <a:pt x="0" y="70"/>
                      </a:lnTo>
                      <a:lnTo>
                        <a:pt x="18" y="35"/>
                      </a:lnTo>
                      <a:lnTo>
                        <a:pt x="0" y="0"/>
                      </a:lnTo>
                      <a:lnTo>
                        <a:pt x="7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1" name="Line 8">
                <a:extLst>
                  <a:ext uri="{FF2B5EF4-FFF2-40B4-BE49-F238E27FC236}">
                    <a16:creationId xmlns:a16="http://schemas.microsoft.com/office/drawing/2014/main" id="{A787BE6A-3F50-477D-B1CD-B6287C22C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6651" y="305276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FEDEC217-E0DD-48A0-BA51-0BB88373C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6651" y="3697290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974D4ECC-E6FB-455E-BEC7-DFE0FA31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118" y="364728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9498FC0-0134-4EDB-A6B4-A7E1F29E3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8" y="304641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AF208CF-2609-47D3-9EA2-EAF96958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8" y="3692527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E8A7E50B-F2DF-469D-BB7C-BBDEB8591B6D}"/>
                </a:ext>
              </a:extLst>
            </p:cNvPr>
            <p:cNvGrpSpPr/>
            <p:nvPr/>
          </p:nvGrpSpPr>
          <p:grpSpPr>
            <a:xfrm>
              <a:off x="3006727" y="2062164"/>
              <a:ext cx="1806576" cy="2660651"/>
              <a:chOff x="3006727" y="2062164"/>
              <a:chExt cx="1806576" cy="2660651"/>
            </a:xfrm>
          </p:grpSpPr>
          <p:sp>
            <p:nvSpPr>
              <p:cNvPr id="37" name="Freeform 34">
                <a:extLst>
                  <a:ext uri="{FF2B5EF4-FFF2-40B4-BE49-F238E27FC236}">
                    <a16:creationId xmlns:a16="http://schemas.microsoft.com/office/drawing/2014/main" id="{A7B52A9C-28D7-4571-83A6-DF3C05D8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3590" y="260826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5">
                <a:extLst>
                  <a:ext uri="{FF2B5EF4-FFF2-40B4-BE49-F238E27FC236}">
                    <a16:creationId xmlns:a16="http://schemas.microsoft.com/office/drawing/2014/main" id="{F33EFFC7-5630-4073-A3DB-814E06AFB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8" y="2525714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42">
                <a:extLst>
                  <a:ext uri="{FF2B5EF4-FFF2-40B4-BE49-F238E27FC236}">
                    <a16:creationId xmlns:a16="http://schemas.microsoft.com/office/drawing/2014/main" id="{902A2A8E-1068-40A0-B3D8-2E645FA52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2" y="2870202"/>
                <a:ext cx="1635126" cy="1068388"/>
              </a:xfrm>
              <a:custGeom>
                <a:avLst/>
                <a:gdLst>
                  <a:gd name="T0" fmla="*/ 363 w 4141"/>
                  <a:gd name="T1" fmla="*/ 0 h 2706"/>
                  <a:gd name="T2" fmla="*/ 3667 w 4141"/>
                  <a:gd name="T3" fmla="*/ 0 h 2706"/>
                  <a:gd name="T4" fmla="*/ 4141 w 4141"/>
                  <a:gd name="T5" fmla="*/ 383 h 2706"/>
                  <a:gd name="T6" fmla="*/ 4141 w 4141"/>
                  <a:gd name="T7" fmla="*/ 2278 h 2706"/>
                  <a:gd name="T8" fmla="*/ 3771 w 4141"/>
                  <a:gd name="T9" fmla="*/ 2704 h 2706"/>
                  <a:gd name="T10" fmla="*/ 363 w 4141"/>
                  <a:gd name="T11" fmla="*/ 2706 h 2706"/>
                  <a:gd name="T12" fmla="*/ 0 w 4141"/>
                  <a:gd name="T13" fmla="*/ 2300 h 2706"/>
                  <a:gd name="T14" fmla="*/ 0 w 4141"/>
                  <a:gd name="T15" fmla="*/ 406 h 2706"/>
                  <a:gd name="T16" fmla="*/ 363 w 4141"/>
                  <a:gd name="T17" fmla="*/ 0 h 2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6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6"/>
                      <a:pt x="4141" y="383"/>
                      <a:pt x="4141" y="383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2"/>
                      <a:pt x="3972" y="2704"/>
                      <a:pt x="3771" y="2704"/>
                    </a:cubicBezTo>
                    <a:cubicBezTo>
                      <a:pt x="363" y="2706"/>
                      <a:pt x="363" y="2706"/>
                      <a:pt x="363" y="2706"/>
                    </a:cubicBezTo>
                    <a:cubicBezTo>
                      <a:pt x="162" y="2706"/>
                      <a:pt x="0" y="2524"/>
                      <a:pt x="0" y="2300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1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3">
                    <a:extLst>
                      <a:ext uri="{FF2B5EF4-FFF2-40B4-BE49-F238E27FC236}">
                        <a16:creationId xmlns:a16="http://schemas.microsoft.com/office/drawing/2014/main" id="{1272CC0B-B1A0-4FD0-94D7-68346CAC34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35465" y="2062164"/>
                    <a:ext cx="477838" cy="477838"/>
                  </a:xfrm>
                  <a:prstGeom prst="ellipse">
                    <a:avLst/>
                  </a:pr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46" name="Oval 43">
                    <a:extLst>
                      <a:ext uri="{FF2B5EF4-FFF2-40B4-BE49-F238E27FC236}">
                        <a16:creationId xmlns:a16="http://schemas.microsoft.com/office/drawing/2014/main" id="{1272CC0B-B1A0-4FD0-94D7-68346CAC34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5465" y="2062164"/>
                    <a:ext cx="477838" cy="47783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Freeform 44">
                <a:extLst>
                  <a:ext uri="{FF2B5EF4-FFF2-40B4-BE49-F238E27FC236}">
                    <a16:creationId xmlns:a16="http://schemas.microsoft.com/office/drawing/2014/main" id="{F5E25C0A-FA9D-4878-B722-903353212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2" y="4022727"/>
                <a:ext cx="17463" cy="204788"/>
              </a:xfrm>
              <a:custGeom>
                <a:avLst/>
                <a:gdLst>
                  <a:gd name="T0" fmla="*/ 0 w 11"/>
                  <a:gd name="T1" fmla="*/ 129 h 129"/>
                  <a:gd name="T2" fmla="*/ 10 w 11"/>
                  <a:gd name="T3" fmla="*/ 129 h 129"/>
                  <a:gd name="T4" fmla="*/ 11 w 11"/>
                  <a:gd name="T5" fmla="*/ 0 h 129"/>
                  <a:gd name="T6" fmla="*/ 0 w 11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1" y="0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45">
                <a:extLst>
                  <a:ext uri="{FF2B5EF4-FFF2-40B4-BE49-F238E27FC236}">
                    <a16:creationId xmlns:a16="http://schemas.microsoft.com/office/drawing/2014/main" id="{AD5E6E0B-0D48-444E-988A-F51A93F06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2" y="4022727"/>
                <a:ext cx="17463" cy="204788"/>
              </a:xfrm>
              <a:custGeom>
                <a:avLst/>
                <a:gdLst>
                  <a:gd name="T0" fmla="*/ 0 w 11"/>
                  <a:gd name="T1" fmla="*/ 129 h 129"/>
                  <a:gd name="T2" fmla="*/ 10 w 11"/>
                  <a:gd name="T3" fmla="*/ 129 h 129"/>
                  <a:gd name="T4" fmla="*/ 11 w 11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46">
                <a:extLst>
                  <a:ext uri="{FF2B5EF4-FFF2-40B4-BE49-F238E27FC236}">
                    <a16:creationId xmlns:a16="http://schemas.microsoft.com/office/drawing/2014/main" id="{B52E9846-1B55-451F-B297-21DD2143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752" y="393859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7">
                    <a:extLst>
                      <a:ext uri="{FF2B5EF4-FFF2-40B4-BE49-F238E27FC236}">
                        <a16:creationId xmlns:a16="http://schemas.microsoft.com/office/drawing/2014/main" id="{7C0E1D44-5ADB-4CF3-B8DF-FFF5188F4B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727" y="4244977"/>
                    <a:ext cx="476250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50" name="Oval 47">
                    <a:extLst>
                      <a:ext uri="{FF2B5EF4-FFF2-40B4-BE49-F238E27FC236}">
                        <a16:creationId xmlns:a16="http://schemas.microsoft.com/office/drawing/2014/main" id="{7C0E1D44-5ADB-4CF3-B8DF-FFF5188F4B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06727" y="4244977"/>
                    <a:ext cx="476250" cy="477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48">
                <a:extLst>
                  <a:ext uri="{FF2B5EF4-FFF2-40B4-BE49-F238E27FC236}">
                    <a16:creationId xmlns:a16="http://schemas.microsoft.com/office/drawing/2014/main" id="{235820BF-274B-4695-B5C7-BBF04FB64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7877" y="3192465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3E532A9-049C-4617-8102-BFAF6BF73D06}"/>
                </a:ext>
              </a:extLst>
            </p:cNvPr>
            <p:cNvGrpSpPr/>
            <p:nvPr/>
          </p:nvGrpSpPr>
          <p:grpSpPr>
            <a:xfrm>
              <a:off x="4676778" y="3002733"/>
              <a:ext cx="658464" cy="755651"/>
              <a:chOff x="4676778" y="3002733"/>
              <a:chExt cx="658464" cy="755651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C604E9B8-D69A-465D-A50E-91886E02FC07}"/>
                  </a:ext>
                </a:extLst>
              </p:cNvPr>
              <p:cNvGrpSpPr/>
              <p:nvPr/>
            </p:nvGrpSpPr>
            <p:grpSpPr>
              <a:xfrm>
                <a:off x="4676778" y="3002733"/>
                <a:ext cx="658464" cy="111125"/>
                <a:chOff x="4676778" y="3002733"/>
                <a:chExt cx="658464" cy="111125"/>
              </a:xfrm>
            </p:grpSpPr>
            <p:sp>
              <p:nvSpPr>
                <p:cNvPr id="40" name="Line 37">
                  <a:extLst>
                    <a:ext uri="{FF2B5EF4-FFF2-40B4-BE49-F238E27FC236}">
                      <a16:creationId xmlns:a16="http://schemas.microsoft.com/office/drawing/2014/main" id="{416BFC77-F838-44AA-82BC-CF58D33B97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76778" y="3046414"/>
                  <a:ext cx="565150" cy="7938"/>
                </a:xfrm>
                <a:prstGeom prst="line">
                  <a:avLst/>
                </a:prstGeom>
                <a:noFill/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7" name="Freeform 9">
                  <a:extLst>
                    <a:ext uri="{FF2B5EF4-FFF2-40B4-BE49-F238E27FC236}">
                      <a16:creationId xmlns:a16="http://schemas.microsoft.com/office/drawing/2014/main" id="{C22BA9DE-F1C2-40E1-B3BA-58695B84E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117" y="3002733"/>
                  <a:ext cx="111125" cy="111125"/>
                </a:xfrm>
                <a:custGeom>
                  <a:avLst/>
                  <a:gdLst>
                    <a:gd name="T0" fmla="*/ 70 w 70"/>
                    <a:gd name="T1" fmla="*/ 35 h 70"/>
                    <a:gd name="T2" fmla="*/ 0 w 70"/>
                    <a:gd name="T3" fmla="*/ 70 h 70"/>
                    <a:gd name="T4" fmla="*/ 18 w 70"/>
                    <a:gd name="T5" fmla="*/ 35 h 70"/>
                    <a:gd name="T6" fmla="*/ 0 w 70"/>
                    <a:gd name="T7" fmla="*/ 0 h 70"/>
                    <a:gd name="T8" fmla="*/ 70 w 70"/>
                    <a:gd name="T9" fmla="*/ 3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70" y="35"/>
                      </a:moveTo>
                      <a:lnTo>
                        <a:pt x="0" y="70"/>
                      </a:lnTo>
                      <a:lnTo>
                        <a:pt x="18" y="35"/>
                      </a:lnTo>
                      <a:lnTo>
                        <a:pt x="0" y="0"/>
                      </a:lnTo>
                      <a:lnTo>
                        <a:pt x="7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E40870D-A33B-469F-AE42-9091757BF2BD}"/>
                  </a:ext>
                </a:extLst>
              </p:cNvPr>
              <p:cNvGrpSpPr/>
              <p:nvPr/>
            </p:nvGrpSpPr>
            <p:grpSpPr>
              <a:xfrm>
                <a:off x="4676778" y="3647259"/>
                <a:ext cx="658464" cy="111125"/>
                <a:chOff x="4676778" y="3647259"/>
                <a:chExt cx="658464" cy="111125"/>
              </a:xfrm>
            </p:grpSpPr>
            <p:sp>
              <p:nvSpPr>
                <p:cNvPr id="43" name="Line 40">
                  <a:extLst>
                    <a:ext uri="{FF2B5EF4-FFF2-40B4-BE49-F238E27FC236}">
                      <a16:creationId xmlns:a16="http://schemas.microsoft.com/office/drawing/2014/main" id="{9A7E8BEC-4955-414B-83B8-CCB75CC176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76778" y="3692527"/>
                  <a:ext cx="565150" cy="7938"/>
                </a:xfrm>
                <a:prstGeom prst="line">
                  <a:avLst/>
                </a:prstGeom>
                <a:noFill/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09" name="Freeform 12">
                  <a:extLst>
                    <a:ext uri="{FF2B5EF4-FFF2-40B4-BE49-F238E27FC236}">
                      <a16:creationId xmlns:a16="http://schemas.microsoft.com/office/drawing/2014/main" id="{25926D74-585E-4E54-BB01-04AEE3CA67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117" y="3647259"/>
                  <a:ext cx="111125" cy="111125"/>
                </a:xfrm>
                <a:custGeom>
                  <a:avLst/>
                  <a:gdLst>
                    <a:gd name="T0" fmla="*/ 70 w 70"/>
                    <a:gd name="T1" fmla="*/ 35 h 70"/>
                    <a:gd name="T2" fmla="*/ 0 w 70"/>
                    <a:gd name="T3" fmla="*/ 70 h 70"/>
                    <a:gd name="T4" fmla="*/ 18 w 70"/>
                    <a:gd name="T5" fmla="*/ 35 h 70"/>
                    <a:gd name="T6" fmla="*/ 0 w 70"/>
                    <a:gd name="T7" fmla="*/ 0 h 70"/>
                    <a:gd name="T8" fmla="*/ 70 w 70"/>
                    <a:gd name="T9" fmla="*/ 35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70" y="35"/>
                      </a:moveTo>
                      <a:lnTo>
                        <a:pt x="0" y="70"/>
                      </a:lnTo>
                      <a:lnTo>
                        <a:pt x="18" y="35"/>
                      </a:lnTo>
                      <a:lnTo>
                        <a:pt x="0" y="0"/>
                      </a:lnTo>
                      <a:lnTo>
                        <a:pt x="7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B0812133-922B-4762-B91F-6A9896BC8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7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2B538D10-1B2E-44AC-A8D7-B8E20EB3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7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CA03187-3157-46A3-B59F-B73E36B30CC7}"/>
                </a:ext>
              </a:extLst>
            </p:cNvPr>
            <p:cNvGrpSpPr/>
            <p:nvPr/>
          </p:nvGrpSpPr>
          <p:grpSpPr>
            <a:xfrm>
              <a:off x="5300666" y="2066927"/>
              <a:ext cx="1806576" cy="2662238"/>
              <a:chOff x="5300666" y="2066927"/>
              <a:chExt cx="1806576" cy="26622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Oval 77">
                    <a:extLst>
                      <a:ext uri="{FF2B5EF4-FFF2-40B4-BE49-F238E27FC236}">
                        <a16:creationId xmlns:a16="http://schemas.microsoft.com/office/drawing/2014/main" id="{04C5F06F-14FD-43B2-9258-08FA49EFFE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00666" y="4251327"/>
                    <a:ext cx="476250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80" name="Oval 77">
                    <a:extLst>
                      <a:ext uri="{FF2B5EF4-FFF2-40B4-BE49-F238E27FC236}">
                        <a16:creationId xmlns:a16="http://schemas.microsoft.com/office/drawing/2014/main" id="{04C5F06F-14FD-43B2-9258-08FA49EFFE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00666" y="4251327"/>
                    <a:ext cx="476250" cy="477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Freeform 64">
                <a:extLst>
                  <a:ext uri="{FF2B5EF4-FFF2-40B4-BE49-F238E27FC236}">
                    <a16:creationId xmlns:a16="http://schemas.microsoft.com/office/drawing/2014/main" id="{245A3780-C1DC-4E88-A01F-4D2D4BB70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7529" y="261461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65">
                <a:extLst>
                  <a:ext uri="{FF2B5EF4-FFF2-40B4-BE49-F238E27FC236}">
                    <a16:creationId xmlns:a16="http://schemas.microsoft.com/office/drawing/2014/main" id="{21AC07EC-68A5-4B48-B417-1A842501F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967" y="2530477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Freeform 72">
                <a:extLst>
                  <a:ext uri="{FF2B5EF4-FFF2-40B4-BE49-F238E27FC236}">
                    <a16:creationId xmlns:a16="http://schemas.microsoft.com/office/drawing/2014/main" id="{D45E987D-091D-4DD9-B8E0-39F8DEEEF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5591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Freeform 73">
                    <a:extLst>
                      <a:ext uri="{FF2B5EF4-FFF2-40B4-BE49-F238E27FC236}">
                        <a16:creationId xmlns:a16="http://schemas.microsoft.com/office/drawing/2014/main" id="{4EB2AC02-FE5C-4225-9455-DBAD06E84B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9404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76" name="Freeform 73">
                    <a:extLst>
                      <a:ext uri="{FF2B5EF4-FFF2-40B4-BE49-F238E27FC236}">
                        <a16:creationId xmlns:a16="http://schemas.microsoft.com/office/drawing/2014/main" id="{4EB2AC02-FE5C-4225-9455-DBAD06E84B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29404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5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Freeform 74">
                <a:extLst>
                  <a:ext uri="{FF2B5EF4-FFF2-40B4-BE49-F238E27FC236}">
                    <a16:creationId xmlns:a16="http://schemas.microsoft.com/office/drawing/2014/main" id="{FBBAEF6C-2E17-470F-B30E-96025EA8E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791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75">
                <a:extLst>
                  <a:ext uri="{FF2B5EF4-FFF2-40B4-BE49-F238E27FC236}">
                    <a16:creationId xmlns:a16="http://schemas.microsoft.com/office/drawing/2014/main" id="{31F471E0-1A3B-4661-B44B-5E46B86E5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791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76">
                <a:extLst>
                  <a:ext uri="{FF2B5EF4-FFF2-40B4-BE49-F238E27FC236}">
                    <a16:creationId xmlns:a16="http://schemas.microsoft.com/office/drawing/2014/main" id="{DBA9B7D7-EADC-4A70-8415-B37D4F42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91" y="3944940"/>
                <a:ext cx="112713" cy="111125"/>
              </a:xfrm>
              <a:custGeom>
                <a:avLst/>
                <a:gdLst>
                  <a:gd name="T0" fmla="*/ 35 w 71"/>
                  <a:gd name="T1" fmla="*/ 0 h 70"/>
                  <a:gd name="T2" fmla="*/ 71 w 71"/>
                  <a:gd name="T3" fmla="*/ 70 h 70"/>
                  <a:gd name="T4" fmla="*/ 35 w 71"/>
                  <a:gd name="T5" fmla="*/ 52 h 70"/>
                  <a:gd name="T6" fmla="*/ 0 w 71"/>
                  <a:gd name="T7" fmla="*/ 70 h 70"/>
                  <a:gd name="T8" fmla="*/ 35 w 71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0">
                    <a:moveTo>
                      <a:pt x="35" y="0"/>
                    </a:moveTo>
                    <a:lnTo>
                      <a:pt x="71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Rectangle 78">
                <a:extLst>
                  <a:ext uri="{FF2B5EF4-FFF2-40B4-BE49-F238E27FC236}">
                    <a16:creationId xmlns:a16="http://schemas.microsoft.com/office/drawing/2014/main" id="{88A97156-AAB5-4BBA-A92B-CE7F4870A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1816" y="3197227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95CFE82-97D1-4D35-B7CC-E979B9AE2522}"/>
                </a:ext>
              </a:extLst>
            </p:cNvPr>
            <p:cNvGrpSpPr/>
            <p:nvPr/>
          </p:nvGrpSpPr>
          <p:grpSpPr>
            <a:xfrm>
              <a:off x="6970717" y="3005139"/>
              <a:ext cx="647700" cy="755651"/>
              <a:chOff x="6970717" y="3005139"/>
              <a:chExt cx="647700" cy="755651"/>
            </a:xfrm>
          </p:grpSpPr>
          <p:sp>
            <p:nvSpPr>
              <p:cNvPr id="70" name="Line 67">
                <a:extLst>
                  <a:ext uri="{FF2B5EF4-FFF2-40B4-BE49-F238E27FC236}">
                    <a16:creationId xmlns:a16="http://schemas.microsoft.com/office/drawing/2014/main" id="{60D654CF-2399-4EDF-9C6A-1D9CF2400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0717" y="305276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Line 70">
                <a:extLst>
                  <a:ext uri="{FF2B5EF4-FFF2-40B4-BE49-F238E27FC236}">
                    <a16:creationId xmlns:a16="http://schemas.microsoft.com/office/drawing/2014/main" id="{8B9AD5C5-424C-4E3E-8E81-D7549DF1D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0717" y="3697290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68">
                <a:extLst>
                  <a:ext uri="{FF2B5EF4-FFF2-40B4-BE49-F238E27FC236}">
                    <a16:creationId xmlns:a16="http://schemas.microsoft.com/office/drawing/2014/main" id="{FC8E6212-C158-4BCD-AE0F-61671909B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7292" y="300513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71">
                <a:extLst>
                  <a:ext uri="{FF2B5EF4-FFF2-40B4-BE49-F238E27FC236}">
                    <a16:creationId xmlns:a16="http://schemas.microsoft.com/office/drawing/2014/main" id="{85FE7FAB-B0C1-467E-BA32-D8E9217EB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7292" y="3649665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A820F47-D794-4A0D-A648-E9B07AF5EE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9839" y="1671242"/>
              <a:ext cx="2260204" cy="3327798"/>
              <a:chOff x="735013" y="2066927"/>
              <a:chExt cx="1808163" cy="2662238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0345194-4C7E-4BAC-BCDF-37CCDD64B1D9}"/>
                  </a:ext>
                </a:extLst>
              </p:cNvPr>
              <p:cNvGrpSpPr/>
              <p:nvPr/>
            </p:nvGrpSpPr>
            <p:grpSpPr>
              <a:xfrm>
                <a:off x="2247901" y="2530477"/>
                <a:ext cx="134938" cy="460375"/>
                <a:chOff x="2247901" y="2530477"/>
                <a:chExt cx="134938" cy="460375"/>
              </a:xfrm>
            </p:grpSpPr>
            <p:sp>
              <p:nvSpPr>
                <p:cNvPr id="8" name="Freeform 5">
                  <a:extLst>
                    <a:ext uri="{FF2B5EF4-FFF2-40B4-BE49-F238E27FC236}">
                      <a16:creationId xmlns:a16="http://schemas.microsoft.com/office/drawing/2014/main" id="{FECEE12F-6757-4F08-9481-87AC39421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3464" y="2614614"/>
                  <a:ext cx="79375" cy="376238"/>
                </a:xfrm>
                <a:custGeom>
                  <a:avLst/>
                  <a:gdLst>
                    <a:gd name="T0" fmla="*/ 50 w 50"/>
                    <a:gd name="T1" fmla="*/ 237 h 237"/>
                    <a:gd name="T2" fmla="*/ 0 w 50"/>
                    <a:gd name="T3" fmla="*/ 237 h 237"/>
                    <a:gd name="T4" fmla="*/ 0 w 50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" h="237">
                      <a:moveTo>
                        <a:pt x="50" y="237"/>
                      </a:moveTo>
                      <a:lnTo>
                        <a:pt x="0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" name="Freeform 6">
                  <a:extLst>
                    <a:ext uri="{FF2B5EF4-FFF2-40B4-BE49-F238E27FC236}">
                      <a16:creationId xmlns:a16="http://schemas.microsoft.com/office/drawing/2014/main" id="{6A854D05-6D85-4C2F-8EBE-1EBB2223F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901" y="2530477"/>
                  <a:ext cx="111125" cy="111125"/>
                </a:xfrm>
                <a:custGeom>
                  <a:avLst/>
                  <a:gdLst>
                    <a:gd name="T0" fmla="*/ 35 w 70"/>
                    <a:gd name="T1" fmla="*/ 0 h 70"/>
                    <a:gd name="T2" fmla="*/ 70 w 70"/>
                    <a:gd name="T3" fmla="*/ 70 h 70"/>
                    <a:gd name="T4" fmla="*/ 35 w 70"/>
                    <a:gd name="T5" fmla="*/ 53 h 70"/>
                    <a:gd name="T6" fmla="*/ 0 w 70"/>
                    <a:gd name="T7" fmla="*/ 70 h 70"/>
                    <a:gd name="T8" fmla="*/ 35 w 70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35" y="0"/>
                      </a:moveTo>
                      <a:lnTo>
                        <a:pt x="70" y="70"/>
                      </a:lnTo>
                      <a:lnTo>
                        <a:pt x="35" y="53"/>
                      </a:lnTo>
                      <a:lnTo>
                        <a:pt x="0" y="7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7CBB3784-AD70-454D-846A-5D9967113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5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6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2AAE153D-4C2A-4A9A-A136-54D555110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45A7AB20-9163-4315-A57A-2F41271A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79471145-41DC-4BB4-80A0-5EF28EA6E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625" y="394494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18">
                    <a:extLst>
                      <a:ext uri="{FF2B5EF4-FFF2-40B4-BE49-F238E27FC236}">
                        <a16:creationId xmlns:a16="http://schemas.microsoft.com/office/drawing/2014/main" id="{FBFBDD5B-E9C2-410F-8F01-0BC0A5E50F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" name="Oval 18">
                    <a:extLst>
                      <a:ext uri="{FF2B5EF4-FFF2-40B4-BE49-F238E27FC236}">
                        <a16:creationId xmlns:a16="http://schemas.microsoft.com/office/drawing/2014/main" id="{FBFBDD5B-E9C2-410F-8F01-0BC0A5E50F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angle 19">
                <a:extLst>
                  <a:ext uri="{FF2B5EF4-FFF2-40B4-BE49-F238E27FC236}">
                    <a16:creationId xmlns:a16="http://schemas.microsoft.com/office/drawing/2014/main" id="{4701530E-50D5-44D8-AD85-0D88A4DD3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239" y="3241676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8" name="Freeform 51">
              <a:extLst>
                <a:ext uri="{FF2B5EF4-FFF2-40B4-BE49-F238E27FC236}">
                  <a16:creationId xmlns:a16="http://schemas.microsoft.com/office/drawing/2014/main" id="{DF2BA9EF-71E4-48D1-AD78-4E6F7B4E5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843" y="3035302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Line 52">
              <a:extLst>
                <a:ext uri="{FF2B5EF4-FFF2-40B4-BE49-F238E27FC236}">
                  <a16:creationId xmlns:a16="http://schemas.microsoft.com/office/drawing/2014/main" id="{041E6160-3EA8-410A-AC46-E949757AB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0843" y="3035302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54">
              <a:extLst>
                <a:ext uri="{FF2B5EF4-FFF2-40B4-BE49-F238E27FC236}">
                  <a16:creationId xmlns:a16="http://schemas.microsoft.com/office/drawing/2014/main" id="{D16186F2-48A8-496C-8223-7DA39EB09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843" y="3681415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Line 55">
              <a:extLst>
                <a:ext uri="{FF2B5EF4-FFF2-40B4-BE49-F238E27FC236}">
                  <a16:creationId xmlns:a16="http://schemas.microsoft.com/office/drawing/2014/main" id="{B7E85FD0-7C33-4ED3-BF62-054539BC9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0843" y="3681415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A6CF11C1-0E76-4B94-BE3B-676BC63C35D0}"/>
                </a:ext>
              </a:extLst>
            </p:cNvPr>
            <p:cNvGrpSpPr/>
            <p:nvPr/>
          </p:nvGrpSpPr>
          <p:grpSpPr>
            <a:xfrm>
              <a:off x="7570792" y="2051052"/>
              <a:ext cx="1806577" cy="2660651"/>
              <a:chOff x="7570792" y="2051052"/>
              <a:chExt cx="1806577" cy="2660651"/>
            </a:xfrm>
          </p:grpSpPr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id="{8F216735-4520-4BFB-A413-B90C5CB00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9243" y="2597152"/>
                <a:ext cx="79375" cy="377825"/>
              </a:xfrm>
              <a:custGeom>
                <a:avLst/>
                <a:gdLst>
                  <a:gd name="T0" fmla="*/ 50 w 50"/>
                  <a:gd name="T1" fmla="*/ 238 h 238"/>
                  <a:gd name="T2" fmla="*/ 0 w 50"/>
                  <a:gd name="T3" fmla="*/ 238 h 238"/>
                  <a:gd name="T4" fmla="*/ 0 w 50"/>
                  <a:gd name="T5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238">
                    <a:moveTo>
                      <a:pt x="50" y="238"/>
                    </a:moveTo>
                    <a:lnTo>
                      <a:pt x="0" y="238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F2CA0A74-A25E-4A69-AB81-86B7BC98C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3681" y="2514602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5" name="Freeform 57">
                <a:extLst>
                  <a:ext uri="{FF2B5EF4-FFF2-40B4-BE49-F238E27FC236}">
                    <a16:creationId xmlns:a16="http://schemas.microsoft.com/office/drawing/2014/main" id="{5CA0C29F-1AA0-41C3-A12D-E3AF72A5B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5717" y="2859089"/>
                <a:ext cx="1635126" cy="1068388"/>
              </a:xfrm>
              <a:custGeom>
                <a:avLst/>
                <a:gdLst>
                  <a:gd name="T0" fmla="*/ 363 w 4141"/>
                  <a:gd name="T1" fmla="*/ 0 h 2706"/>
                  <a:gd name="T2" fmla="*/ 3667 w 4141"/>
                  <a:gd name="T3" fmla="*/ 0 h 2706"/>
                  <a:gd name="T4" fmla="*/ 4141 w 4141"/>
                  <a:gd name="T5" fmla="*/ 383 h 2706"/>
                  <a:gd name="T6" fmla="*/ 4141 w 4141"/>
                  <a:gd name="T7" fmla="*/ 2278 h 2706"/>
                  <a:gd name="T8" fmla="*/ 3771 w 4141"/>
                  <a:gd name="T9" fmla="*/ 2704 h 2706"/>
                  <a:gd name="T10" fmla="*/ 363 w 4141"/>
                  <a:gd name="T11" fmla="*/ 2706 h 2706"/>
                  <a:gd name="T12" fmla="*/ 0 w 4141"/>
                  <a:gd name="T13" fmla="*/ 2300 h 2706"/>
                  <a:gd name="T14" fmla="*/ 0 w 4141"/>
                  <a:gd name="T15" fmla="*/ 406 h 2706"/>
                  <a:gd name="T16" fmla="*/ 363 w 4141"/>
                  <a:gd name="T17" fmla="*/ 0 h 2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6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6"/>
                      <a:pt x="4141" y="383"/>
                      <a:pt x="4141" y="383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2"/>
                      <a:pt x="3972" y="2704"/>
                      <a:pt x="3771" y="2704"/>
                    </a:cubicBezTo>
                    <a:cubicBezTo>
                      <a:pt x="363" y="2706"/>
                      <a:pt x="363" y="2706"/>
                      <a:pt x="363" y="2706"/>
                    </a:cubicBezTo>
                    <a:cubicBezTo>
                      <a:pt x="162" y="2706"/>
                      <a:pt x="0" y="2525"/>
                      <a:pt x="0" y="2300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1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Oval 58">
                    <a:extLst>
                      <a:ext uri="{FF2B5EF4-FFF2-40B4-BE49-F238E27FC236}">
                        <a16:creationId xmlns:a16="http://schemas.microsoft.com/office/drawing/2014/main" id="{E48E4736-6271-418A-B89D-4987C6BA41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9531" y="2051052"/>
                    <a:ext cx="477838" cy="477838"/>
                  </a:xfrm>
                  <a:prstGeom prst="ellipse">
                    <a:avLst/>
                  </a:pr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56" name="Oval 58">
                    <a:extLst>
                      <a:ext uri="{FF2B5EF4-FFF2-40B4-BE49-F238E27FC236}">
                        <a16:creationId xmlns:a16="http://schemas.microsoft.com/office/drawing/2014/main" id="{E48E4736-6271-418A-B89D-4987C6BA41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899531" y="2051052"/>
                    <a:ext cx="477838" cy="477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7" name="Freeform 59">
                <a:extLst>
                  <a:ext uri="{FF2B5EF4-FFF2-40B4-BE49-F238E27FC236}">
                    <a16:creationId xmlns:a16="http://schemas.microsoft.com/office/drawing/2014/main" id="{840E84C5-8BD9-498F-A173-98EEC00DF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7" y="4011615"/>
                <a:ext cx="19050" cy="204788"/>
              </a:xfrm>
              <a:custGeom>
                <a:avLst/>
                <a:gdLst>
                  <a:gd name="T0" fmla="*/ 0 w 12"/>
                  <a:gd name="T1" fmla="*/ 129 h 129"/>
                  <a:gd name="T2" fmla="*/ 10 w 12"/>
                  <a:gd name="T3" fmla="*/ 129 h 129"/>
                  <a:gd name="T4" fmla="*/ 12 w 12"/>
                  <a:gd name="T5" fmla="*/ 0 h 129"/>
                  <a:gd name="T6" fmla="*/ 0 w 12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2" y="0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8" name="Freeform 60">
                <a:extLst>
                  <a:ext uri="{FF2B5EF4-FFF2-40B4-BE49-F238E27FC236}">
                    <a16:creationId xmlns:a16="http://schemas.microsoft.com/office/drawing/2014/main" id="{B6BB96A5-B2CF-49A4-B8F3-5242DAE3C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7" y="4011615"/>
                <a:ext cx="19050" cy="204788"/>
              </a:xfrm>
              <a:custGeom>
                <a:avLst/>
                <a:gdLst>
                  <a:gd name="T0" fmla="*/ 0 w 12"/>
                  <a:gd name="T1" fmla="*/ 129 h 129"/>
                  <a:gd name="T2" fmla="*/ 10 w 12"/>
                  <a:gd name="T3" fmla="*/ 129 h 129"/>
                  <a:gd name="T4" fmla="*/ 12 w 12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2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9" name="Freeform 61">
                <a:extLst>
                  <a:ext uri="{FF2B5EF4-FFF2-40B4-BE49-F238E27FC236}">
                    <a16:creationId xmlns:a16="http://schemas.microsoft.com/office/drawing/2014/main" id="{7CBDE4A1-1B71-4A48-9CB0-1749C3259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817" y="3927477"/>
                <a:ext cx="112713" cy="112713"/>
              </a:xfrm>
              <a:custGeom>
                <a:avLst/>
                <a:gdLst>
                  <a:gd name="T0" fmla="*/ 36 w 71"/>
                  <a:gd name="T1" fmla="*/ 0 h 71"/>
                  <a:gd name="T2" fmla="*/ 71 w 71"/>
                  <a:gd name="T3" fmla="*/ 71 h 71"/>
                  <a:gd name="T4" fmla="*/ 36 w 71"/>
                  <a:gd name="T5" fmla="*/ 53 h 71"/>
                  <a:gd name="T6" fmla="*/ 0 w 71"/>
                  <a:gd name="T7" fmla="*/ 71 h 71"/>
                  <a:gd name="T8" fmla="*/ 36 w 71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71" y="71"/>
                    </a:lnTo>
                    <a:lnTo>
                      <a:pt x="36" y="53"/>
                    </a:lnTo>
                    <a:lnTo>
                      <a:pt x="0" y="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Oval 62">
                    <a:extLst>
                      <a:ext uri="{FF2B5EF4-FFF2-40B4-BE49-F238E27FC236}">
                        <a16:creationId xmlns:a16="http://schemas.microsoft.com/office/drawing/2014/main" id="{55EC6856-7316-4CF6-B3BA-BE839037D6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70792" y="4233865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60" name="Oval 62">
                    <a:extLst>
                      <a:ext uri="{FF2B5EF4-FFF2-40B4-BE49-F238E27FC236}">
                        <a16:creationId xmlns:a16="http://schemas.microsoft.com/office/drawing/2014/main" id="{55EC6856-7316-4CF6-B3BA-BE839037D6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570792" y="4233865"/>
                    <a:ext cx="477838" cy="477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1" name="Rectangle 63">
                <a:extLst>
                  <a:ext uri="{FF2B5EF4-FFF2-40B4-BE49-F238E27FC236}">
                    <a16:creationId xmlns:a16="http://schemas.microsoft.com/office/drawing/2014/main" id="{675429F0-664D-4C37-8AFA-F9FC631D3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3530" y="3181352"/>
                <a:ext cx="1222376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62" name="Freeform 9">
              <a:extLst>
                <a:ext uri="{FF2B5EF4-FFF2-40B4-BE49-F238E27FC236}">
                  <a16:creationId xmlns:a16="http://schemas.microsoft.com/office/drawing/2014/main" id="{21FB74B0-43EC-45C3-97C4-C3702A385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3" y="298529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12">
              <a:extLst>
                <a:ext uri="{FF2B5EF4-FFF2-40B4-BE49-F238E27FC236}">
                  <a16:creationId xmlns:a16="http://schemas.microsoft.com/office/drawing/2014/main" id="{26B4B90D-E43C-4009-B18A-2E133577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3" y="3629821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F2D8A8A5-DAA9-4485-AF73-443288BBE5D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76345" y="2693853"/>
              <a:ext cx="2294839" cy="1290847"/>
            </p:xfrm>
            <a:graphic>
              <a:graphicData uri="http://schemas.microsoft.com/office/powerpoint/2016/slidezoom">
                <pslz:sldZm>
                  <pslz:sldZmObj sldId="265" cId="1210937202">
                    <pslz:zmPr id="{91C512A3-F06C-4273-9C63-D4998B28C33D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4839" cy="12908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extLst>
                  <a:ext uri="{FF2B5EF4-FFF2-40B4-BE49-F238E27FC236}">
                    <a16:creationId xmlns:a16="http://schemas.microsoft.com/office/drawing/2014/main" id="{F2D8A8A5-DAA9-4485-AF73-443288BBE5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6345" y="2693853"/>
                <a:ext cx="2294839" cy="12908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425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791440D6-4A0D-4A47-85F1-77C7101AE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361" y="1317473"/>
            <a:ext cx="7338130" cy="4484673"/>
          </a:xfrm>
          <a:prstGeom prst="rect">
            <a:avLst/>
          </a:prstGeom>
          <a:solidFill>
            <a:srgbClr val="047368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E80C7B4-46BC-4703-9FAF-2C05BF1F1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885" y="2088593"/>
            <a:ext cx="916290" cy="3593358"/>
          </a:xfrm>
          <a:prstGeom prst="rect">
            <a:avLst/>
          </a:prstGeom>
          <a:solidFill>
            <a:srgbClr val="04968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95D2D7AD-5A08-4523-AAA4-E04894BB7AE5}"/>
              </a:ext>
            </a:extLst>
          </p:cNvPr>
          <p:cNvSpPr>
            <a:spLocks/>
          </p:cNvSpPr>
          <p:nvPr/>
        </p:nvSpPr>
        <p:spPr bwMode="auto">
          <a:xfrm>
            <a:off x="9857856" y="5458732"/>
            <a:ext cx="98341" cy="159219"/>
          </a:xfrm>
          <a:custGeom>
            <a:avLst/>
            <a:gdLst>
              <a:gd name="T0" fmla="*/ 1 w 63"/>
              <a:gd name="T1" fmla="*/ 35 h 102"/>
              <a:gd name="T2" fmla="*/ 1 w 63"/>
              <a:gd name="T3" fmla="*/ 0 h 102"/>
              <a:gd name="T4" fmla="*/ 63 w 63"/>
              <a:gd name="T5" fmla="*/ 52 h 102"/>
              <a:gd name="T6" fmla="*/ 0 w 63"/>
              <a:gd name="T7" fmla="*/ 102 h 102"/>
              <a:gd name="T8" fmla="*/ 0 w 63"/>
              <a:gd name="T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102">
                <a:moveTo>
                  <a:pt x="1" y="35"/>
                </a:moveTo>
                <a:lnTo>
                  <a:pt x="1" y="0"/>
                </a:lnTo>
                <a:lnTo>
                  <a:pt x="63" y="52"/>
                </a:lnTo>
                <a:lnTo>
                  <a:pt x="0" y="102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84F2FCB8-EAD8-4113-9D60-27A3D6128BA9}"/>
              </a:ext>
            </a:extLst>
          </p:cNvPr>
          <p:cNvSpPr>
            <a:spLocks/>
          </p:cNvSpPr>
          <p:nvPr/>
        </p:nvSpPr>
        <p:spPr bwMode="auto">
          <a:xfrm>
            <a:off x="5441866" y="1815423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1 w 101"/>
              <a:gd name="T5" fmla="*/ 0 h 62"/>
              <a:gd name="T6" fmla="*/ 101 w 101"/>
              <a:gd name="T7" fmla="*/ 62 h 62"/>
              <a:gd name="T8" fmla="*/ 67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2BB64285-5360-4F0C-8574-B9D8B1A08C58}"/>
              </a:ext>
            </a:extLst>
          </p:cNvPr>
          <p:cNvSpPr>
            <a:spLocks/>
          </p:cNvSpPr>
          <p:nvPr/>
        </p:nvSpPr>
        <p:spPr bwMode="auto">
          <a:xfrm>
            <a:off x="4623916" y="5436878"/>
            <a:ext cx="96780" cy="157658"/>
          </a:xfrm>
          <a:custGeom>
            <a:avLst/>
            <a:gdLst>
              <a:gd name="T0" fmla="*/ 0 w 62"/>
              <a:gd name="T1" fmla="*/ 34 h 101"/>
              <a:gd name="T2" fmla="*/ 0 w 62"/>
              <a:gd name="T3" fmla="*/ 0 h 101"/>
              <a:gd name="T4" fmla="*/ 62 w 62"/>
              <a:gd name="T5" fmla="*/ 50 h 101"/>
              <a:gd name="T6" fmla="*/ 0 w 62"/>
              <a:gd name="T7" fmla="*/ 101 h 101"/>
              <a:gd name="T8" fmla="*/ 0 w 62"/>
              <a:gd name="T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1">
                <a:moveTo>
                  <a:pt x="0" y="34"/>
                </a:moveTo>
                <a:lnTo>
                  <a:pt x="0" y="0"/>
                </a:lnTo>
                <a:lnTo>
                  <a:pt x="62" y="50"/>
                </a:lnTo>
                <a:lnTo>
                  <a:pt x="0" y="101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A8B33105-7C5B-4D7B-9475-ED16A8D91644}"/>
              </a:ext>
            </a:extLst>
          </p:cNvPr>
          <p:cNvSpPr>
            <a:spLocks/>
          </p:cNvSpPr>
          <p:nvPr/>
        </p:nvSpPr>
        <p:spPr bwMode="auto">
          <a:xfrm>
            <a:off x="3587431" y="4882733"/>
            <a:ext cx="159219" cy="98341"/>
          </a:xfrm>
          <a:custGeom>
            <a:avLst/>
            <a:gdLst>
              <a:gd name="T0" fmla="*/ 67 w 102"/>
              <a:gd name="T1" fmla="*/ 2 h 63"/>
              <a:gd name="T2" fmla="*/ 102 w 102"/>
              <a:gd name="T3" fmla="*/ 3 h 63"/>
              <a:gd name="T4" fmla="*/ 49 w 102"/>
              <a:gd name="T5" fmla="*/ 63 h 63"/>
              <a:gd name="T6" fmla="*/ 0 w 102"/>
              <a:gd name="T7" fmla="*/ 0 h 63"/>
              <a:gd name="T8" fmla="*/ 35 w 102"/>
              <a:gd name="T9" fmla="*/ 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63">
                <a:moveTo>
                  <a:pt x="67" y="2"/>
                </a:moveTo>
                <a:lnTo>
                  <a:pt x="102" y="3"/>
                </a:lnTo>
                <a:lnTo>
                  <a:pt x="49" y="63"/>
                </a:lnTo>
                <a:lnTo>
                  <a:pt x="0" y="0"/>
                </a:lnTo>
                <a:lnTo>
                  <a:pt x="35" y="1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BBA6C455-34ED-48F6-8E06-9BDEA9AD6603}"/>
              </a:ext>
            </a:extLst>
          </p:cNvPr>
          <p:cNvSpPr>
            <a:spLocks/>
          </p:cNvSpPr>
          <p:nvPr/>
        </p:nvSpPr>
        <p:spPr bwMode="auto">
          <a:xfrm>
            <a:off x="4116601" y="3972686"/>
            <a:ext cx="157658" cy="96780"/>
          </a:xfrm>
          <a:custGeom>
            <a:avLst/>
            <a:gdLst>
              <a:gd name="T0" fmla="*/ 67 w 101"/>
              <a:gd name="T1" fmla="*/ 0 h 62"/>
              <a:gd name="T2" fmla="*/ 101 w 101"/>
              <a:gd name="T3" fmla="*/ 0 h 62"/>
              <a:gd name="T4" fmla="*/ 51 w 101"/>
              <a:gd name="T5" fmla="*/ 62 h 62"/>
              <a:gd name="T6" fmla="*/ 0 w 101"/>
              <a:gd name="T7" fmla="*/ 0 h 62"/>
              <a:gd name="T8" fmla="*/ 35 w 101"/>
              <a:gd name="T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67" y="0"/>
                </a:moveTo>
                <a:lnTo>
                  <a:pt x="101" y="0"/>
                </a:lnTo>
                <a:lnTo>
                  <a:pt x="51" y="62"/>
                </a:lnTo>
                <a:lnTo>
                  <a:pt x="0" y="0"/>
                </a:lnTo>
                <a:lnTo>
                  <a:pt x="35" y="0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0A02EF28-B25A-4161-9417-5A7D65747A3A}"/>
              </a:ext>
            </a:extLst>
          </p:cNvPr>
          <p:cNvSpPr>
            <a:spLocks/>
          </p:cNvSpPr>
          <p:nvPr/>
        </p:nvSpPr>
        <p:spPr bwMode="auto">
          <a:xfrm>
            <a:off x="5747815" y="1511034"/>
            <a:ext cx="1579704" cy="157658"/>
          </a:xfrm>
          <a:custGeom>
            <a:avLst/>
            <a:gdLst>
              <a:gd name="T0" fmla="*/ 0 w 1012"/>
              <a:gd name="T1" fmla="*/ 67 h 101"/>
              <a:gd name="T2" fmla="*/ 0 w 1012"/>
              <a:gd name="T3" fmla="*/ 35 h 101"/>
              <a:gd name="T4" fmla="*/ 508 w 1012"/>
              <a:gd name="T5" fmla="*/ 35 h 101"/>
              <a:gd name="T6" fmla="*/ 950 w 1012"/>
              <a:gd name="T7" fmla="*/ 34 h 101"/>
              <a:gd name="T8" fmla="*/ 950 w 1012"/>
              <a:gd name="T9" fmla="*/ 0 h 101"/>
              <a:gd name="T10" fmla="*/ 1012 w 1012"/>
              <a:gd name="T11" fmla="*/ 50 h 101"/>
              <a:gd name="T12" fmla="*/ 950 w 1012"/>
              <a:gd name="T13" fmla="*/ 101 h 101"/>
              <a:gd name="T14" fmla="*/ 950 w 1012"/>
              <a:gd name="T15" fmla="*/ 67 h 101"/>
              <a:gd name="T16" fmla="*/ 508 w 1012"/>
              <a:gd name="T17" fmla="*/ 67 h 101"/>
              <a:gd name="T18" fmla="*/ 0 w 1012"/>
              <a:gd name="T1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2" h="101">
                <a:moveTo>
                  <a:pt x="0" y="67"/>
                </a:moveTo>
                <a:lnTo>
                  <a:pt x="0" y="35"/>
                </a:lnTo>
                <a:lnTo>
                  <a:pt x="508" y="35"/>
                </a:lnTo>
                <a:lnTo>
                  <a:pt x="950" y="34"/>
                </a:lnTo>
                <a:lnTo>
                  <a:pt x="950" y="0"/>
                </a:lnTo>
                <a:lnTo>
                  <a:pt x="1012" y="50"/>
                </a:lnTo>
                <a:lnTo>
                  <a:pt x="950" y="101"/>
                </a:lnTo>
                <a:lnTo>
                  <a:pt x="950" y="67"/>
                </a:lnTo>
                <a:lnTo>
                  <a:pt x="508" y="67"/>
                </a:lnTo>
                <a:lnTo>
                  <a:pt x="0" y="67"/>
                </a:lnTo>
                <a:close/>
              </a:path>
            </a:pathLst>
          </a:custGeom>
          <a:solidFill>
            <a:srgbClr val="ED222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17">
            <a:extLst>
              <a:ext uri="{FF2B5EF4-FFF2-40B4-BE49-F238E27FC236}">
                <a16:creationId xmlns:a16="http://schemas.microsoft.com/office/drawing/2014/main" id="{EC4B2E96-E749-4308-B678-40069EFD2F5D}"/>
              </a:ext>
            </a:extLst>
          </p:cNvPr>
          <p:cNvSpPr>
            <a:spLocks/>
          </p:cNvSpPr>
          <p:nvPr/>
        </p:nvSpPr>
        <p:spPr bwMode="auto">
          <a:xfrm>
            <a:off x="7230740" y="1511034"/>
            <a:ext cx="96780" cy="157658"/>
          </a:xfrm>
          <a:custGeom>
            <a:avLst/>
            <a:gdLst>
              <a:gd name="T0" fmla="*/ 0 w 62"/>
              <a:gd name="T1" fmla="*/ 34 h 101"/>
              <a:gd name="T2" fmla="*/ 0 w 62"/>
              <a:gd name="T3" fmla="*/ 0 h 101"/>
              <a:gd name="T4" fmla="*/ 62 w 62"/>
              <a:gd name="T5" fmla="*/ 50 h 101"/>
              <a:gd name="T6" fmla="*/ 0 w 62"/>
              <a:gd name="T7" fmla="*/ 101 h 101"/>
              <a:gd name="T8" fmla="*/ 0 w 62"/>
              <a:gd name="T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1">
                <a:moveTo>
                  <a:pt x="0" y="34"/>
                </a:moveTo>
                <a:lnTo>
                  <a:pt x="0" y="0"/>
                </a:lnTo>
                <a:lnTo>
                  <a:pt x="62" y="50"/>
                </a:lnTo>
                <a:lnTo>
                  <a:pt x="0" y="101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CE797B91-7D81-4AC0-8634-BB1D11D76517}"/>
              </a:ext>
            </a:extLst>
          </p:cNvPr>
          <p:cNvSpPr>
            <a:spLocks/>
          </p:cNvSpPr>
          <p:nvPr/>
        </p:nvSpPr>
        <p:spPr bwMode="auto">
          <a:xfrm>
            <a:off x="2048313" y="1511034"/>
            <a:ext cx="3232774" cy="159219"/>
          </a:xfrm>
          <a:custGeom>
            <a:avLst/>
            <a:gdLst>
              <a:gd name="T0" fmla="*/ 32 w 2071"/>
              <a:gd name="T1" fmla="*/ 61 h 102"/>
              <a:gd name="T2" fmla="*/ 0 w 2071"/>
              <a:gd name="T3" fmla="*/ 61 h 102"/>
              <a:gd name="T4" fmla="*/ 0 w 2071"/>
              <a:gd name="T5" fmla="*/ 35 h 102"/>
              <a:gd name="T6" fmla="*/ 2009 w 2071"/>
              <a:gd name="T7" fmla="*/ 35 h 102"/>
              <a:gd name="T8" fmla="*/ 2009 w 2071"/>
              <a:gd name="T9" fmla="*/ 0 h 102"/>
              <a:gd name="T10" fmla="*/ 2071 w 2071"/>
              <a:gd name="T11" fmla="*/ 51 h 102"/>
              <a:gd name="T12" fmla="*/ 2009 w 2071"/>
              <a:gd name="T13" fmla="*/ 102 h 102"/>
              <a:gd name="T14" fmla="*/ 2009 w 2071"/>
              <a:gd name="T15" fmla="*/ 67 h 102"/>
              <a:gd name="T16" fmla="*/ 32 w 2071"/>
              <a:gd name="T17" fmla="*/ 67 h 102"/>
              <a:gd name="T18" fmla="*/ 32 w 2071"/>
              <a:gd name="T19" fmla="*/ 6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71" h="102">
                <a:moveTo>
                  <a:pt x="32" y="61"/>
                </a:moveTo>
                <a:lnTo>
                  <a:pt x="0" y="61"/>
                </a:lnTo>
                <a:lnTo>
                  <a:pt x="0" y="35"/>
                </a:lnTo>
                <a:lnTo>
                  <a:pt x="2009" y="35"/>
                </a:lnTo>
                <a:lnTo>
                  <a:pt x="2009" y="0"/>
                </a:lnTo>
                <a:lnTo>
                  <a:pt x="2071" y="51"/>
                </a:lnTo>
                <a:lnTo>
                  <a:pt x="2009" y="102"/>
                </a:lnTo>
                <a:lnTo>
                  <a:pt x="2009" y="67"/>
                </a:lnTo>
                <a:lnTo>
                  <a:pt x="32" y="67"/>
                </a:lnTo>
                <a:lnTo>
                  <a:pt x="32" y="61"/>
                </a:lnTo>
                <a:close/>
              </a:path>
            </a:pathLst>
          </a:custGeom>
          <a:solidFill>
            <a:srgbClr val="ED222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19">
            <a:extLst>
              <a:ext uri="{FF2B5EF4-FFF2-40B4-BE49-F238E27FC236}">
                <a16:creationId xmlns:a16="http://schemas.microsoft.com/office/drawing/2014/main" id="{B983CD76-7A0B-4B72-800D-395FDC7CBF36}"/>
              </a:ext>
            </a:extLst>
          </p:cNvPr>
          <p:cNvSpPr>
            <a:spLocks/>
          </p:cNvSpPr>
          <p:nvPr/>
        </p:nvSpPr>
        <p:spPr bwMode="auto">
          <a:xfrm>
            <a:off x="5184305" y="1511034"/>
            <a:ext cx="96780" cy="159219"/>
          </a:xfrm>
          <a:custGeom>
            <a:avLst/>
            <a:gdLst>
              <a:gd name="T0" fmla="*/ 0 w 62"/>
              <a:gd name="T1" fmla="*/ 35 h 102"/>
              <a:gd name="T2" fmla="*/ 0 w 62"/>
              <a:gd name="T3" fmla="*/ 0 h 102"/>
              <a:gd name="T4" fmla="*/ 62 w 62"/>
              <a:gd name="T5" fmla="*/ 51 h 102"/>
              <a:gd name="T6" fmla="*/ 0 w 62"/>
              <a:gd name="T7" fmla="*/ 102 h 102"/>
              <a:gd name="T8" fmla="*/ 0 w 62"/>
              <a:gd name="T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2">
                <a:moveTo>
                  <a:pt x="0" y="35"/>
                </a:moveTo>
                <a:lnTo>
                  <a:pt x="0" y="0"/>
                </a:lnTo>
                <a:lnTo>
                  <a:pt x="62" y="51"/>
                </a:lnTo>
                <a:lnTo>
                  <a:pt x="0" y="102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20">
            <a:extLst>
              <a:ext uri="{FF2B5EF4-FFF2-40B4-BE49-F238E27FC236}">
                <a16:creationId xmlns:a16="http://schemas.microsoft.com/office/drawing/2014/main" id="{967F5D6F-3510-446F-A896-5A724DD938C0}"/>
              </a:ext>
            </a:extLst>
          </p:cNvPr>
          <p:cNvSpPr>
            <a:spLocks/>
          </p:cNvSpPr>
          <p:nvPr/>
        </p:nvSpPr>
        <p:spPr bwMode="auto">
          <a:xfrm>
            <a:off x="8891614" y="1984009"/>
            <a:ext cx="157658" cy="96780"/>
          </a:xfrm>
          <a:custGeom>
            <a:avLst/>
            <a:gdLst>
              <a:gd name="T0" fmla="*/ 67 w 101"/>
              <a:gd name="T1" fmla="*/ 0 h 62"/>
              <a:gd name="T2" fmla="*/ 101 w 101"/>
              <a:gd name="T3" fmla="*/ 0 h 62"/>
              <a:gd name="T4" fmla="*/ 50 w 101"/>
              <a:gd name="T5" fmla="*/ 62 h 62"/>
              <a:gd name="T6" fmla="*/ 0 w 101"/>
              <a:gd name="T7" fmla="*/ 0 h 62"/>
              <a:gd name="T8" fmla="*/ 34 w 101"/>
              <a:gd name="T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67" y="0"/>
                </a:moveTo>
                <a:lnTo>
                  <a:pt x="101" y="0"/>
                </a:lnTo>
                <a:lnTo>
                  <a:pt x="50" y="62"/>
                </a:lnTo>
                <a:lnTo>
                  <a:pt x="0" y="0"/>
                </a:lnTo>
                <a:lnTo>
                  <a:pt x="34" y="0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5E178015-86D0-447B-9635-22A02CB7CC2C}"/>
              </a:ext>
            </a:extLst>
          </p:cNvPr>
          <p:cNvSpPr>
            <a:spLocks/>
          </p:cNvSpPr>
          <p:nvPr/>
        </p:nvSpPr>
        <p:spPr bwMode="auto">
          <a:xfrm>
            <a:off x="7547617" y="1885667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49 w 101"/>
              <a:gd name="T5" fmla="*/ 0 h 62"/>
              <a:gd name="T6" fmla="*/ 101 w 101"/>
              <a:gd name="T7" fmla="*/ 60 h 62"/>
              <a:gd name="T8" fmla="*/ 66 w 101"/>
              <a:gd name="T9" fmla="*/ 6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49" y="0"/>
                </a:lnTo>
                <a:lnTo>
                  <a:pt x="101" y="60"/>
                </a:lnTo>
                <a:lnTo>
                  <a:pt x="66" y="61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B1017AB4-99A1-4DAE-9F26-0A27834212CC}"/>
              </a:ext>
            </a:extLst>
          </p:cNvPr>
          <p:cNvSpPr>
            <a:spLocks/>
          </p:cNvSpPr>
          <p:nvPr/>
        </p:nvSpPr>
        <p:spPr bwMode="auto">
          <a:xfrm>
            <a:off x="6952887" y="2698933"/>
            <a:ext cx="157658" cy="103024"/>
          </a:xfrm>
          <a:custGeom>
            <a:avLst/>
            <a:gdLst>
              <a:gd name="T0" fmla="*/ 34 w 101"/>
              <a:gd name="T1" fmla="*/ 63 h 66"/>
              <a:gd name="T2" fmla="*/ 0 w 101"/>
              <a:gd name="T3" fmla="*/ 66 h 66"/>
              <a:gd name="T4" fmla="*/ 47 w 101"/>
              <a:gd name="T5" fmla="*/ 0 h 66"/>
              <a:gd name="T6" fmla="*/ 101 w 101"/>
              <a:gd name="T7" fmla="*/ 58 h 66"/>
              <a:gd name="T8" fmla="*/ 67 w 101"/>
              <a:gd name="T9" fmla="*/ 6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6">
                <a:moveTo>
                  <a:pt x="34" y="63"/>
                </a:moveTo>
                <a:lnTo>
                  <a:pt x="0" y="66"/>
                </a:lnTo>
                <a:lnTo>
                  <a:pt x="47" y="0"/>
                </a:lnTo>
                <a:lnTo>
                  <a:pt x="101" y="58"/>
                </a:lnTo>
                <a:lnTo>
                  <a:pt x="67" y="61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1378D941-442F-4383-9FD3-5F3FF0206EC1}"/>
              </a:ext>
            </a:extLst>
          </p:cNvPr>
          <p:cNvSpPr>
            <a:spLocks/>
          </p:cNvSpPr>
          <p:nvPr/>
        </p:nvSpPr>
        <p:spPr bwMode="auto">
          <a:xfrm>
            <a:off x="6695326" y="2388299"/>
            <a:ext cx="96780" cy="157658"/>
          </a:xfrm>
          <a:custGeom>
            <a:avLst/>
            <a:gdLst>
              <a:gd name="T0" fmla="*/ 0 w 62"/>
              <a:gd name="T1" fmla="*/ 34 h 101"/>
              <a:gd name="T2" fmla="*/ 0 w 62"/>
              <a:gd name="T3" fmla="*/ 0 h 101"/>
              <a:gd name="T4" fmla="*/ 62 w 62"/>
              <a:gd name="T5" fmla="*/ 51 h 101"/>
              <a:gd name="T6" fmla="*/ 1 w 62"/>
              <a:gd name="T7" fmla="*/ 101 h 101"/>
              <a:gd name="T8" fmla="*/ 1 w 62"/>
              <a:gd name="T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1">
                <a:moveTo>
                  <a:pt x="0" y="34"/>
                </a:moveTo>
                <a:lnTo>
                  <a:pt x="0" y="0"/>
                </a:lnTo>
                <a:lnTo>
                  <a:pt x="62" y="51"/>
                </a:lnTo>
                <a:lnTo>
                  <a:pt x="1" y="101"/>
                </a:lnTo>
                <a:lnTo>
                  <a:pt x="1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24">
            <a:extLst>
              <a:ext uri="{FF2B5EF4-FFF2-40B4-BE49-F238E27FC236}">
                <a16:creationId xmlns:a16="http://schemas.microsoft.com/office/drawing/2014/main" id="{F713D74F-8E2F-4FC1-93A1-0815069C3527}"/>
              </a:ext>
            </a:extLst>
          </p:cNvPr>
          <p:cNvSpPr>
            <a:spLocks/>
          </p:cNvSpPr>
          <p:nvPr/>
        </p:nvSpPr>
        <p:spPr bwMode="auto">
          <a:xfrm>
            <a:off x="3200309" y="4091321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0 w 101"/>
              <a:gd name="T5" fmla="*/ 0 h 62"/>
              <a:gd name="T6" fmla="*/ 101 w 101"/>
              <a:gd name="T7" fmla="*/ 62 h 62"/>
              <a:gd name="T8" fmla="*/ 66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6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25">
            <a:extLst>
              <a:ext uri="{FF2B5EF4-FFF2-40B4-BE49-F238E27FC236}">
                <a16:creationId xmlns:a16="http://schemas.microsoft.com/office/drawing/2014/main" id="{BD521A51-18B9-4512-9461-5D6B02F28C60}"/>
              </a:ext>
            </a:extLst>
          </p:cNvPr>
          <p:cNvSpPr>
            <a:spLocks/>
          </p:cNvSpPr>
          <p:nvPr/>
        </p:nvSpPr>
        <p:spPr bwMode="auto">
          <a:xfrm>
            <a:off x="3206554" y="4077272"/>
            <a:ext cx="157658" cy="98341"/>
          </a:xfrm>
          <a:custGeom>
            <a:avLst/>
            <a:gdLst>
              <a:gd name="T0" fmla="*/ 34 w 101"/>
              <a:gd name="T1" fmla="*/ 63 h 63"/>
              <a:gd name="T2" fmla="*/ 0 w 101"/>
              <a:gd name="T3" fmla="*/ 63 h 63"/>
              <a:gd name="T4" fmla="*/ 51 w 101"/>
              <a:gd name="T5" fmla="*/ 0 h 63"/>
              <a:gd name="T6" fmla="*/ 101 w 101"/>
              <a:gd name="T7" fmla="*/ 63 h 63"/>
              <a:gd name="T8" fmla="*/ 67 w 101"/>
              <a:gd name="T9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3">
                <a:moveTo>
                  <a:pt x="34" y="63"/>
                </a:moveTo>
                <a:lnTo>
                  <a:pt x="0" y="63"/>
                </a:lnTo>
                <a:lnTo>
                  <a:pt x="51" y="0"/>
                </a:lnTo>
                <a:lnTo>
                  <a:pt x="101" y="63"/>
                </a:lnTo>
                <a:lnTo>
                  <a:pt x="67" y="63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26">
            <a:extLst>
              <a:ext uri="{FF2B5EF4-FFF2-40B4-BE49-F238E27FC236}">
                <a16:creationId xmlns:a16="http://schemas.microsoft.com/office/drawing/2014/main" id="{9804FCA1-B103-4C6A-B9C0-8870AC62F338}"/>
              </a:ext>
            </a:extLst>
          </p:cNvPr>
          <p:cNvSpPr>
            <a:spLocks/>
          </p:cNvSpPr>
          <p:nvPr/>
        </p:nvSpPr>
        <p:spPr bwMode="auto">
          <a:xfrm>
            <a:off x="6937276" y="4701661"/>
            <a:ext cx="159219" cy="96780"/>
          </a:xfrm>
          <a:custGeom>
            <a:avLst/>
            <a:gdLst>
              <a:gd name="T0" fmla="*/ 35 w 102"/>
              <a:gd name="T1" fmla="*/ 62 h 62"/>
              <a:gd name="T2" fmla="*/ 0 w 102"/>
              <a:gd name="T3" fmla="*/ 62 h 62"/>
              <a:gd name="T4" fmla="*/ 51 w 102"/>
              <a:gd name="T5" fmla="*/ 0 h 62"/>
              <a:gd name="T6" fmla="*/ 102 w 102"/>
              <a:gd name="T7" fmla="*/ 62 h 62"/>
              <a:gd name="T8" fmla="*/ 67 w 102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62">
                <a:moveTo>
                  <a:pt x="35" y="62"/>
                </a:moveTo>
                <a:lnTo>
                  <a:pt x="0" y="62"/>
                </a:lnTo>
                <a:lnTo>
                  <a:pt x="51" y="0"/>
                </a:lnTo>
                <a:lnTo>
                  <a:pt x="102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Freeform 27">
            <a:extLst>
              <a:ext uri="{FF2B5EF4-FFF2-40B4-BE49-F238E27FC236}">
                <a16:creationId xmlns:a16="http://schemas.microsoft.com/office/drawing/2014/main" id="{CE8B6A98-B06B-4BCF-931F-952A2F7C5E7A}"/>
              </a:ext>
            </a:extLst>
          </p:cNvPr>
          <p:cNvSpPr>
            <a:spLocks/>
          </p:cNvSpPr>
          <p:nvPr/>
        </p:nvSpPr>
        <p:spPr bwMode="auto">
          <a:xfrm>
            <a:off x="5810255" y="5491512"/>
            <a:ext cx="99903" cy="156098"/>
          </a:xfrm>
          <a:custGeom>
            <a:avLst/>
            <a:gdLst>
              <a:gd name="T0" fmla="*/ 1 w 64"/>
              <a:gd name="T1" fmla="*/ 34 h 100"/>
              <a:gd name="T2" fmla="*/ 0 w 64"/>
              <a:gd name="T3" fmla="*/ 0 h 100"/>
              <a:gd name="T4" fmla="*/ 64 w 64"/>
              <a:gd name="T5" fmla="*/ 48 h 100"/>
              <a:gd name="T6" fmla="*/ 3 w 64"/>
              <a:gd name="T7" fmla="*/ 100 h 100"/>
              <a:gd name="T8" fmla="*/ 2 w 64"/>
              <a:gd name="T9" fmla="*/ 6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100">
                <a:moveTo>
                  <a:pt x="1" y="34"/>
                </a:moveTo>
                <a:lnTo>
                  <a:pt x="0" y="0"/>
                </a:lnTo>
                <a:lnTo>
                  <a:pt x="64" y="48"/>
                </a:lnTo>
                <a:lnTo>
                  <a:pt x="3" y="100"/>
                </a:lnTo>
                <a:lnTo>
                  <a:pt x="2" y="66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28">
            <a:extLst>
              <a:ext uri="{FF2B5EF4-FFF2-40B4-BE49-F238E27FC236}">
                <a16:creationId xmlns:a16="http://schemas.microsoft.com/office/drawing/2014/main" id="{554F0E4D-75FF-4527-B496-D6522B7E696A}"/>
              </a:ext>
            </a:extLst>
          </p:cNvPr>
          <p:cNvSpPr>
            <a:spLocks/>
          </p:cNvSpPr>
          <p:nvPr/>
        </p:nvSpPr>
        <p:spPr bwMode="auto">
          <a:xfrm>
            <a:off x="8059616" y="4759417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0 w 101"/>
              <a:gd name="T5" fmla="*/ 0 h 62"/>
              <a:gd name="T6" fmla="*/ 101 w 101"/>
              <a:gd name="T7" fmla="*/ 62 h 62"/>
              <a:gd name="T8" fmla="*/ 67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29">
            <a:extLst>
              <a:ext uri="{FF2B5EF4-FFF2-40B4-BE49-F238E27FC236}">
                <a16:creationId xmlns:a16="http://schemas.microsoft.com/office/drawing/2014/main" id="{507DBAD5-A488-425B-A7ED-BC047A5C1464}"/>
              </a:ext>
            </a:extLst>
          </p:cNvPr>
          <p:cNvSpPr>
            <a:spLocks/>
          </p:cNvSpPr>
          <p:nvPr/>
        </p:nvSpPr>
        <p:spPr bwMode="auto">
          <a:xfrm>
            <a:off x="7817665" y="5486830"/>
            <a:ext cx="96780" cy="159219"/>
          </a:xfrm>
          <a:custGeom>
            <a:avLst/>
            <a:gdLst>
              <a:gd name="T0" fmla="*/ 0 w 62"/>
              <a:gd name="T1" fmla="*/ 35 h 102"/>
              <a:gd name="T2" fmla="*/ 0 w 62"/>
              <a:gd name="T3" fmla="*/ 0 h 102"/>
              <a:gd name="T4" fmla="*/ 62 w 62"/>
              <a:gd name="T5" fmla="*/ 51 h 102"/>
              <a:gd name="T6" fmla="*/ 0 w 62"/>
              <a:gd name="T7" fmla="*/ 102 h 102"/>
              <a:gd name="T8" fmla="*/ 0 w 62"/>
              <a:gd name="T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2">
                <a:moveTo>
                  <a:pt x="0" y="35"/>
                </a:moveTo>
                <a:lnTo>
                  <a:pt x="0" y="0"/>
                </a:lnTo>
                <a:lnTo>
                  <a:pt x="62" y="51"/>
                </a:lnTo>
                <a:lnTo>
                  <a:pt x="0" y="102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30">
            <a:extLst>
              <a:ext uri="{FF2B5EF4-FFF2-40B4-BE49-F238E27FC236}">
                <a16:creationId xmlns:a16="http://schemas.microsoft.com/office/drawing/2014/main" id="{32293AB0-5382-4621-9734-320EFA1D33F3}"/>
              </a:ext>
            </a:extLst>
          </p:cNvPr>
          <p:cNvSpPr>
            <a:spLocks/>
          </p:cNvSpPr>
          <p:nvPr/>
        </p:nvSpPr>
        <p:spPr bwMode="auto">
          <a:xfrm>
            <a:off x="4881476" y="4069467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1 w 101"/>
              <a:gd name="T5" fmla="*/ 0 h 62"/>
              <a:gd name="T6" fmla="*/ 101 w 101"/>
              <a:gd name="T7" fmla="*/ 62 h 62"/>
              <a:gd name="T8" fmla="*/ 67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31">
            <a:extLst>
              <a:ext uri="{FF2B5EF4-FFF2-40B4-BE49-F238E27FC236}">
                <a16:creationId xmlns:a16="http://schemas.microsoft.com/office/drawing/2014/main" id="{95046F7C-6A49-476A-AE2E-1F6A564DA648}"/>
              </a:ext>
            </a:extLst>
          </p:cNvPr>
          <p:cNvSpPr>
            <a:spLocks/>
          </p:cNvSpPr>
          <p:nvPr/>
        </p:nvSpPr>
        <p:spPr bwMode="auto">
          <a:xfrm>
            <a:off x="4881476" y="4675125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1 w 101"/>
              <a:gd name="T5" fmla="*/ 0 h 62"/>
              <a:gd name="T6" fmla="*/ 101 w 101"/>
              <a:gd name="T7" fmla="*/ 62 h 62"/>
              <a:gd name="T8" fmla="*/ 67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Freeform 32">
            <a:extLst>
              <a:ext uri="{FF2B5EF4-FFF2-40B4-BE49-F238E27FC236}">
                <a16:creationId xmlns:a16="http://schemas.microsoft.com/office/drawing/2014/main" id="{C806E7D5-5E48-4CD2-8368-5C27C80DBE47}"/>
              </a:ext>
            </a:extLst>
          </p:cNvPr>
          <p:cNvSpPr>
            <a:spLocks/>
          </p:cNvSpPr>
          <p:nvPr/>
        </p:nvSpPr>
        <p:spPr bwMode="auto">
          <a:xfrm>
            <a:off x="6052206" y="4127223"/>
            <a:ext cx="157658" cy="101463"/>
          </a:xfrm>
          <a:custGeom>
            <a:avLst/>
            <a:gdLst>
              <a:gd name="T0" fmla="*/ 34 w 101"/>
              <a:gd name="T1" fmla="*/ 62 h 65"/>
              <a:gd name="T2" fmla="*/ 0 w 101"/>
              <a:gd name="T3" fmla="*/ 65 h 65"/>
              <a:gd name="T4" fmla="*/ 47 w 101"/>
              <a:gd name="T5" fmla="*/ 0 h 65"/>
              <a:gd name="T6" fmla="*/ 101 w 101"/>
              <a:gd name="T7" fmla="*/ 57 h 65"/>
              <a:gd name="T8" fmla="*/ 67 w 101"/>
              <a:gd name="T9" fmla="*/ 6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5">
                <a:moveTo>
                  <a:pt x="34" y="62"/>
                </a:moveTo>
                <a:lnTo>
                  <a:pt x="0" y="65"/>
                </a:lnTo>
                <a:lnTo>
                  <a:pt x="47" y="0"/>
                </a:lnTo>
                <a:lnTo>
                  <a:pt x="101" y="57"/>
                </a:lnTo>
                <a:lnTo>
                  <a:pt x="67" y="60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33">
            <a:extLst>
              <a:ext uri="{FF2B5EF4-FFF2-40B4-BE49-F238E27FC236}">
                <a16:creationId xmlns:a16="http://schemas.microsoft.com/office/drawing/2014/main" id="{E90FC589-A54C-476E-B193-B93C9C248FCA}"/>
              </a:ext>
            </a:extLst>
          </p:cNvPr>
          <p:cNvSpPr>
            <a:spLocks/>
          </p:cNvSpPr>
          <p:nvPr/>
        </p:nvSpPr>
        <p:spPr bwMode="auto">
          <a:xfrm>
            <a:off x="6053766" y="4751612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0 w 101"/>
              <a:gd name="T5" fmla="*/ 0 h 62"/>
              <a:gd name="T6" fmla="*/ 101 w 101"/>
              <a:gd name="T7" fmla="*/ 62 h 62"/>
              <a:gd name="T8" fmla="*/ 67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34">
            <a:extLst>
              <a:ext uri="{FF2B5EF4-FFF2-40B4-BE49-F238E27FC236}">
                <a16:creationId xmlns:a16="http://schemas.microsoft.com/office/drawing/2014/main" id="{5A533002-0E29-4E1A-B2C5-5703CAB59D6E}"/>
              </a:ext>
            </a:extLst>
          </p:cNvPr>
          <p:cNvSpPr>
            <a:spLocks/>
          </p:cNvSpPr>
          <p:nvPr/>
        </p:nvSpPr>
        <p:spPr bwMode="auto">
          <a:xfrm>
            <a:off x="8059616" y="3560590"/>
            <a:ext cx="159219" cy="99903"/>
          </a:xfrm>
          <a:custGeom>
            <a:avLst/>
            <a:gdLst>
              <a:gd name="T0" fmla="*/ 35 w 102"/>
              <a:gd name="T1" fmla="*/ 61 h 64"/>
              <a:gd name="T2" fmla="*/ 0 w 102"/>
              <a:gd name="T3" fmla="*/ 60 h 64"/>
              <a:gd name="T4" fmla="*/ 53 w 102"/>
              <a:gd name="T5" fmla="*/ 0 h 64"/>
              <a:gd name="T6" fmla="*/ 102 w 102"/>
              <a:gd name="T7" fmla="*/ 64 h 64"/>
              <a:gd name="T8" fmla="*/ 67 w 102"/>
              <a:gd name="T9" fmla="*/ 6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64">
                <a:moveTo>
                  <a:pt x="35" y="61"/>
                </a:moveTo>
                <a:lnTo>
                  <a:pt x="0" y="60"/>
                </a:lnTo>
                <a:lnTo>
                  <a:pt x="53" y="0"/>
                </a:lnTo>
                <a:lnTo>
                  <a:pt x="102" y="64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3" name="Freeform 35">
            <a:extLst>
              <a:ext uri="{FF2B5EF4-FFF2-40B4-BE49-F238E27FC236}">
                <a16:creationId xmlns:a16="http://schemas.microsoft.com/office/drawing/2014/main" id="{475D411F-C791-470A-AE73-8721143A0CF0}"/>
              </a:ext>
            </a:extLst>
          </p:cNvPr>
          <p:cNvSpPr>
            <a:spLocks/>
          </p:cNvSpPr>
          <p:nvPr/>
        </p:nvSpPr>
        <p:spPr bwMode="auto">
          <a:xfrm>
            <a:off x="8059616" y="4133467"/>
            <a:ext cx="157658" cy="99903"/>
          </a:xfrm>
          <a:custGeom>
            <a:avLst/>
            <a:gdLst>
              <a:gd name="T0" fmla="*/ 34 w 101"/>
              <a:gd name="T1" fmla="*/ 62 h 64"/>
              <a:gd name="T2" fmla="*/ 0 w 101"/>
              <a:gd name="T3" fmla="*/ 60 h 64"/>
              <a:gd name="T4" fmla="*/ 53 w 101"/>
              <a:gd name="T5" fmla="*/ 0 h 64"/>
              <a:gd name="T6" fmla="*/ 101 w 101"/>
              <a:gd name="T7" fmla="*/ 64 h 64"/>
              <a:gd name="T8" fmla="*/ 67 w 101"/>
              <a:gd name="T9" fmla="*/ 6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4">
                <a:moveTo>
                  <a:pt x="34" y="62"/>
                </a:moveTo>
                <a:lnTo>
                  <a:pt x="0" y="60"/>
                </a:lnTo>
                <a:lnTo>
                  <a:pt x="53" y="0"/>
                </a:lnTo>
                <a:lnTo>
                  <a:pt x="101" y="64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2F6F5C70-42A6-442B-BD31-C87DE2D33DD4}"/>
              </a:ext>
            </a:extLst>
          </p:cNvPr>
          <p:cNvSpPr>
            <a:spLocks/>
          </p:cNvSpPr>
          <p:nvPr/>
        </p:nvSpPr>
        <p:spPr bwMode="auto">
          <a:xfrm>
            <a:off x="3200309" y="2816007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0 w 101"/>
              <a:gd name="T5" fmla="*/ 0 h 62"/>
              <a:gd name="T6" fmla="*/ 101 w 101"/>
              <a:gd name="T7" fmla="*/ 62 h 62"/>
              <a:gd name="T8" fmla="*/ 66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6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Freeform 37">
            <a:extLst>
              <a:ext uri="{FF2B5EF4-FFF2-40B4-BE49-F238E27FC236}">
                <a16:creationId xmlns:a16="http://schemas.microsoft.com/office/drawing/2014/main" id="{7BEDDD73-4525-4AAC-A81A-35D4FB4F6534}"/>
              </a:ext>
            </a:extLst>
          </p:cNvPr>
          <p:cNvSpPr>
            <a:spLocks/>
          </p:cNvSpPr>
          <p:nvPr/>
        </p:nvSpPr>
        <p:spPr bwMode="auto">
          <a:xfrm>
            <a:off x="3871528" y="4230247"/>
            <a:ext cx="96780" cy="157658"/>
          </a:xfrm>
          <a:custGeom>
            <a:avLst/>
            <a:gdLst>
              <a:gd name="T0" fmla="*/ 0 w 62"/>
              <a:gd name="T1" fmla="*/ 34 h 101"/>
              <a:gd name="T2" fmla="*/ 0 w 62"/>
              <a:gd name="T3" fmla="*/ 0 h 101"/>
              <a:gd name="T4" fmla="*/ 62 w 62"/>
              <a:gd name="T5" fmla="*/ 50 h 101"/>
              <a:gd name="T6" fmla="*/ 0 w 62"/>
              <a:gd name="T7" fmla="*/ 101 h 101"/>
              <a:gd name="T8" fmla="*/ 0 w 62"/>
              <a:gd name="T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1">
                <a:moveTo>
                  <a:pt x="0" y="34"/>
                </a:moveTo>
                <a:lnTo>
                  <a:pt x="0" y="0"/>
                </a:lnTo>
                <a:lnTo>
                  <a:pt x="62" y="50"/>
                </a:lnTo>
                <a:lnTo>
                  <a:pt x="0" y="101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38">
            <a:extLst>
              <a:ext uri="{FF2B5EF4-FFF2-40B4-BE49-F238E27FC236}">
                <a16:creationId xmlns:a16="http://schemas.microsoft.com/office/drawing/2014/main" id="{42AFB6EE-7FF1-4673-BBBD-A2A4469DAFF1}"/>
              </a:ext>
            </a:extLst>
          </p:cNvPr>
          <p:cNvSpPr>
            <a:spLocks/>
          </p:cNvSpPr>
          <p:nvPr/>
        </p:nvSpPr>
        <p:spPr bwMode="auto">
          <a:xfrm>
            <a:off x="3712309" y="2703616"/>
            <a:ext cx="157658" cy="99903"/>
          </a:xfrm>
          <a:custGeom>
            <a:avLst/>
            <a:gdLst>
              <a:gd name="T0" fmla="*/ 67 w 101"/>
              <a:gd name="T1" fmla="*/ 1 h 64"/>
              <a:gd name="T2" fmla="*/ 101 w 101"/>
              <a:gd name="T3" fmla="*/ 0 h 64"/>
              <a:gd name="T4" fmla="*/ 54 w 101"/>
              <a:gd name="T5" fmla="*/ 64 h 64"/>
              <a:gd name="T6" fmla="*/ 0 w 101"/>
              <a:gd name="T7" fmla="*/ 5 h 64"/>
              <a:gd name="T8" fmla="*/ 34 w 101"/>
              <a:gd name="T9" fmla="*/ 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4">
                <a:moveTo>
                  <a:pt x="67" y="1"/>
                </a:moveTo>
                <a:lnTo>
                  <a:pt x="101" y="0"/>
                </a:lnTo>
                <a:lnTo>
                  <a:pt x="54" y="64"/>
                </a:lnTo>
                <a:lnTo>
                  <a:pt x="0" y="5"/>
                </a:lnTo>
                <a:lnTo>
                  <a:pt x="34" y="3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BAB073B8-6413-4404-BDD2-0920310B1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206" y="2099520"/>
            <a:ext cx="1732679" cy="3593358"/>
          </a:xfrm>
          <a:prstGeom prst="rect">
            <a:avLst/>
          </a:prstGeom>
          <a:solidFill>
            <a:srgbClr val="04968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2">
                <a:extLst>
                  <a:ext uri="{FF2B5EF4-FFF2-40B4-BE49-F238E27FC236}">
                    <a16:creationId xmlns:a16="http://schemas.microsoft.com/office/drawing/2014/main" id="{F897C5A6-A8FD-4737-AD14-5C31BE8C1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2179" y="3001173"/>
                <a:ext cx="601385" cy="600002"/>
              </a:xfrm>
              <a:prstGeom prst="ellipse">
                <a:avLst/>
              </a:prstGeom>
              <a:solidFill>
                <a:srgbClr val="D2EAD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50" name="Oval 42">
                <a:extLst>
                  <a:ext uri="{FF2B5EF4-FFF2-40B4-BE49-F238E27FC236}">
                    <a16:creationId xmlns:a16="http://schemas.microsoft.com/office/drawing/2014/main" id="{F897C5A6-A8FD-4737-AD14-5C31BE8C1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2179" y="3001173"/>
                <a:ext cx="601385" cy="60000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44">
                <a:extLst>
                  <a:ext uri="{FF2B5EF4-FFF2-40B4-BE49-F238E27FC236}">
                    <a16:creationId xmlns:a16="http://schemas.microsoft.com/office/drawing/2014/main" id="{82924C29-8075-4C9D-B154-0EBA6D50E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9913" y="3029859"/>
                <a:ext cx="569755" cy="571316"/>
              </a:xfrm>
              <a:prstGeom prst="ellipse">
                <a:avLst/>
              </a:prstGeom>
              <a:solidFill>
                <a:srgbClr val="E7F0C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52" name="Oval 44">
                <a:extLst>
                  <a:ext uri="{FF2B5EF4-FFF2-40B4-BE49-F238E27FC236}">
                    <a16:creationId xmlns:a16="http://schemas.microsoft.com/office/drawing/2014/main" id="{82924C29-8075-4C9D-B154-0EBA6D50E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9913" y="3029859"/>
                <a:ext cx="569755" cy="57131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46">
            <a:extLst>
              <a:ext uri="{FF2B5EF4-FFF2-40B4-BE49-F238E27FC236}">
                <a16:creationId xmlns:a16="http://schemas.microsoft.com/office/drawing/2014/main" id="{D847C06C-5C85-4A58-9F62-88C7EE5E9701}"/>
              </a:ext>
            </a:extLst>
          </p:cNvPr>
          <p:cNvSpPr>
            <a:spLocks/>
          </p:cNvSpPr>
          <p:nvPr/>
        </p:nvSpPr>
        <p:spPr bwMode="auto">
          <a:xfrm>
            <a:off x="6937276" y="3599614"/>
            <a:ext cx="159219" cy="98341"/>
          </a:xfrm>
          <a:custGeom>
            <a:avLst/>
            <a:gdLst>
              <a:gd name="T0" fmla="*/ 35 w 102"/>
              <a:gd name="T1" fmla="*/ 62 h 63"/>
              <a:gd name="T2" fmla="*/ 0 w 102"/>
              <a:gd name="T3" fmla="*/ 61 h 63"/>
              <a:gd name="T4" fmla="*/ 53 w 102"/>
              <a:gd name="T5" fmla="*/ 0 h 63"/>
              <a:gd name="T6" fmla="*/ 102 w 102"/>
              <a:gd name="T7" fmla="*/ 63 h 63"/>
              <a:gd name="T8" fmla="*/ 67 w 102"/>
              <a:gd name="T9" fmla="*/ 6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63">
                <a:moveTo>
                  <a:pt x="35" y="62"/>
                </a:moveTo>
                <a:lnTo>
                  <a:pt x="0" y="61"/>
                </a:lnTo>
                <a:lnTo>
                  <a:pt x="53" y="0"/>
                </a:lnTo>
                <a:lnTo>
                  <a:pt x="102" y="63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9" name="Freeform 51">
            <a:extLst>
              <a:ext uri="{FF2B5EF4-FFF2-40B4-BE49-F238E27FC236}">
                <a16:creationId xmlns:a16="http://schemas.microsoft.com/office/drawing/2014/main" id="{E7B8DA62-965E-405D-8530-2D9B28C3250E}"/>
              </a:ext>
            </a:extLst>
          </p:cNvPr>
          <p:cNvSpPr>
            <a:spLocks/>
          </p:cNvSpPr>
          <p:nvPr/>
        </p:nvSpPr>
        <p:spPr bwMode="auto">
          <a:xfrm>
            <a:off x="6990350" y="1885667"/>
            <a:ext cx="714925" cy="351219"/>
          </a:xfrm>
          <a:custGeom>
            <a:avLst/>
            <a:gdLst>
              <a:gd name="T0" fmla="*/ 38 w 458"/>
              <a:gd name="T1" fmla="*/ 223 h 225"/>
              <a:gd name="T2" fmla="*/ 6 w 458"/>
              <a:gd name="T3" fmla="*/ 225 h 225"/>
              <a:gd name="T4" fmla="*/ 0 w 458"/>
              <a:gd name="T5" fmla="*/ 100 h 225"/>
              <a:gd name="T6" fmla="*/ 392 w 458"/>
              <a:gd name="T7" fmla="*/ 100 h 225"/>
              <a:gd name="T8" fmla="*/ 391 w 458"/>
              <a:gd name="T9" fmla="*/ 62 h 225"/>
              <a:gd name="T10" fmla="*/ 357 w 458"/>
              <a:gd name="T11" fmla="*/ 62 h 225"/>
              <a:gd name="T12" fmla="*/ 406 w 458"/>
              <a:gd name="T13" fmla="*/ 0 h 225"/>
              <a:gd name="T14" fmla="*/ 458 w 458"/>
              <a:gd name="T15" fmla="*/ 60 h 225"/>
              <a:gd name="T16" fmla="*/ 423 w 458"/>
              <a:gd name="T17" fmla="*/ 61 h 225"/>
              <a:gd name="T18" fmla="*/ 425 w 458"/>
              <a:gd name="T19" fmla="*/ 133 h 225"/>
              <a:gd name="T20" fmla="*/ 34 w 458"/>
              <a:gd name="T21" fmla="*/ 133 h 225"/>
              <a:gd name="T22" fmla="*/ 38 w 458"/>
              <a:gd name="T23" fmla="*/ 22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8" h="225">
                <a:moveTo>
                  <a:pt x="38" y="223"/>
                </a:moveTo>
                <a:lnTo>
                  <a:pt x="6" y="225"/>
                </a:lnTo>
                <a:lnTo>
                  <a:pt x="0" y="100"/>
                </a:lnTo>
                <a:lnTo>
                  <a:pt x="392" y="100"/>
                </a:lnTo>
                <a:lnTo>
                  <a:pt x="391" y="62"/>
                </a:lnTo>
                <a:lnTo>
                  <a:pt x="357" y="62"/>
                </a:lnTo>
                <a:lnTo>
                  <a:pt x="406" y="0"/>
                </a:lnTo>
                <a:lnTo>
                  <a:pt x="458" y="60"/>
                </a:lnTo>
                <a:lnTo>
                  <a:pt x="423" y="61"/>
                </a:lnTo>
                <a:lnTo>
                  <a:pt x="425" y="133"/>
                </a:lnTo>
                <a:lnTo>
                  <a:pt x="34" y="133"/>
                </a:lnTo>
                <a:lnTo>
                  <a:pt x="38" y="223"/>
                </a:lnTo>
                <a:close/>
              </a:path>
            </a:pathLst>
          </a:custGeom>
          <a:solidFill>
            <a:srgbClr val="8F6DB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2" name="Freeform 54">
            <a:extLst>
              <a:ext uri="{FF2B5EF4-FFF2-40B4-BE49-F238E27FC236}">
                <a16:creationId xmlns:a16="http://schemas.microsoft.com/office/drawing/2014/main" id="{FC6BE2DA-C351-4CFE-9EC9-25D2F9F6FD50}"/>
              </a:ext>
            </a:extLst>
          </p:cNvPr>
          <p:cNvSpPr>
            <a:spLocks/>
          </p:cNvSpPr>
          <p:nvPr/>
        </p:nvSpPr>
        <p:spPr bwMode="auto">
          <a:xfrm>
            <a:off x="6099035" y="2388299"/>
            <a:ext cx="693072" cy="641560"/>
          </a:xfrm>
          <a:custGeom>
            <a:avLst/>
            <a:gdLst>
              <a:gd name="T0" fmla="*/ 33 w 444"/>
              <a:gd name="T1" fmla="*/ 411 h 411"/>
              <a:gd name="T2" fmla="*/ 0 w 444"/>
              <a:gd name="T3" fmla="*/ 410 h 411"/>
              <a:gd name="T4" fmla="*/ 6 w 444"/>
              <a:gd name="T5" fmla="*/ 39 h 411"/>
              <a:gd name="T6" fmla="*/ 382 w 444"/>
              <a:gd name="T7" fmla="*/ 34 h 411"/>
              <a:gd name="T8" fmla="*/ 382 w 444"/>
              <a:gd name="T9" fmla="*/ 0 h 411"/>
              <a:gd name="T10" fmla="*/ 444 w 444"/>
              <a:gd name="T11" fmla="*/ 51 h 411"/>
              <a:gd name="T12" fmla="*/ 383 w 444"/>
              <a:gd name="T13" fmla="*/ 101 h 411"/>
              <a:gd name="T14" fmla="*/ 383 w 444"/>
              <a:gd name="T15" fmla="*/ 67 h 411"/>
              <a:gd name="T16" fmla="*/ 38 w 444"/>
              <a:gd name="T17" fmla="*/ 71 h 411"/>
              <a:gd name="T18" fmla="*/ 33 w 444"/>
              <a:gd name="T19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411">
                <a:moveTo>
                  <a:pt x="33" y="411"/>
                </a:moveTo>
                <a:lnTo>
                  <a:pt x="0" y="410"/>
                </a:lnTo>
                <a:lnTo>
                  <a:pt x="6" y="39"/>
                </a:lnTo>
                <a:lnTo>
                  <a:pt x="382" y="34"/>
                </a:lnTo>
                <a:lnTo>
                  <a:pt x="382" y="0"/>
                </a:lnTo>
                <a:lnTo>
                  <a:pt x="444" y="51"/>
                </a:lnTo>
                <a:lnTo>
                  <a:pt x="383" y="101"/>
                </a:lnTo>
                <a:lnTo>
                  <a:pt x="383" y="67"/>
                </a:lnTo>
                <a:lnTo>
                  <a:pt x="38" y="71"/>
                </a:lnTo>
                <a:lnTo>
                  <a:pt x="33" y="411"/>
                </a:lnTo>
                <a:close/>
              </a:path>
            </a:pathLst>
          </a:custGeom>
          <a:solidFill>
            <a:srgbClr val="B89BC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Freeform 55">
            <a:extLst>
              <a:ext uri="{FF2B5EF4-FFF2-40B4-BE49-F238E27FC236}">
                <a16:creationId xmlns:a16="http://schemas.microsoft.com/office/drawing/2014/main" id="{B73E5DF7-231A-45D4-9C15-C4CFBC11B896}"/>
              </a:ext>
            </a:extLst>
          </p:cNvPr>
          <p:cNvSpPr>
            <a:spLocks/>
          </p:cNvSpPr>
          <p:nvPr/>
        </p:nvSpPr>
        <p:spPr bwMode="auto">
          <a:xfrm>
            <a:off x="6937276" y="4701661"/>
            <a:ext cx="159219" cy="337169"/>
          </a:xfrm>
          <a:custGeom>
            <a:avLst/>
            <a:gdLst>
              <a:gd name="T0" fmla="*/ 71 w 102"/>
              <a:gd name="T1" fmla="*/ 215 h 216"/>
              <a:gd name="T2" fmla="*/ 39 w 102"/>
              <a:gd name="T3" fmla="*/ 216 h 216"/>
              <a:gd name="T4" fmla="*/ 35 w 102"/>
              <a:gd name="T5" fmla="*/ 108 h 216"/>
              <a:gd name="T6" fmla="*/ 35 w 102"/>
              <a:gd name="T7" fmla="*/ 62 h 216"/>
              <a:gd name="T8" fmla="*/ 0 w 102"/>
              <a:gd name="T9" fmla="*/ 62 h 216"/>
              <a:gd name="T10" fmla="*/ 51 w 102"/>
              <a:gd name="T11" fmla="*/ 0 h 216"/>
              <a:gd name="T12" fmla="*/ 102 w 102"/>
              <a:gd name="T13" fmla="*/ 62 h 216"/>
              <a:gd name="T14" fmla="*/ 67 w 102"/>
              <a:gd name="T15" fmla="*/ 62 h 216"/>
              <a:gd name="T16" fmla="*/ 67 w 102"/>
              <a:gd name="T17" fmla="*/ 107 h 216"/>
              <a:gd name="T18" fmla="*/ 71 w 102"/>
              <a:gd name="T19" fmla="*/ 215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2" h="216">
                <a:moveTo>
                  <a:pt x="71" y="215"/>
                </a:moveTo>
                <a:lnTo>
                  <a:pt x="39" y="216"/>
                </a:lnTo>
                <a:lnTo>
                  <a:pt x="35" y="108"/>
                </a:lnTo>
                <a:lnTo>
                  <a:pt x="35" y="62"/>
                </a:lnTo>
                <a:lnTo>
                  <a:pt x="0" y="62"/>
                </a:lnTo>
                <a:lnTo>
                  <a:pt x="51" y="0"/>
                </a:lnTo>
                <a:lnTo>
                  <a:pt x="102" y="62"/>
                </a:lnTo>
                <a:lnTo>
                  <a:pt x="67" y="62"/>
                </a:lnTo>
                <a:lnTo>
                  <a:pt x="67" y="107"/>
                </a:lnTo>
                <a:lnTo>
                  <a:pt x="71" y="215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56">
                <a:extLst>
                  <a:ext uri="{FF2B5EF4-FFF2-40B4-BE49-F238E27FC236}">
                    <a16:creationId xmlns:a16="http://schemas.microsoft.com/office/drawing/2014/main" id="{E78C28FA-C9F6-48F1-B3B5-9DC23AEE8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7180" y="5041952"/>
                <a:ext cx="613462" cy="611901"/>
              </a:xfrm>
              <a:prstGeom prst="ellipse">
                <a:avLst/>
              </a:prstGeom>
              <a:solidFill>
                <a:srgbClr val="75C044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̌"/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64" name="Oval 56">
                <a:extLst>
                  <a:ext uri="{FF2B5EF4-FFF2-40B4-BE49-F238E27FC236}">
                    <a16:creationId xmlns:a16="http://schemas.microsoft.com/office/drawing/2014/main" id="{E78C28FA-C9F6-48F1-B3B5-9DC23AEE8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180" y="5041952"/>
                <a:ext cx="613462" cy="611901"/>
              </a:xfrm>
              <a:prstGeom prst="ellipse">
                <a:avLst/>
              </a:prstGeom>
              <a:blipFill>
                <a:blip r:embed="rId4"/>
                <a:stretch>
                  <a:fillRect r="-990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Freeform 60">
            <a:extLst>
              <a:ext uri="{FF2B5EF4-FFF2-40B4-BE49-F238E27FC236}">
                <a16:creationId xmlns:a16="http://schemas.microsoft.com/office/drawing/2014/main" id="{08AE3EA4-266A-4048-83BB-F801A4D97288}"/>
              </a:ext>
            </a:extLst>
          </p:cNvPr>
          <p:cNvSpPr>
            <a:spLocks/>
          </p:cNvSpPr>
          <p:nvPr/>
        </p:nvSpPr>
        <p:spPr bwMode="auto">
          <a:xfrm>
            <a:off x="6045962" y="3604297"/>
            <a:ext cx="157658" cy="229463"/>
          </a:xfrm>
          <a:custGeom>
            <a:avLst/>
            <a:gdLst>
              <a:gd name="T0" fmla="*/ 67 w 101"/>
              <a:gd name="T1" fmla="*/ 147 h 147"/>
              <a:gd name="T2" fmla="*/ 34 w 101"/>
              <a:gd name="T3" fmla="*/ 147 h 147"/>
              <a:gd name="T4" fmla="*/ 34 w 101"/>
              <a:gd name="T5" fmla="*/ 62 h 147"/>
              <a:gd name="T6" fmla="*/ 0 w 101"/>
              <a:gd name="T7" fmla="*/ 62 h 147"/>
              <a:gd name="T8" fmla="*/ 51 w 101"/>
              <a:gd name="T9" fmla="*/ 0 h 147"/>
              <a:gd name="T10" fmla="*/ 101 w 101"/>
              <a:gd name="T11" fmla="*/ 62 h 147"/>
              <a:gd name="T12" fmla="*/ 67 w 101"/>
              <a:gd name="T13" fmla="*/ 62 h 147"/>
              <a:gd name="T14" fmla="*/ 67 w 101"/>
              <a:gd name="T15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147">
                <a:moveTo>
                  <a:pt x="67" y="147"/>
                </a:moveTo>
                <a:lnTo>
                  <a:pt x="34" y="147"/>
                </a:lnTo>
                <a:lnTo>
                  <a:pt x="34" y="62"/>
                </a:ln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  <a:lnTo>
                  <a:pt x="67" y="147"/>
                </a:lnTo>
                <a:close/>
              </a:path>
            </a:pathLst>
          </a:custGeom>
          <a:solidFill>
            <a:srgbClr val="B89BC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65">
            <a:extLst>
              <a:ext uri="{FF2B5EF4-FFF2-40B4-BE49-F238E27FC236}">
                <a16:creationId xmlns:a16="http://schemas.microsoft.com/office/drawing/2014/main" id="{BE19423B-8BB1-4744-A017-B24E8DDF29F0}"/>
              </a:ext>
            </a:extLst>
          </p:cNvPr>
          <p:cNvSpPr>
            <a:spLocks/>
          </p:cNvSpPr>
          <p:nvPr/>
        </p:nvSpPr>
        <p:spPr bwMode="auto">
          <a:xfrm>
            <a:off x="6053766" y="4673563"/>
            <a:ext cx="159219" cy="362146"/>
          </a:xfrm>
          <a:custGeom>
            <a:avLst/>
            <a:gdLst>
              <a:gd name="T0" fmla="*/ 64 w 101"/>
              <a:gd name="T1" fmla="*/ 182 h 182"/>
              <a:gd name="T2" fmla="*/ 32 w 101"/>
              <a:gd name="T3" fmla="*/ 180 h 182"/>
              <a:gd name="T4" fmla="*/ 34 w 101"/>
              <a:gd name="T5" fmla="*/ 87 h 182"/>
              <a:gd name="T6" fmla="*/ 34 w 101"/>
              <a:gd name="T7" fmla="*/ 62 h 182"/>
              <a:gd name="T8" fmla="*/ 0 w 101"/>
              <a:gd name="T9" fmla="*/ 62 h 182"/>
              <a:gd name="T10" fmla="*/ 50 w 101"/>
              <a:gd name="T11" fmla="*/ 0 h 182"/>
              <a:gd name="T12" fmla="*/ 101 w 101"/>
              <a:gd name="T13" fmla="*/ 62 h 182"/>
              <a:gd name="T14" fmla="*/ 67 w 101"/>
              <a:gd name="T15" fmla="*/ 62 h 182"/>
              <a:gd name="T16" fmla="*/ 67 w 101"/>
              <a:gd name="T17" fmla="*/ 87 h 182"/>
              <a:gd name="T18" fmla="*/ 64 w 101"/>
              <a:gd name="T19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82">
                <a:moveTo>
                  <a:pt x="64" y="182"/>
                </a:moveTo>
                <a:lnTo>
                  <a:pt x="32" y="180"/>
                </a:lnTo>
                <a:lnTo>
                  <a:pt x="34" y="87"/>
                </a:lnTo>
                <a:lnTo>
                  <a:pt x="34" y="62"/>
                </a:ln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7" y="62"/>
                </a:lnTo>
                <a:lnTo>
                  <a:pt x="67" y="87"/>
                </a:lnTo>
                <a:lnTo>
                  <a:pt x="64" y="182"/>
                </a:lnTo>
                <a:close/>
              </a:path>
            </a:pathLst>
          </a:custGeom>
          <a:solidFill>
            <a:srgbClr val="B89BC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66">
            <a:extLst>
              <a:ext uri="{FF2B5EF4-FFF2-40B4-BE49-F238E27FC236}">
                <a16:creationId xmlns:a16="http://schemas.microsoft.com/office/drawing/2014/main" id="{B7FBEBAF-9BF3-4F4A-8008-E0BB54E37D46}"/>
              </a:ext>
            </a:extLst>
          </p:cNvPr>
          <p:cNvSpPr>
            <a:spLocks/>
          </p:cNvSpPr>
          <p:nvPr/>
        </p:nvSpPr>
        <p:spPr bwMode="auto">
          <a:xfrm>
            <a:off x="7240106" y="5486830"/>
            <a:ext cx="674340" cy="159219"/>
          </a:xfrm>
          <a:custGeom>
            <a:avLst/>
            <a:gdLst>
              <a:gd name="T0" fmla="*/ 0 w 432"/>
              <a:gd name="T1" fmla="*/ 67 h 102"/>
              <a:gd name="T2" fmla="*/ 0 w 432"/>
              <a:gd name="T3" fmla="*/ 35 h 102"/>
              <a:gd name="T4" fmla="*/ 216 w 432"/>
              <a:gd name="T5" fmla="*/ 35 h 102"/>
              <a:gd name="T6" fmla="*/ 370 w 432"/>
              <a:gd name="T7" fmla="*/ 35 h 102"/>
              <a:gd name="T8" fmla="*/ 370 w 432"/>
              <a:gd name="T9" fmla="*/ 0 h 102"/>
              <a:gd name="T10" fmla="*/ 432 w 432"/>
              <a:gd name="T11" fmla="*/ 51 h 102"/>
              <a:gd name="T12" fmla="*/ 370 w 432"/>
              <a:gd name="T13" fmla="*/ 102 h 102"/>
              <a:gd name="T14" fmla="*/ 370 w 432"/>
              <a:gd name="T15" fmla="*/ 67 h 102"/>
              <a:gd name="T16" fmla="*/ 216 w 432"/>
              <a:gd name="T17" fmla="*/ 67 h 102"/>
              <a:gd name="T18" fmla="*/ 0 w 432"/>
              <a:gd name="T1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2" h="102">
                <a:moveTo>
                  <a:pt x="0" y="67"/>
                </a:moveTo>
                <a:lnTo>
                  <a:pt x="0" y="35"/>
                </a:lnTo>
                <a:lnTo>
                  <a:pt x="216" y="35"/>
                </a:lnTo>
                <a:lnTo>
                  <a:pt x="370" y="35"/>
                </a:lnTo>
                <a:lnTo>
                  <a:pt x="370" y="0"/>
                </a:lnTo>
                <a:lnTo>
                  <a:pt x="432" y="51"/>
                </a:lnTo>
                <a:lnTo>
                  <a:pt x="370" y="102"/>
                </a:lnTo>
                <a:lnTo>
                  <a:pt x="370" y="67"/>
                </a:lnTo>
                <a:lnTo>
                  <a:pt x="216" y="67"/>
                </a:lnTo>
                <a:lnTo>
                  <a:pt x="0" y="67"/>
                </a:lnTo>
                <a:close/>
              </a:path>
            </a:pathLst>
          </a:custGeom>
          <a:solidFill>
            <a:srgbClr val="502D8D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67">
            <a:extLst>
              <a:ext uri="{FF2B5EF4-FFF2-40B4-BE49-F238E27FC236}">
                <a16:creationId xmlns:a16="http://schemas.microsoft.com/office/drawing/2014/main" id="{CBD0DEE0-7422-4696-B436-DAB6689C5BCE}"/>
              </a:ext>
            </a:extLst>
          </p:cNvPr>
          <p:cNvSpPr>
            <a:spLocks/>
          </p:cNvSpPr>
          <p:nvPr/>
        </p:nvSpPr>
        <p:spPr bwMode="auto">
          <a:xfrm>
            <a:off x="6937276" y="3599614"/>
            <a:ext cx="159219" cy="234145"/>
          </a:xfrm>
          <a:custGeom>
            <a:avLst/>
            <a:gdLst>
              <a:gd name="T0" fmla="*/ 69 w 102"/>
              <a:gd name="T1" fmla="*/ 149 h 150"/>
              <a:gd name="T2" fmla="*/ 36 w 102"/>
              <a:gd name="T3" fmla="*/ 150 h 150"/>
              <a:gd name="T4" fmla="*/ 35 w 102"/>
              <a:gd name="T5" fmla="*/ 74 h 150"/>
              <a:gd name="T6" fmla="*/ 35 w 102"/>
              <a:gd name="T7" fmla="*/ 62 h 150"/>
              <a:gd name="T8" fmla="*/ 0 w 102"/>
              <a:gd name="T9" fmla="*/ 61 h 150"/>
              <a:gd name="T10" fmla="*/ 53 w 102"/>
              <a:gd name="T11" fmla="*/ 0 h 150"/>
              <a:gd name="T12" fmla="*/ 102 w 102"/>
              <a:gd name="T13" fmla="*/ 63 h 150"/>
              <a:gd name="T14" fmla="*/ 67 w 102"/>
              <a:gd name="T15" fmla="*/ 62 h 150"/>
              <a:gd name="T16" fmla="*/ 67 w 102"/>
              <a:gd name="T17" fmla="*/ 74 h 150"/>
              <a:gd name="T18" fmla="*/ 69 w 102"/>
              <a:gd name="T19" fmla="*/ 14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2" h="150">
                <a:moveTo>
                  <a:pt x="69" y="149"/>
                </a:moveTo>
                <a:lnTo>
                  <a:pt x="36" y="150"/>
                </a:lnTo>
                <a:lnTo>
                  <a:pt x="35" y="74"/>
                </a:lnTo>
                <a:lnTo>
                  <a:pt x="35" y="62"/>
                </a:lnTo>
                <a:lnTo>
                  <a:pt x="0" y="61"/>
                </a:lnTo>
                <a:lnTo>
                  <a:pt x="53" y="0"/>
                </a:lnTo>
                <a:lnTo>
                  <a:pt x="102" y="63"/>
                </a:lnTo>
                <a:lnTo>
                  <a:pt x="67" y="62"/>
                </a:lnTo>
                <a:lnTo>
                  <a:pt x="67" y="74"/>
                </a:lnTo>
                <a:lnTo>
                  <a:pt x="69" y="149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68">
            <a:extLst>
              <a:ext uri="{FF2B5EF4-FFF2-40B4-BE49-F238E27FC236}">
                <a16:creationId xmlns:a16="http://schemas.microsoft.com/office/drawing/2014/main" id="{31F33049-19D8-4E69-AE75-6D876B5EABD4}"/>
              </a:ext>
            </a:extLst>
          </p:cNvPr>
          <p:cNvSpPr>
            <a:spLocks/>
          </p:cNvSpPr>
          <p:nvPr/>
        </p:nvSpPr>
        <p:spPr bwMode="auto">
          <a:xfrm>
            <a:off x="6938838" y="4175613"/>
            <a:ext cx="157658" cy="171707"/>
          </a:xfrm>
          <a:custGeom>
            <a:avLst/>
            <a:gdLst>
              <a:gd name="T0" fmla="*/ 68 w 101"/>
              <a:gd name="T1" fmla="*/ 109 h 110"/>
              <a:gd name="T2" fmla="*/ 35 w 101"/>
              <a:gd name="T3" fmla="*/ 110 h 110"/>
              <a:gd name="T4" fmla="*/ 34 w 101"/>
              <a:gd name="T5" fmla="*/ 62 h 110"/>
              <a:gd name="T6" fmla="*/ 0 w 101"/>
              <a:gd name="T7" fmla="*/ 63 h 110"/>
              <a:gd name="T8" fmla="*/ 50 w 101"/>
              <a:gd name="T9" fmla="*/ 0 h 110"/>
              <a:gd name="T10" fmla="*/ 101 w 101"/>
              <a:gd name="T11" fmla="*/ 62 h 110"/>
              <a:gd name="T12" fmla="*/ 67 w 101"/>
              <a:gd name="T13" fmla="*/ 62 h 110"/>
              <a:gd name="T14" fmla="*/ 68 w 101"/>
              <a:gd name="T15" fmla="*/ 10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110">
                <a:moveTo>
                  <a:pt x="68" y="109"/>
                </a:moveTo>
                <a:lnTo>
                  <a:pt x="35" y="110"/>
                </a:lnTo>
                <a:lnTo>
                  <a:pt x="34" y="62"/>
                </a:lnTo>
                <a:lnTo>
                  <a:pt x="0" y="63"/>
                </a:lnTo>
                <a:lnTo>
                  <a:pt x="50" y="0"/>
                </a:lnTo>
                <a:lnTo>
                  <a:pt x="101" y="62"/>
                </a:lnTo>
                <a:lnTo>
                  <a:pt x="67" y="62"/>
                </a:lnTo>
                <a:lnTo>
                  <a:pt x="68" y="109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69">
            <a:extLst>
              <a:ext uri="{FF2B5EF4-FFF2-40B4-BE49-F238E27FC236}">
                <a16:creationId xmlns:a16="http://schemas.microsoft.com/office/drawing/2014/main" id="{08481BBE-6207-4D32-A943-52008B0D2272}"/>
              </a:ext>
            </a:extLst>
          </p:cNvPr>
          <p:cNvSpPr>
            <a:spLocks/>
          </p:cNvSpPr>
          <p:nvPr/>
        </p:nvSpPr>
        <p:spPr bwMode="auto">
          <a:xfrm>
            <a:off x="6952887" y="2698933"/>
            <a:ext cx="157658" cy="310633"/>
          </a:xfrm>
          <a:custGeom>
            <a:avLst/>
            <a:gdLst>
              <a:gd name="T0" fmla="*/ 59 w 101"/>
              <a:gd name="T1" fmla="*/ 140 h 141"/>
              <a:gd name="T2" fmla="*/ 26 w 101"/>
              <a:gd name="T3" fmla="*/ 141 h 141"/>
              <a:gd name="T4" fmla="*/ 24 w 101"/>
              <a:gd name="T5" fmla="*/ 57 h 141"/>
              <a:gd name="T6" fmla="*/ 34 w 101"/>
              <a:gd name="T7" fmla="*/ 57 h 141"/>
              <a:gd name="T8" fmla="*/ 34 w 101"/>
              <a:gd name="T9" fmla="*/ 63 h 141"/>
              <a:gd name="T10" fmla="*/ 0 w 101"/>
              <a:gd name="T11" fmla="*/ 66 h 141"/>
              <a:gd name="T12" fmla="*/ 47 w 101"/>
              <a:gd name="T13" fmla="*/ 0 h 141"/>
              <a:gd name="T14" fmla="*/ 101 w 101"/>
              <a:gd name="T15" fmla="*/ 58 h 141"/>
              <a:gd name="T16" fmla="*/ 67 w 101"/>
              <a:gd name="T17" fmla="*/ 61 h 141"/>
              <a:gd name="T18" fmla="*/ 70 w 101"/>
              <a:gd name="T19" fmla="*/ 90 h 141"/>
              <a:gd name="T20" fmla="*/ 57 w 101"/>
              <a:gd name="T21" fmla="*/ 90 h 141"/>
              <a:gd name="T22" fmla="*/ 59 w 101"/>
              <a:gd name="T23" fmla="*/ 14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41">
                <a:moveTo>
                  <a:pt x="59" y="140"/>
                </a:moveTo>
                <a:lnTo>
                  <a:pt x="26" y="141"/>
                </a:lnTo>
                <a:lnTo>
                  <a:pt x="24" y="57"/>
                </a:lnTo>
                <a:lnTo>
                  <a:pt x="34" y="57"/>
                </a:lnTo>
                <a:lnTo>
                  <a:pt x="34" y="63"/>
                </a:lnTo>
                <a:lnTo>
                  <a:pt x="0" y="66"/>
                </a:lnTo>
                <a:lnTo>
                  <a:pt x="47" y="0"/>
                </a:lnTo>
                <a:lnTo>
                  <a:pt x="101" y="58"/>
                </a:lnTo>
                <a:lnTo>
                  <a:pt x="67" y="61"/>
                </a:lnTo>
                <a:lnTo>
                  <a:pt x="70" y="90"/>
                </a:lnTo>
                <a:lnTo>
                  <a:pt x="57" y="90"/>
                </a:lnTo>
                <a:lnTo>
                  <a:pt x="59" y="140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70">
            <a:extLst>
              <a:ext uri="{FF2B5EF4-FFF2-40B4-BE49-F238E27FC236}">
                <a16:creationId xmlns:a16="http://schemas.microsoft.com/office/drawing/2014/main" id="{07430A4E-F6CC-4072-AC04-016E7C27033B}"/>
              </a:ext>
            </a:extLst>
          </p:cNvPr>
          <p:cNvSpPr>
            <a:spLocks/>
          </p:cNvSpPr>
          <p:nvPr/>
        </p:nvSpPr>
        <p:spPr bwMode="auto">
          <a:xfrm>
            <a:off x="6714057" y="5486830"/>
            <a:ext cx="96780" cy="159219"/>
          </a:xfrm>
          <a:custGeom>
            <a:avLst/>
            <a:gdLst>
              <a:gd name="T0" fmla="*/ 0 w 62"/>
              <a:gd name="T1" fmla="*/ 35 h 102"/>
              <a:gd name="T2" fmla="*/ 0 w 62"/>
              <a:gd name="T3" fmla="*/ 0 h 102"/>
              <a:gd name="T4" fmla="*/ 62 w 62"/>
              <a:gd name="T5" fmla="*/ 51 h 102"/>
              <a:gd name="T6" fmla="*/ 0 w 62"/>
              <a:gd name="T7" fmla="*/ 102 h 102"/>
              <a:gd name="T8" fmla="*/ 0 w 62"/>
              <a:gd name="T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2">
                <a:moveTo>
                  <a:pt x="0" y="35"/>
                </a:moveTo>
                <a:lnTo>
                  <a:pt x="0" y="0"/>
                </a:lnTo>
                <a:lnTo>
                  <a:pt x="62" y="51"/>
                </a:lnTo>
                <a:lnTo>
                  <a:pt x="0" y="102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71">
            <a:extLst>
              <a:ext uri="{FF2B5EF4-FFF2-40B4-BE49-F238E27FC236}">
                <a16:creationId xmlns:a16="http://schemas.microsoft.com/office/drawing/2014/main" id="{008527AC-3D7A-4B9A-B42F-3605C07AA78A}"/>
              </a:ext>
            </a:extLst>
          </p:cNvPr>
          <p:cNvSpPr>
            <a:spLocks/>
          </p:cNvSpPr>
          <p:nvPr/>
        </p:nvSpPr>
        <p:spPr bwMode="auto">
          <a:xfrm>
            <a:off x="6052206" y="4127223"/>
            <a:ext cx="157658" cy="220097"/>
          </a:xfrm>
          <a:custGeom>
            <a:avLst/>
            <a:gdLst>
              <a:gd name="T0" fmla="*/ 65 w 101"/>
              <a:gd name="T1" fmla="*/ 141 h 141"/>
              <a:gd name="T2" fmla="*/ 33 w 101"/>
              <a:gd name="T3" fmla="*/ 139 h 141"/>
              <a:gd name="T4" fmla="*/ 35 w 101"/>
              <a:gd name="T5" fmla="*/ 73 h 141"/>
              <a:gd name="T6" fmla="*/ 34 w 101"/>
              <a:gd name="T7" fmla="*/ 62 h 141"/>
              <a:gd name="T8" fmla="*/ 0 w 101"/>
              <a:gd name="T9" fmla="*/ 65 h 141"/>
              <a:gd name="T10" fmla="*/ 47 w 101"/>
              <a:gd name="T11" fmla="*/ 0 h 141"/>
              <a:gd name="T12" fmla="*/ 101 w 101"/>
              <a:gd name="T13" fmla="*/ 57 h 141"/>
              <a:gd name="T14" fmla="*/ 67 w 101"/>
              <a:gd name="T15" fmla="*/ 60 h 141"/>
              <a:gd name="T16" fmla="*/ 68 w 101"/>
              <a:gd name="T17" fmla="*/ 73 h 141"/>
              <a:gd name="T18" fmla="*/ 65 w 101"/>
              <a:gd name="T19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41">
                <a:moveTo>
                  <a:pt x="65" y="141"/>
                </a:moveTo>
                <a:lnTo>
                  <a:pt x="33" y="139"/>
                </a:lnTo>
                <a:lnTo>
                  <a:pt x="35" y="73"/>
                </a:lnTo>
                <a:lnTo>
                  <a:pt x="34" y="62"/>
                </a:lnTo>
                <a:lnTo>
                  <a:pt x="0" y="65"/>
                </a:lnTo>
                <a:lnTo>
                  <a:pt x="47" y="0"/>
                </a:lnTo>
                <a:lnTo>
                  <a:pt x="101" y="57"/>
                </a:lnTo>
                <a:lnTo>
                  <a:pt x="67" y="60"/>
                </a:lnTo>
                <a:lnTo>
                  <a:pt x="68" y="73"/>
                </a:lnTo>
                <a:lnTo>
                  <a:pt x="65" y="141"/>
                </a:lnTo>
                <a:close/>
              </a:path>
            </a:pathLst>
          </a:custGeom>
          <a:solidFill>
            <a:srgbClr val="B89BC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72">
            <a:extLst>
              <a:ext uri="{FF2B5EF4-FFF2-40B4-BE49-F238E27FC236}">
                <a16:creationId xmlns:a16="http://schemas.microsoft.com/office/drawing/2014/main" id="{E9B6AE28-3040-4EA4-897D-D046E6BA80A3}"/>
              </a:ext>
            </a:extLst>
          </p:cNvPr>
          <p:cNvSpPr>
            <a:spLocks/>
          </p:cNvSpPr>
          <p:nvPr/>
        </p:nvSpPr>
        <p:spPr bwMode="auto">
          <a:xfrm>
            <a:off x="6356596" y="5486830"/>
            <a:ext cx="454243" cy="159219"/>
          </a:xfrm>
          <a:custGeom>
            <a:avLst/>
            <a:gdLst>
              <a:gd name="T0" fmla="*/ 0 w 291"/>
              <a:gd name="T1" fmla="*/ 67 h 102"/>
              <a:gd name="T2" fmla="*/ 0 w 291"/>
              <a:gd name="T3" fmla="*/ 35 h 102"/>
              <a:gd name="T4" fmla="*/ 140 w 291"/>
              <a:gd name="T5" fmla="*/ 35 h 102"/>
              <a:gd name="T6" fmla="*/ 229 w 291"/>
              <a:gd name="T7" fmla="*/ 35 h 102"/>
              <a:gd name="T8" fmla="*/ 229 w 291"/>
              <a:gd name="T9" fmla="*/ 0 h 102"/>
              <a:gd name="T10" fmla="*/ 291 w 291"/>
              <a:gd name="T11" fmla="*/ 51 h 102"/>
              <a:gd name="T12" fmla="*/ 229 w 291"/>
              <a:gd name="T13" fmla="*/ 102 h 102"/>
              <a:gd name="T14" fmla="*/ 229 w 291"/>
              <a:gd name="T15" fmla="*/ 67 h 102"/>
              <a:gd name="T16" fmla="*/ 140 w 291"/>
              <a:gd name="T17" fmla="*/ 67 h 102"/>
              <a:gd name="T18" fmla="*/ 0 w 291"/>
              <a:gd name="T1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1" h="102">
                <a:moveTo>
                  <a:pt x="0" y="67"/>
                </a:moveTo>
                <a:lnTo>
                  <a:pt x="0" y="35"/>
                </a:lnTo>
                <a:lnTo>
                  <a:pt x="140" y="35"/>
                </a:lnTo>
                <a:lnTo>
                  <a:pt x="229" y="35"/>
                </a:lnTo>
                <a:lnTo>
                  <a:pt x="229" y="0"/>
                </a:lnTo>
                <a:lnTo>
                  <a:pt x="291" y="51"/>
                </a:lnTo>
                <a:lnTo>
                  <a:pt x="229" y="102"/>
                </a:lnTo>
                <a:lnTo>
                  <a:pt x="229" y="67"/>
                </a:lnTo>
                <a:lnTo>
                  <a:pt x="140" y="67"/>
                </a:lnTo>
                <a:lnTo>
                  <a:pt x="0" y="67"/>
                </a:lnTo>
                <a:close/>
              </a:path>
            </a:pathLst>
          </a:custGeom>
          <a:solidFill>
            <a:srgbClr val="502D8D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74">
            <a:extLst>
              <a:ext uri="{FF2B5EF4-FFF2-40B4-BE49-F238E27FC236}">
                <a16:creationId xmlns:a16="http://schemas.microsoft.com/office/drawing/2014/main" id="{DF92DE13-BDD6-408B-A21D-1319481B74F1}"/>
              </a:ext>
            </a:extLst>
          </p:cNvPr>
          <p:cNvSpPr>
            <a:spLocks/>
          </p:cNvSpPr>
          <p:nvPr/>
        </p:nvSpPr>
        <p:spPr bwMode="auto">
          <a:xfrm>
            <a:off x="8891614" y="2552202"/>
            <a:ext cx="157658" cy="98341"/>
          </a:xfrm>
          <a:custGeom>
            <a:avLst/>
            <a:gdLst>
              <a:gd name="T0" fmla="*/ 67 w 101"/>
              <a:gd name="T1" fmla="*/ 1 h 63"/>
              <a:gd name="T2" fmla="*/ 101 w 101"/>
              <a:gd name="T3" fmla="*/ 1 h 63"/>
              <a:gd name="T4" fmla="*/ 49 w 101"/>
              <a:gd name="T5" fmla="*/ 63 h 63"/>
              <a:gd name="T6" fmla="*/ 0 w 101"/>
              <a:gd name="T7" fmla="*/ 0 h 63"/>
              <a:gd name="T8" fmla="*/ 34 w 101"/>
              <a:gd name="T9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3">
                <a:moveTo>
                  <a:pt x="67" y="1"/>
                </a:moveTo>
                <a:lnTo>
                  <a:pt x="101" y="1"/>
                </a:lnTo>
                <a:lnTo>
                  <a:pt x="49" y="63"/>
                </a:lnTo>
                <a:lnTo>
                  <a:pt x="0" y="0"/>
                </a:lnTo>
                <a:lnTo>
                  <a:pt x="34" y="0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77">
            <a:extLst>
              <a:ext uri="{FF2B5EF4-FFF2-40B4-BE49-F238E27FC236}">
                <a16:creationId xmlns:a16="http://schemas.microsoft.com/office/drawing/2014/main" id="{53475855-D37D-4FA3-9C5F-E0571CB0B49A}"/>
              </a:ext>
            </a:extLst>
          </p:cNvPr>
          <p:cNvSpPr>
            <a:spLocks/>
          </p:cNvSpPr>
          <p:nvPr/>
        </p:nvSpPr>
        <p:spPr bwMode="auto">
          <a:xfrm>
            <a:off x="8891614" y="1820106"/>
            <a:ext cx="1265948" cy="260682"/>
          </a:xfrm>
          <a:custGeom>
            <a:avLst/>
            <a:gdLst>
              <a:gd name="T0" fmla="*/ 753 w 811"/>
              <a:gd name="T1" fmla="*/ 0 h 167"/>
              <a:gd name="T2" fmla="*/ 811 w 811"/>
              <a:gd name="T3" fmla="*/ 28 h 167"/>
              <a:gd name="T4" fmla="*/ 67 w 811"/>
              <a:gd name="T5" fmla="*/ 28 h 167"/>
              <a:gd name="T6" fmla="*/ 67 w 811"/>
              <a:gd name="T7" fmla="*/ 105 h 167"/>
              <a:gd name="T8" fmla="*/ 101 w 811"/>
              <a:gd name="T9" fmla="*/ 105 h 167"/>
              <a:gd name="T10" fmla="*/ 50 w 811"/>
              <a:gd name="T11" fmla="*/ 167 h 167"/>
              <a:gd name="T12" fmla="*/ 0 w 811"/>
              <a:gd name="T13" fmla="*/ 105 h 167"/>
              <a:gd name="T14" fmla="*/ 34 w 811"/>
              <a:gd name="T15" fmla="*/ 105 h 167"/>
              <a:gd name="T16" fmla="*/ 34 w 811"/>
              <a:gd name="T17" fmla="*/ 0 h 167"/>
              <a:gd name="T18" fmla="*/ 753 w 811"/>
              <a:gd name="T1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1" h="167">
                <a:moveTo>
                  <a:pt x="753" y="0"/>
                </a:moveTo>
                <a:lnTo>
                  <a:pt x="811" y="28"/>
                </a:lnTo>
                <a:lnTo>
                  <a:pt x="67" y="28"/>
                </a:lnTo>
                <a:lnTo>
                  <a:pt x="67" y="105"/>
                </a:lnTo>
                <a:lnTo>
                  <a:pt x="101" y="105"/>
                </a:lnTo>
                <a:lnTo>
                  <a:pt x="50" y="167"/>
                </a:lnTo>
                <a:lnTo>
                  <a:pt x="0" y="105"/>
                </a:lnTo>
                <a:lnTo>
                  <a:pt x="34" y="105"/>
                </a:lnTo>
                <a:lnTo>
                  <a:pt x="34" y="0"/>
                </a:lnTo>
                <a:lnTo>
                  <a:pt x="753" y="0"/>
                </a:lnTo>
                <a:close/>
              </a:path>
            </a:pathLst>
          </a:custGeom>
          <a:solidFill>
            <a:srgbClr val="8AC65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78">
            <a:extLst>
              <a:ext uri="{FF2B5EF4-FFF2-40B4-BE49-F238E27FC236}">
                <a16:creationId xmlns:a16="http://schemas.microsoft.com/office/drawing/2014/main" id="{9B72BB76-D531-4F4F-8D57-03ED5F98BE29}"/>
              </a:ext>
            </a:extLst>
          </p:cNvPr>
          <p:cNvSpPr>
            <a:spLocks/>
          </p:cNvSpPr>
          <p:nvPr/>
        </p:nvSpPr>
        <p:spPr bwMode="auto">
          <a:xfrm>
            <a:off x="8059616" y="4686052"/>
            <a:ext cx="129560" cy="360585"/>
          </a:xfrm>
          <a:custGeom>
            <a:avLst/>
            <a:gdLst>
              <a:gd name="T0" fmla="*/ 69 w 101"/>
              <a:gd name="T1" fmla="*/ 183 h 184"/>
              <a:gd name="T2" fmla="*/ 36 w 101"/>
              <a:gd name="T3" fmla="*/ 184 h 184"/>
              <a:gd name="T4" fmla="*/ 34 w 101"/>
              <a:gd name="T5" fmla="*/ 93 h 184"/>
              <a:gd name="T6" fmla="*/ 34 w 101"/>
              <a:gd name="T7" fmla="*/ 62 h 184"/>
              <a:gd name="T8" fmla="*/ 0 w 101"/>
              <a:gd name="T9" fmla="*/ 62 h 184"/>
              <a:gd name="T10" fmla="*/ 50 w 101"/>
              <a:gd name="T11" fmla="*/ 0 h 184"/>
              <a:gd name="T12" fmla="*/ 101 w 101"/>
              <a:gd name="T13" fmla="*/ 62 h 184"/>
              <a:gd name="T14" fmla="*/ 67 w 101"/>
              <a:gd name="T15" fmla="*/ 62 h 184"/>
              <a:gd name="T16" fmla="*/ 67 w 101"/>
              <a:gd name="T17" fmla="*/ 92 h 184"/>
              <a:gd name="T18" fmla="*/ 69 w 101"/>
              <a:gd name="T19" fmla="*/ 183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84">
                <a:moveTo>
                  <a:pt x="69" y="183"/>
                </a:moveTo>
                <a:lnTo>
                  <a:pt x="36" y="184"/>
                </a:lnTo>
                <a:lnTo>
                  <a:pt x="34" y="93"/>
                </a:lnTo>
                <a:lnTo>
                  <a:pt x="34" y="62"/>
                </a:ln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7" y="62"/>
                </a:lnTo>
                <a:lnTo>
                  <a:pt x="67" y="92"/>
                </a:lnTo>
                <a:lnTo>
                  <a:pt x="69" y="183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81">
            <a:extLst>
              <a:ext uri="{FF2B5EF4-FFF2-40B4-BE49-F238E27FC236}">
                <a16:creationId xmlns:a16="http://schemas.microsoft.com/office/drawing/2014/main" id="{D792CD10-1C49-46A1-8FCD-7AFE235AE0CD}"/>
              </a:ext>
            </a:extLst>
          </p:cNvPr>
          <p:cNvSpPr>
            <a:spLocks/>
          </p:cNvSpPr>
          <p:nvPr/>
        </p:nvSpPr>
        <p:spPr bwMode="auto">
          <a:xfrm>
            <a:off x="8059616" y="3560590"/>
            <a:ext cx="159219" cy="257560"/>
          </a:xfrm>
          <a:custGeom>
            <a:avLst/>
            <a:gdLst>
              <a:gd name="T0" fmla="*/ 69 w 102"/>
              <a:gd name="T1" fmla="*/ 163 h 165"/>
              <a:gd name="T2" fmla="*/ 36 w 102"/>
              <a:gd name="T3" fmla="*/ 165 h 165"/>
              <a:gd name="T4" fmla="*/ 34 w 102"/>
              <a:gd name="T5" fmla="*/ 88 h 165"/>
              <a:gd name="T6" fmla="*/ 35 w 102"/>
              <a:gd name="T7" fmla="*/ 61 h 165"/>
              <a:gd name="T8" fmla="*/ 0 w 102"/>
              <a:gd name="T9" fmla="*/ 60 h 165"/>
              <a:gd name="T10" fmla="*/ 53 w 102"/>
              <a:gd name="T11" fmla="*/ 0 h 165"/>
              <a:gd name="T12" fmla="*/ 102 w 102"/>
              <a:gd name="T13" fmla="*/ 64 h 165"/>
              <a:gd name="T14" fmla="*/ 67 w 102"/>
              <a:gd name="T15" fmla="*/ 62 h 165"/>
              <a:gd name="T16" fmla="*/ 67 w 102"/>
              <a:gd name="T17" fmla="*/ 87 h 165"/>
              <a:gd name="T18" fmla="*/ 69 w 102"/>
              <a:gd name="T19" fmla="*/ 16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2" h="165">
                <a:moveTo>
                  <a:pt x="69" y="163"/>
                </a:moveTo>
                <a:lnTo>
                  <a:pt x="36" y="165"/>
                </a:lnTo>
                <a:lnTo>
                  <a:pt x="34" y="88"/>
                </a:lnTo>
                <a:lnTo>
                  <a:pt x="35" y="61"/>
                </a:lnTo>
                <a:lnTo>
                  <a:pt x="0" y="60"/>
                </a:lnTo>
                <a:lnTo>
                  <a:pt x="53" y="0"/>
                </a:lnTo>
                <a:lnTo>
                  <a:pt x="102" y="64"/>
                </a:lnTo>
                <a:lnTo>
                  <a:pt x="67" y="62"/>
                </a:lnTo>
                <a:lnTo>
                  <a:pt x="67" y="87"/>
                </a:lnTo>
                <a:lnTo>
                  <a:pt x="69" y="163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2" name="Freeform 84">
            <a:extLst>
              <a:ext uri="{FF2B5EF4-FFF2-40B4-BE49-F238E27FC236}">
                <a16:creationId xmlns:a16="http://schemas.microsoft.com/office/drawing/2014/main" id="{E996C3F2-F579-4EF6-A51C-12EA2A184F73}"/>
              </a:ext>
            </a:extLst>
          </p:cNvPr>
          <p:cNvSpPr>
            <a:spLocks/>
          </p:cNvSpPr>
          <p:nvPr/>
        </p:nvSpPr>
        <p:spPr bwMode="auto">
          <a:xfrm>
            <a:off x="8059616" y="4133467"/>
            <a:ext cx="157658" cy="221658"/>
          </a:xfrm>
          <a:custGeom>
            <a:avLst/>
            <a:gdLst>
              <a:gd name="T0" fmla="*/ 69 w 101"/>
              <a:gd name="T1" fmla="*/ 141 h 142"/>
              <a:gd name="T2" fmla="*/ 36 w 101"/>
              <a:gd name="T3" fmla="*/ 142 h 142"/>
              <a:gd name="T4" fmla="*/ 34 w 101"/>
              <a:gd name="T5" fmla="*/ 69 h 142"/>
              <a:gd name="T6" fmla="*/ 34 w 101"/>
              <a:gd name="T7" fmla="*/ 62 h 142"/>
              <a:gd name="T8" fmla="*/ 0 w 101"/>
              <a:gd name="T9" fmla="*/ 60 h 142"/>
              <a:gd name="T10" fmla="*/ 53 w 101"/>
              <a:gd name="T11" fmla="*/ 0 h 142"/>
              <a:gd name="T12" fmla="*/ 101 w 101"/>
              <a:gd name="T13" fmla="*/ 64 h 142"/>
              <a:gd name="T14" fmla="*/ 67 w 101"/>
              <a:gd name="T15" fmla="*/ 62 h 142"/>
              <a:gd name="T16" fmla="*/ 67 w 101"/>
              <a:gd name="T17" fmla="*/ 69 h 142"/>
              <a:gd name="T18" fmla="*/ 69 w 101"/>
              <a:gd name="T19" fmla="*/ 14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42">
                <a:moveTo>
                  <a:pt x="69" y="141"/>
                </a:moveTo>
                <a:lnTo>
                  <a:pt x="36" y="142"/>
                </a:lnTo>
                <a:lnTo>
                  <a:pt x="34" y="69"/>
                </a:lnTo>
                <a:lnTo>
                  <a:pt x="34" y="62"/>
                </a:lnTo>
                <a:lnTo>
                  <a:pt x="0" y="60"/>
                </a:lnTo>
                <a:lnTo>
                  <a:pt x="53" y="0"/>
                </a:lnTo>
                <a:lnTo>
                  <a:pt x="101" y="64"/>
                </a:lnTo>
                <a:lnTo>
                  <a:pt x="67" y="62"/>
                </a:lnTo>
                <a:lnTo>
                  <a:pt x="67" y="69"/>
                </a:lnTo>
                <a:lnTo>
                  <a:pt x="69" y="141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3" name="Freeform 85">
            <a:extLst>
              <a:ext uri="{FF2B5EF4-FFF2-40B4-BE49-F238E27FC236}">
                <a16:creationId xmlns:a16="http://schemas.microsoft.com/office/drawing/2014/main" id="{8E7AF8C0-E31A-4D89-ABB6-A2AFFEF85A92}"/>
              </a:ext>
            </a:extLst>
          </p:cNvPr>
          <p:cNvSpPr>
            <a:spLocks/>
          </p:cNvSpPr>
          <p:nvPr/>
        </p:nvSpPr>
        <p:spPr bwMode="auto">
          <a:xfrm>
            <a:off x="8640297" y="2803519"/>
            <a:ext cx="96780" cy="157658"/>
          </a:xfrm>
          <a:custGeom>
            <a:avLst/>
            <a:gdLst>
              <a:gd name="T0" fmla="*/ 0 w 62"/>
              <a:gd name="T1" fmla="*/ 34 h 101"/>
              <a:gd name="T2" fmla="*/ 0 w 62"/>
              <a:gd name="T3" fmla="*/ 0 h 101"/>
              <a:gd name="T4" fmla="*/ 62 w 62"/>
              <a:gd name="T5" fmla="*/ 51 h 101"/>
              <a:gd name="T6" fmla="*/ 0 w 62"/>
              <a:gd name="T7" fmla="*/ 101 h 101"/>
              <a:gd name="T8" fmla="*/ 0 w 62"/>
              <a:gd name="T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1">
                <a:moveTo>
                  <a:pt x="0" y="34"/>
                </a:moveTo>
                <a:lnTo>
                  <a:pt x="0" y="0"/>
                </a:lnTo>
                <a:lnTo>
                  <a:pt x="62" y="51"/>
                </a:lnTo>
                <a:lnTo>
                  <a:pt x="0" y="101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8" name="Freeform 90">
            <a:extLst>
              <a:ext uri="{FF2B5EF4-FFF2-40B4-BE49-F238E27FC236}">
                <a16:creationId xmlns:a16="http://schemas.microsoft.com/office/drawing/2014/main" id="{65E7DFB8-FD71-4981-9F2F-DA21C89D9799}"/>
              </a:ext>
            </a:extLst>
          </p:cNvPr>
          <p:cNvSpPr>
            <a:spLocks/>
          </p:cNvSpPr>
          <p:nvPr/>
        </p:nvSpPr>
        <p:spPr bwMode="auto">
          <a:xfrm>
            <a:off x="8943126" y="3114152"/>
            <a:ext cx="1013071" cy="2503800"/>
          </a:xfrm>
          <a:custGeom>
            <a:avLst/>
            <a:gdLst>
              <a:gd name="T0" fmla="*/ 0 w 649"/>
              <a:gd name="T1" fmla="*/ 0 h 1604"/>
              <a:gd name="T2" fmla="*/ 33 w 649"/>
              <a:gd name="T3" fmla="*/ 0 h 1604"/>
              <a:gd name="T4" fmla="*/ 34 w 649"/>
              <a:gd name="T5" fmla="*/ 1533 h 1604"/>
              <a:gd name="T6" fmla="*/ 587 w 649"/>
              <a:gd name="T7" fmla="*/ 1537 h 1604"/>
              <a:gd name="T8" fmla="*/ 587 w 649"/>
              <a:gd name="T9" fmla="*/ 1502 h 1604"/>
              <a:gd name="T10" fmla="*/ 649 w 649"/>
              <a:gd name="T11" fmla="*/ 1554 h 1604"/>
              <a:gd name="T12" fmla="*/ 586 w 649"/>
              <a:gd name="T13" fmla="*/ 1604 h 1604"/>
              <a:gd name="T14" fmla="*/ 586 w 649"/>
              <a:gd name="T15" fmla="*/ 1569 h 1604"/>
              <a:gd name="T16" fmla="*/ 1 w 649"/>
              <a:gd name="T17" fmla="*/ 1565 h 1604"/>
              <a:gd name="T18" fmla="*/ 0 w 649"/>
              <a:gd name="T19" fmla="*/ 0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9" h="1604">
                <a:moveTo>
                  <a:pt x="0" y="0"/>
                </a:moveTo>
                <a:lnTo>
                  <a:pt x="33" y="0"/>
                </a:lnTo>
                <a:lnTo>
                  <a:pt x="34" y="1533"/>
                </a:lnTo>
                <a:lnTo>
                  <a:pt x="587" y="1537"/>
                </a:lnTo>
                <a:lnTo>
                  <a:pt x="587" y="1502"/>
                </a:lnTo>
                <a:lnTo>
                  <a:pt x="649" y="1554"/>
                </a:lnTo>
                <a:lnTo>
                  <a:pt x="586" y="1604"/>
                </a:lnTo>
                <a:lnTo>
                  <a:pt x="586" y="1569"/>
                </a:lnTo>
                <a:lnTo>
                  <a:pt x="1" y="1565"/>
                </a:lnTo>
                <a:lnTo>
                  <a:pt x="0" y="0"/>
                </a:lnTo>
                <a:close/>
              </a:path>
            </a:pathLst>
          </a:custGeom>
          <a:solidFill>
            <a:srgbClr val="8AC65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9" name="Oval 91">
            <a:extLst>
              <a:ext uri="{FF2B5EF4-FFF2-40B4-BE49-F238E27FC236}">
                <a16:creationId xmlns:a16="http://schemas.microsoft.com/office/drawing/2014/main" id="{5488FE90-3C7F-46A7-9791-21557E375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0199" y="2653666"/>
            <a:ext cx="457364" cy="458926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105" name="Freeform 97">
            <a:extLst>
              <a:ext uri="{FF2B5EF4-FFF2-40B4-BE49-F238E27FC236}">
                <a16:creationId xmlns:a16="http://schemas.microsoft.com/office/drawing/2014/main" id="{AF7A0AFF-DE55-47A9-8711-480EC52FF853}"/>
              </a:ext>
            </a:extLst>
          </p:cNvPr>
          <p:cNvSpPr>
            <a:spLocks/>
          </p:cNvSpPr>
          <p:nvPr/>
        </p:nvSpPr>
        <p:spPr bwMode="auto">
          <a:xfrm>
            <a:off x="8891614" y="2433568"/>
            <a:ext cx="157658" cy="216975"/>
          </a:xfrm>
          <a:custGeom>
            <a:avLst/>
            <a:gdLst>
              <a:gd name="T0" fmla="*/ 33 w 101"/>
              <a:gd name="T1" fmla="*/ 0 h 139"/>
              <a:gd name="T2" fmla="*/ 66 w 101"/>
              <a:gd name="T3" fmla="*/ 0 h 139"/>
              <a:gd name="T4" fmla="*/ 67 w 101"/>
              <a:gd name="T5" fmla="*/ 70 h 139"/>
              <a:gd name="T6" fmla="*/ 67 w 101"/>
              <a:gd name="T7" fmla="*/ 77 h 139"/>
              <a:gd name="T8" fmla="*/ 101 w 101"/>
              <a:gd name="T9" fmla="*/ 77 h 139"/>
              <a:gd name="T10" fmla="*/ 49 w 101"/>
              <a:gd name="T11" fmla="*/ 139 h 139"/>
              <a:gd name="T12" fmla="*/ 0 w 101"/>
              <a:gd name="T13" fmla="*/ 76 h 139"/>
              <a:gd name="T14" fmla="*/ 34 w 101"/>
              <a:gd name="T15" fmla="*/ 76 h 139"/>
              <a:gd name="T16" fmla="*/ 34 w 101"/>
              <a:gd name="T17" fmla="*/ 70 h 139"/>
              <a:gd name="T18" fmla="*/ 33 w 101"/>
              <a:gd name="T19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39">
                <a:moveTo>
                  <a:pt x="33" y="0"/>
                </a:moveTo>
                <a:lnTo>
                  <a:pt x="66" y="0"/>
                </a:lnTo>
                <a:lnTo>
                  <a:pt x="67" y="70"/>
                </a:lnTo>
                <a:lnTo>
                  <a:pt x="67" y="77"/>
                </a:lnTo>
                <a:lnTo>
                  <a:pt x="101" y="77"/>
                </a:lnTo>
                <a:lnTo>
                  <a:pt x="49" y="139"/>
                </a:lnTo>
                <a:lnTo>
                  <a:pt x="0" y="76"/>
                </a:lnTo>
                <a:lnTo>
                  <a:pt x="34" y="76"/>
                </a:lnTo>
                <a:lnTo>
                  <a:pt x="34" y="70"/>
                </a:lnTo>
                <a:lnTo>
                  <a:pt x="33" y="0"/>
                </a:lnTo>
                <a:close/>
              </a:path>
            </a:pathLst>
          </a:custGeom>
          <a:solidFill>
            <a:srgbClr val="8AC65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6" name="Freeform 98">
            <a:extLst>
              <a:ext uri="{FF2B5EF4-FFF2-40B4-BE49-F238E27FC236}">
                <a16:creationId xmlns:a16="http://schemas.microsoft.com/office/drawing/2014/main" id="{7D7BFE36-1692-4838-8656-3A0F914F8F70}"/>
              </a:ext>
            </a:extLst>
          </p:cNvPr>
          <p:cNvSpPr>
            <a:spLocks/>
          </p:cNvSpPr>
          <p:nvPr/>
        </p:nvSpPr>
        <p:spPr bwMode="auto">
          <a:xfrm>
            <a:off x="8111128" y="2803519"/>
            <a:ext cx="625950" cy="184195"/>
          </a:xfrm>
          <a:custGeom>
            <a:avLst/>
            <a:gdLst>
              <a:gd name="T0" fmla="*/ 36 w 401"/>
              <a:gd name="T1" fmla="*/ 117 h 118"/>
              <a:gd name="T2" fmla="*/ 3 w 401"/>
              <a:gd name="T3" fmla="*/ 118 h 118"/>
              <a:gd name="T4" fmla="*/ 0 w 401"/>
              <a:gd name="T5" fmla="*/ 34 h 118"/>
              <a:gd name="T6" fmla="*/ 339 w 401"/>
              <a:gd name="T7" fmla="*/ 34 h 118"/>
              <a:gd name="T8" fmla="*/ 339 w 401"/>
              <a:gd name="T9" fmla="*/ 0 h 118"/>
              <a:gd name="T10" fmla="*/ 401 w 401"/>
              <a:gd name="T11" fmla="*/ 51 h 118"/>
              <a:gd name="T12" fmla="*/ 339 w 401"/>
              <a:gd name="T13" fmla="*/ 101 h 118"/>
              <a:gd name="T14" fmla="*/ 339 w 401"/>
              <a:gd name="T15" fmla="*/ 67 h 118"/>
              <a:gd name="T16" fmla="*/ 34 w 401"/>
              <a:gd name="T17" fmla="*/ 67 h 118"/>
              <a:gd name="T18" fmla="*/ 36 w 401"/>
              <a:gd name="T19" fmla="*/ 117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1" h="118">
                <a:moveTo>
                  <a:pt x="36" y="117"/>
                </a:moveTo>
                <a:lnTo>
                  <a:pt x="3" y="118"/>
                </a:lnTo>
                <a:lnTo>
                  <a:pt x="0" y="34"/>
                </a:lnTo>
                <a:lnTo>
                  <a:pt x="339" y="34"/>
                </a:lnTo>
                <a:lnTo>
                  <a:pt x="339" y="0"/>
                </a:lnTo>
                <a:lnTo>
                  <a:pt x="401" y="51"/>
                </a:lnTo>
                <a:lnTo>
                  <a:pt x="339" y="101"/>
                </a:lnTo>
                <a:lnTo>
                  <a:pt x="339" y="67"/>
                </a:lnTo>
                <a:lnTo>
                  <a:pt x="34" y="67"/>
                </a:lnTo>
                <a:lnTo>
                  <a:pt x="36" y="117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99">
                <a:extLst>
                  <a:ext uri="{FF2B5EF4-FFF2-40B4-BE49-F238E27FC236}">
                    <a16:creationId xmlns:a16="http://schemas.microsoft.com/office/drawing/2014/main" id="{3866B923-9A80-4A62-9E26-2BC1FD12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4638" y="81183"/>
                <a:ext cx="931901" cy="930339"/>
              </a:xfrm>
              <a:prstGeom prst="ellipse">
                <a:avLst/>
              </a:pr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07" name="Oval 99">
                <a:extLst>
                  <a:ext uri="{FF2B5EF4-FFF2-40B4-BE49-F238E27FC236}">
                    <a16:creationId xmlns:a16="http://schemas.microsoft.com/office/drawing/2014/main" id="{3866B923-9A80-4A62-9E26-2BC1FD129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4638" y="81183"/>
                <a:ext cx="931901" cy="93033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Freeform 102">
            <a:extLst>
              <a:ext uri="{FF2B5EF4-FFF2-40B4-BE49-F238E27FC236}">
                <a16:creationId xmlns:a16="http://schemas.microsoft.com/office/drawing/2014/main" id="{8450F575-D92F-433A-B372-63829D63D6DD}"/>
              </a:ext>
            </a:extLst>
          </p:cNvPr>
          <p:cNvSpPr>
            <a:spLocks/>
          </p:cNvSpPr>
          <p:nvPr/>
        </p:nvSpPr>
        <p:spPr bwMode="auto">
          <a:xfrm>
            <a:off x="8944687" y="1005279"/>
            <a:ext cx="597853" cy="3805650"/>
          </a:xfrm>
          <a:custGeom>
            <a:avLst/>
            <a:gdLst>
              <a:gd name="T0" fmla="*/ 0 w 383"/>
              <a:gd name="T1" fmla="*/ 1413 h 2438"/>
              <a:gd name="T2" fmla="*/ 33 w 383"/>
              <a:gd name="T3" fmla="*/ 1413 h 2438"/>
              <a:gd name="T4" fmla="*/ 33 w 383"/>
              <a:gd name="T5" fmla="*/ 2407 h 2438"/>
              <a:gd name="T6" fmla="*/ 316 w 383"/>
              <a:gd name="T7" fmla="*/ 2407 h 2438"/>
              <a:gd name="T8" fmla="*/ 316 w 383"/>
              <a:gd name="T9" fmla="*/ 58 h 2438"/>
              <a:gd name="T10" fmla="*/ 282 w 383"/>
              <a:gd name="T11" fmla="*/ 58 h 2438"/>
              <a:gd name="T12" fmla="*/ 332 w 383"/>
              <a:gd name="T13" fmla="*/ 0 h 2438"/>
              <a:gd name="T14" fmla="*/ 383 w 383"/>
              <a:gd name="T15" fmla="*/ 58 h 2438"/>
              <a:gd name="T16" fmla="*/ 349 w 383"/>
              <a:gd name="T17" fmla="*/ 58 h 2438"/>
              <a:gd name="T18" fmla="*/ 349 w 383"/>
              <a:gd name="T19" fmla="*/ 2438 h 2438"/>
              <a:gd name="T20" fmla="*/ 0 w 383"/>
              <a:gd name="T21" fmla="*/ 2438 h 2438"/>
              <a:gd name="T22" fmla="*/ 0 w 383"/>
              <a:gd name="T23" fmla="*/ 1413 h 2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3" h="2438">
                <a:moveTo>
                  <a:pt x="0" y="1413"/>
                </a:moveTo>
                <a:lnTo>
                  <a:pt x="33" y="1413"/>
                </a:lnTo>
                <a:lnTo>
                  <a:pt x="33" y="2407"/>
                </a:lnTo>
                <a:lnTo>
                  <a:pt x="316" y="2407"/>
                </a:lnTo>
                <a:lnTo>
                  <a:pt x="316" y="58"/>
                </a:lnTo>
                <a:lnTo>
                  <a:pt x="282" y="58"/>
                </a:lnTo>
                <a:lnTo>
                  <a:pt x="332" y="0"/>
                </a:lnTo>
                <a:lnTo>
                  <a:pt x="383" y="58"/>
                </a:lnTo>
                <a:lnTo>
                  <a:pt x="349" y="58"/>
                </a:lnTo>
                <a:lnTo>
                  <a:pt x="349" y="2438"/>
                </a:lnTo>
                <a:lnTo>
                  <a:pt x="0" y="2438"/>
                </a:lnTo>
                <a:lnTo>
                  <a:pt x="0" y="1413"/>
                </a:lnTo>
                <a:close/>
              </a:path>
            </a:pathLst>
          </a:custGeom>
          <a:solidFill>
            <a:srgbClr val="8AC65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7" name="Freeform 109">
            <a:extLst>
              <a:ext uri="{FF2B5EF4-FFF2-40B4-BE49-F238E27FC236}">
                <a16:creationId xmlns:a16="http://schemas.microsoft.com/office/drawing/2014/main" id="{67783111-C2C5-4DBE-A0F0-9F910EB1F96D}"/>
              </a:ext>
            </a:extLst>
          </p:cNvPr>
          <p:cNvSpPr>
            <a:spLocks/>
          </p:cNvSpPr>
          <p:nvPr/>
        </p:nvSpPr>
        <p:spPr bwMode="auto">
          <a:xfrm>
            <a:off x="3587431" y="4540881"/>
            <a:ext cx="638437" cy="440194"/>
          </a:xfrm>
          <a:custGeom>
            <a:avLst/>
            <a:gdLst>
              <a:gd name="T0" fmla="*/ 376 w 409"/>
              <a:gd name="T1" fmla="*/ 0 h 282"/>
              <a:gd name="T2" fmla="*/ 409 w 409"/>
              <a:gd name="T3" fmla="*/ 0 h 282"/>
              <a:gd name="T4" fmla="*/ 406 w 409"/>
              <a:gd name="T5" fmla="*/ 162 h 282"/>
              <a:gd name="T6" fmla="*/ 69 w 409"/>
              <a:gd name="T7" fmla="*/ 162 h 282"/>
              <a:gd name="T8" fmla="*/ 67 w 409"/>
              <a:gd name="T9" fmla="*/ 221 h 282"/>
              <a:gd name="T10" fmla="*/ 102 w 409"/>
              <a:gd name="T11" fmla="*/ 222 h 282"/>
              <a:gd name="T12" fmla="*/ 49 w 409"/>
              <a:gd name="T13" fmla="*/ 282 h 282"/>
              <a:gd name="T14" fmla="*/ 0 w 409"/>
              <a:gd name="T15" fmla="*/ 219 h 282"/>
              <a:gd name="T16" fmla="*/ 35 w 409"/>
              <a:gd name="T17" fmla="*/ 220 h 282"/>
              <a:gd name="T18" fmla="*/ 37 w 409"/>
              <a:gd name="T19" fmla="*/ 130 h 282"/>
              <a:gd name="T20" fmla="*/ 374 w 409"/>
              <a:gd name="T21" fmla="*/ 130 h 282"/>
              <a:gd name="T22" fmla="*/ 376 w 409"/>
              <a:gd name="T23" fmla="*/ 0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09" h="282">
                <a:moveTo>
                  <a:pt x="376" y="0"/>
                </a:moveTo>
                <a:lnTo>
                  <a:pt x="409" y="0"/>
                </a:lnTo>
                <a:lnTo>
                  <a:pt x="406" y="162"/>
                </a:lnTo>
                <a:lnTo>
                  <a:pt x="69" y="162"/>
                </a:lnTo>
                <a:lnTo>
                  <a:pt x="67" y="221"/>
                </a:lnTo>
                <a:lnTo>
                  <a:pt x="102" y="222"/>
                </a:lnTo>
                <a:lnTo>
                  <a:pt x="49" y="282"/>
                </a:lnTo>
                <a:lnTo>
                  <a:pt x="0" y="219"/>
                </a:lnTo>
                <a:lnTo>
                  <a:pt x="35" y="220"/>
                </a:lnTo>
                <a:lnTo>
                  <a:pt x="37" y="130"/>
                </a:lnTo>
                <a:lnTo>
                  <a:pt x="374" y="130"/>
                </a:lnTo>
                <a:lnTo>
                  <a:pt x="376" y="0"/>
                </a:lnTo>
                <a:close/>
              </a:path>
            </a:pathLst>
          </a:custGeom>
          <a:solidFill>
            <a:srgbClr val="C0A7D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112">
            <a:extLst>
              <a:ext uri="{FF2B5EF4-FFF2-40B4-BE49-F238E27FC236}">
                <a16:creationId xmlns:a16="http://schemas.microsoft.com/office/drawing/2014/main" id="{FE2181AF-9DE7-448F-869F-61C2106B30CF}"/>
              </a:ext>
            </a:extLst>
          </p:cNvPr>
          <p:cNvSpPr>
            <a:spLocks/>
          </p:cNvSpPr>
          <p:nvPr/>
        </p:nvSpPr>
        <p:spPr bwMode="auto">
          <a:xfrm>
            <a:off x="2574360" y="2328983"/>
            <a:ext cx="1699899" cy="3643309"/>
          </a:xfrm>
          <a:custGeom>
            <a:avLst/>
            <a:gdLst>
              <a:gd name="T0" fmla="*/ 32 w 1089"/>
              <a:gd name="T1" fmla="*/ 2334 h 2334"/>
              <a:gd name="T2" fmla="*/ 0 w 1089"/>
              <a:gd name="T3" fmla="*/ 2334 h 2334"/>
              <a:gd name="T4" fmla="*/ 0 w 1089"/>
              <a:gd name="T5" fmla="*/ 0 h 2334"/>
              <a:gd name="T6" fmla="*/ 49 w 1089"/>
              <a:gd name="T7" fmla="*/ 0 h 2334"/>
              <a:gd name="T8" fmla="*/ 1055 w 1089"/>
              <a:gd name="T9" fmla="*/ 0 h 2334"/>
              <a:gd name="T10" fmla="*/ 1055 w 1089"/>
              <a:gd name="T11" fmla="*/ 1053 h 2334"/>
              <a:gd name="T12" fmla="*/ 1089 w 1089"/>
              <a:gd name="T13" fmla="*/ 1053 h 2334"/>
              <a:gd name="T14" fmla="*/ 1039 w 1089"/>
              <a:gd name="T15" fmla="*/ 1115 h 2334"/>
              <a:gd name="T16" fmla="*/ 988 w 1089"/>
              <a:gd name="T17" fmla="*/ 1053 h 2334"/>
              <a:gd name="T18" fmla="*/ 1023 w 1089"/>
              <a:gd name="T19" fmla="*/ 1053 h 2334"/>
              <a:gd name="T20" fmla="*/ 1023 w 1089"/>
              <a:gd name="T21" fmla="*/ 33 h 2334"/>
              <a:gd name="T22" fmla="*/ 49 w 1089"/>
              <a:gd name="T23" fmla="*/ 33 h 2334"/>
              <a:gd name="T24" fmla="*/ 32 w 1089"/>
              <a:gd name="T25" fmla="*/ 33 h 2334"/>
              <a:gd name="T26" fmla="*/ 32 w 1089"/>
              <a:gd name="T27" fmla="*/ 2334 h 2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89" h="2334">
                <a:moveTo>
                  <a:pt x="32" y="2334"/>
                </a:moveTo>
                <a:lnTo>
                  <a:pt x="0" y="2334"/>
                </a:lnTo>
                <a:lnTo>
                  <a:pt x="0" y="0"/>
                </a:lnTo>
                <a:lnTo>
                  <a:pt x="49" y="0"/>
                </a:lnTo>
                <a:lnTo>
                  <a:pt x="1055" y="0"/>
                </a:lnTo>
                <a:lnTo>
                  <a:pt x="1055" y="1053"/>
                </a:lnTo>
                <a:lnTo>
                  <a:pt x="1089" y="1053"/>
                </a:lnTo>
                <a:lnTo>
                  <a:pt x="1039" y="1115"/>
                </a:lnTo>
                <a:lnTo>
                  <a:pt x="988" y="1053"/>
                </a:lnTo>
                <a:lnTo>
                  <a:pt x="1023" y="1053"/>
                </a:lnTo>
                <a:lnTo>
                  <a:pt x="1023" y="33"/>
                </a:lnTo>
                <a:lnTo>
                  <a:pt x="49" y="33"/>
                </a:lnTo>
                <a:lnTo>
                  <a:pt x="32" y="33"/>
                </a:lnTo>
                <a:lnTo>
                  <a:pt x="32" y="2334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113">
            <a:extLst>
              <a:ext uri="{FF2B5EF4-FFF2-40B4-BE49-F238E27FC236}">
                <a16:creationId xmlns:a16="http://schemas.microsoft.com/office/drawing/2014/main" id="{A5764D8C-EBB1-4710-BE4D-3A65BE94252C}"/>
              </a:ext>
            </a:extLst>
          </p:cNvPr>
          <p:cNvSpPr>
            <a:spLocks/>
          </p:cNvSpPr>
          <p:nvPr/>
        </p:nvSpPr>
        <p:spPr bwMode="auto">
          <a:xfrm>
            <a:off x="3200309" y="4014053"/>
            <a:ext cx="120607" cy="2365653"/>
          </a:xfrm>
          <a:custGeom>
            <a:avLst/>
            <a:gdLst>
              <a:gd name="T0" fmla="*/ 66 w 101"/>
              <a:gd name="T1" fmla="*/ 1466 h 1466"/>
              <a:gd name="T2" fmla="*/ 34 w 101"/>
              <a:gd name="T3" fmla="*/ 1466 h 1466"/>
              <a:gd name="T4" fmla="*/ 34 w 101"/>
              <a:gd name="T5" fmla="*/ 194 h 1466"/>
              <a:gd name="T6" fmla="*/ 34 w 101"/>
              <a:gd name="T7" fmla="*/ 62 h 1466"/>
              <a:gd name="T8" fmla="*/ 0 w 101"/>
              <a:gd name="T9" fmla="*/ 62 h 1466"/>
              <a:gd name="T10" fmla="*/ 50 w 101"/>
              <a:gd name="T11" fmla="*/ 0 h 1466"/>
              <a:gd name="T12" fmla="*/ 101 w 101"/>
              <a:gd name="T13" fmla="*/ 62 h 1466"/>
              <a:gd name="T14" fmla="*/ 66 w 101"/>
              <a:gd name="T15" fmla="*/ 62 h 1466"/>
              <a:gd name="T16" fmla="*/ 66 w 101"/>
              <a:gd name="T17" fmla="*/ 194 h 1466"/>
              <a:gd name="T18" fmla="*/ 66 w 101"/>
              <a:gd name="T19" fmla="*/ 1466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466">
                <a:moveTo>
                  <a:pt x="66" y="1466"/>
                </a:moveTo>
                <a:lnTo>
                  <a:pt x="34" y="1466"/>
                </a:lnTo>
                <a:lnTo>
                  <a:pt x="34" y="194"/>
                </a:lnTo>
                <a:lnTo>
                  <a:pt x="34" y="62"/>
                </a:ln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6" y="62"/>
                </a:lnTo>
                <a:lnTo>
                  <a:pt x="66" y="194"/>
                </a:lnTo>
                <a:lnTo>
                  <a:pt x="66" y="1466"/>
                </a:lnTo>
                <a:close/>
              </a:path>
            </a:pathLst>
          </a:custGeom>
          <a:solidFill>
            <a:srgbClr val="F5802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Freeform 114">
            <a:extLst>
              <a:ext uri="{FF2B5EF4-FFF2-40B4-BE49-F238E27FC236}">
                <a16:creationId xmlns:a16="http://schemas.microsoft.com/office/drawing/2014/main" id="{AEDF1681-E836-41F8-B0B9-7DCFF282C18D}"/>
              </a:ext>
            </a:extLst>
          </p:cNvPr>
          <p:cNvSpPr>
            <a:spLocks/>
          </p:cNvSpPr>
          <p:nvPr/>
        </p:nvSpPr>
        <p:spPr bwMode="auto">
          <a:xfrm>
            <a:off x="2037385" y="4014054"/>
            <a:ext cx="1314340" cy="1561752"/>
          </a:xfrm>
          <a:custGeom>
            <a:avLst/>
            <a:gdLst>
              <a:gd name="T0" fmla="*/ 0 w 850"/>
              <a:gd name="T1" fmla="*/ 958 h 960"/>
              <a:gd name="T2" fmla="*/ 0 w 850"/>
              <a:gd name="T3" fmla="*/ 925 h 960"/>
              <a:gd name="T4" fmla="*/ 779 w 850"/>
              <a:gd name="T5" fmla="*/ 927 h 960"/>
              <a:gd name="T6" fmla="*/ 783 w 850"/>
              <a:gd name="T7" fmla="*/ 63 h 960"/>
              <a:gd name="T8" fmla="*/ 749 w 850"/>
              <a:gd name="T9" fmla="*/ 63 h 960"/>
              <a:gd name="T10" fmla="*/ 800 w 850"/>
              <a:gd name="T11" fmla="*/ 0 h 960"/>
              <a:gd name="T12" fmla="*/ 850 w 850"/>
              <a:gd name="T13" fmla="*/ 63 h 960"/>
              <a:gd name="T14" fmla="*/ 816 w 850"/>
              <a:gd name="T15" fmla="*/ 63 h 960"/>
              <a:gd name="T16" fmla="*/ 811 w 850"/>
              <a:gd name="T17" fmla="*/ 960 h 960"/>
              <a:gd name="T18" fmla="*/ 0 w 850"/>
              <a:gd name="T19" fmla="*/ 958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50" h="960">
                <a:moveTo>
                  <a:pt x="0" y="958"/>
                </a:moveTo>
                <a:lnTo>
                  <a:pt x="0" y="925"/>
                </a:lnTo>
                <a:lnTo>
                  <a:pt x="779" y="927"/>
                </a:lnTo>
                <a:lnTo>
                  <a:pt x="783" y="63"/>
                </a:lnTo>
                <a:lnTo>
                  <a:pt x="749" y="63"/>
                </a:lnTo>
                <a:lnTo>
                  <a:pt x="800" y="0"/>
                </a:lnTo>
                <a:lnTo>
                  <a:pt x="850" y="63"/>
                </a:lnTo>
                <a:lnTo>
                  <a:pt x="816" y="63"/>
                </a:lnTo>
                <a:lnTo>
                  <a:pt x="811" y="960"/>
                </a:lnTo>
                <a:lnTo>
                  <a:pt x="0" y="958"/>
                </a:lnTo>
                <a:close/>
              </a:path>
            </a:pathLst>
          </a:custGeom>
          <a:solidFill>
            <a:srgbClr val="F8993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3" name="Oval 115">
            <a:extLst>
              <a:ext uri="{FF2B5EF4-FFF2-40B4-BE49-F238E27FC236}">
                <a16:creationId xmlns:a16="http://schemas.microsoft.com/office/drawing/2014/main" id="{9A9E15F8-2596-4985-9886-650A90B5C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188" y="2500690"/>
            <a:ext cx="305951" cy="305951"/>
          </a:xfrm>
          <a:prstGeom prst="ellipse">
            <a:avLst/>
          </a:prstGeom>
          <a:solidFill>
            <a:srgbClr val="FBCCCD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T</a:t>
            </a:r>
            <a:endParaRPr lang="id-ID" dirty="0"/>
          </a:p>
        </p:txBody>
      </p:sp>
      <p:sp>
        <p:nvSpPr>
          <p:cNvPr id="128" name="Freeform 120">
            <a:extLst>
              <a:ext uri="{FF2B5EF4-FFF2-40B4-BE49-F238E27FC236}">
                <a16:creationId xmlns:a16="http://schemas.microsoft.com/office/drawing/2014/main" id="{AC8E8128-4662-4DC9-AD1C-326F10FEC7E9}"/>
              </a:ext>
            </a:extLst>
          </p:cNvPr>
          <p:cNvSpPr>
            <a:spLocks/>
          </p:cNvSpPr>
          <p:nvPr/>
        </p:nvSpPr>
        <p:spPr bwMode="auto">
          <a:xfrm>
            <a:off x="3772641" y="3314616"/>
            <a:ext cx="195665" cy="1073289"/>
          </a:xfrm>
          <a:custGeom>
            <a:avLst/>
            <a:gdLst>
              <a:gd name="T0" fmla="*/ 5 w 132"/>
              <a:gd name="T1" fmla="*/ 0 h 620"/>
              <a:gd name="T2" fmla="*/ 38 w 132"/>
              <a:gd name="T3" fmla="*/ 0 h 620"/>
              <a:gd name="T4" fmla="*/ 34 w 132"/>
              <a:gd name="T5" fmla="*/ 553 h 620"/>
              <a:gd name="T6" fmla="*/ 70 w 132"/>
              <a:gd name="T7" fmla="*/ 553 h 620"/>
              <a:gd name="T8" fmla="*/ 70 w 132"/>
              <a:gd name="T9" fmla="*/ 519 h 620"/>
              <a:gd name="T10" fmla="*/ 132 w 132"/>
              <a:gd name="T11" fmla="*/ 569 h 620"/>
              <a:gd name="T12" fmla="*/ 70 w 132"/>
              <a:gd name="T13" fmla="*/ 620 h 620"/>
              <a:gd name="T14" fmla="*/ 70 w 132"/>
              <a:gd name="T15" fmla="*/ 586 h 620"/>
              <a:gd name="T16" fmla="*/ 0 w 132"/>
              <a:gd name="T17" fmla="*/ 586 h 620"/>
              <a:gd name="T18" fmla="*/ 5 w 132"/>
              <a:gd name="T19" fmla="*/ 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2" h="620">
                <a:moveTo>
                  <a:pt x="5" y="0"/>
                </a:moveTo>
                <a:lnTo>
                  <a:pt x="38" y="0"/>
                </a:lnTo>
                <a:lnTo>
                  <a:pt x="34" y="553"/>
                </a:lnTo>
                <a:lnTo>
                  <a:pt x="70" y="553"/>
                </a:lnTo>
                <a:lnTo>
                  <a:pt x="70" y="519"/>
                </a:lnTo>
                <a:lnTo>
                  <a:pt x="132" y="569"/>
                </a:lnTo>
                <a:lnTo>
                  <a:pt x="70" y="620"/>
                </a:lnTo>
                <a:lnTo>
                  <a:pt x="70" y="586"/>
                </a:lnTo>
                <a:lnTo>
                  <a:pt x="0" y="586"/>
                </a:lnTo>
                <a:lnTo>
                  <a:pt x="5" y="0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9" name="Freeform 121">
            <a:extLst>
              <a:ext uri="{FF2B5EF4-FFF2-40B4-BE49-F238E27FC236}">
                <a16:creationId xmlns:a16="http://schemas.microsoft.com/office/drawing/2014/main" id="{B102866C-18F2-4144-9B25-24452955B991}"/>
              </a:ext>
            </a:extLst>
          </p:cNvPr>
          <p:cNvSpPr>
            <a:spLocks/>
          </p:cNvSpPr>
          <p:nvPr/>
        </p:nvSpPr>
        <p:spPr bwMode="auto">
          <a:xfrm>
            <a:off x="3440699" y="2628689"/>
            <a:ext cx="429267" cy="174829"/>
          </a:xfrm>
          <a:custGeom>
            <a:avLst/>
            <a:gdLst>
              <a:gd name="T0" fmla="*/ 0 w 275"/>
              <a:gd name="T1" fmla="*/ 32 h 112"/>
              <a:gd name="T2" fmla="*/ 1 w 275"/>
              <a:gd name="T3" fmla="*/ 0 h 112"/>
              <a:gd name="T4" fmla="*/ 238 w 275"/>
              <a:gd name="T5" fmla="*/ 5 h 112"/>
              <a:gd name="T6" fmla="*/ 241 w 275"/>
              <a:gd name="T7" fmla="*/ 49 h 112"/>
              <a:gd name="T8" fmla="*/ 275 w 275"/>
              <a:gd name="T9" fmla="*/ 48 h 112"/>
              <a:gd name="T10" fmla="*/ 228 w 275"/>
              <a:gd name="T11" fmla="*/ 112 h 112"/>
              <a:gd name="T12" fmla="*/ 174 w 275"/>
              <a:gd name="T13" fmla="*/ 53 h 112"/>
              <a:gd name="T14" fmla="*/ 208 w 275"/>
              <a:gd name="T15" fmla="*/ 51 h 112"/>
              <a:gd name="T16" fmla="*/ 207 w 275"/>
              <a:gd name="T17" fmla="*/ 37 h 112"/>
              <a:gd name="T18" fmla="*/ 0 w 275"/>
              <a:gd name="T19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5" h="112">
                <a:moveTo>
                  <a:pt x="0" y="32"/>
                </a:moveTo>
                <a:lnTo>
                  <a:pt x="1" y="0"/>
                </a:lnTo>
                <a:lnTo>
                  <a:pt x="238" y="5"/>
                </a:lnTo>
                <a:lnTo>
                  <a:pt x="241" y="49"/>
                </a:lnTo>
                <a:lnTo>
                  <a:pt x="275" y="48"/>
                </a:lnTo>
                <a:lnTo>
                  <a:pt x="228" y="112"/>
                </a:lnTo>
                <a:lnTo>
                  <a:pt x="174" y="53"/>
                </a:lnTo>
                <a:lnTo>
                  <a:pt x="208" y="51"/>
                </a:lnTo>
                <a:lnTo>
                  <a:pt x="207" y="37"/>
                </a:lnTo>
                <a:lnTo>
                  <a:pt x="0" y="32"/>
                </a:lnTo>
                <a:close/>
              </a:path>
            </a:pathLst>
          </a:custGeom>
          <a:solidFill>
            <a:srgbClr val="EF3D3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2">
                <a:extLst>
                  <a:ext uri="{FF2B5EF4-FFF2-40B4-BE49-F238E27FC236}">
                    <a16:creationId xmlns:a16="http://schemas.microsoft.com/office/drawing/2014/main" id="{A7CFD4FB-97D6-437C-B5F8-16862B0DE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40" y="6263778"/>
                <a:ext cx="593170" cy="594222"/>
              </a:xfrm>
              <a:prstGeom prst="ellipse">
                <a:avLst/>
              </a:prstGeom>
              <a:solidFill>
                <a:srgbClr val="D1E8C5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0" name="Oval 122">
                <a:extLst>
                  <a:ext uri="{FF2B5EF4-FFF2-40B4-BE49-F238E27FC236}">
                    <a16:creationId xmlns:a16="http://schemas.microsoft.com/office/drawing/2014/main" id="{A7CFD4FB-97D6-437C-B5F8-16862B0DE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3740" y="6263778"/>
                <a:ext cx="593170" cy="5942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Freeform 125">
            <a:extLst>
              <a:ext uri="{FF2B5EF4-FFF2-40B4-BE49-F238E27FC236}">
                <a16:creationId xmlns:a16="http://schemas.microsoft.com/office/drawing/2014/main" id="{5DC1D045-8DB6-441B-B781-CFB788DA3282}"/>
              </a:ext>
            </a:extLst>
          </p:cNvPr>
          <p:cNvSpPr>
            <a:spLocks/>
          </p:cNvSpPr>
          <p:nvPr/>
        </p:nvSpPr>
        <p:spPr bwMode="auto">
          <a:xfrm>
            <a:off x="3200309" y="2816007"/>
            <a:ext cx="157658" cy="693852"/>
          </a:xfrm>
          <a:custGeom>
            <a:avLst/>
            <a:gdLst>
              <a:gd name="T0" fmla="*/ 66 w 101"/>
              <a:gd name="T1" fmla="*/ 411 h 411"/>
              <a:gd name="T2" fmla="*/ 34 w 101"/>
              <a:gd name="T3" fmla="*/ 411 h 411"/>
              <a:gd name="T4" fmla="*/ 34 w 101"/>
              <a:gd name="T5" fmla="*/ 97 h 411"/>
              <a:gd name="T6" fmla="*/ 34 w 101"/>
              <a:gd name="T7" fmla="*/ 62 h 411"/>
              <a:gd name="T8" fmla="*/ 0 w 101"/>
              <a:gd name="T9" fmla="*/ 62 h 411"/>
              <a:gd name="T10" fmla="*/ 50 w 101"/>
              <a:gd name="T11" fmla="*/ 0 h 411"/>
              <a:gd name="T12" fmla="*/ 101 w 101"/>
              <a:gd name="T13" fmla="*/ 62 h 411"/>
              <a:gd name="T14" fmla="*/ 66 w 101"/>
              <a:gd name="T15" fmla="*/ 62 h 411"/>
              <a:gd name="T16" fmla="*/ 66 w 101"/>
              <a:gd name="T17" fmla="*/ 97 h 411"/>
              <a:gd name="T18" fmla="*/ 66 w 101"/>
              <a:gd name="T19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411">
                <a:moveTo>
                  <a:pt x="66" y="411"/>
                </a:moveTo>
                <a:lnTo>
                  <a:pt x="34" y="411"/>
                </a:lnTo>
                <a:lnTo>
                  <a:pt x="34" y="97"/>
                </a:lnTo>
                <a:lnTo>
                  <a:pt x="34" y="62"/>
                </a:ln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6" y="62"/>
                </a:lnTo>
                <a:lnTo>
                  <a:pt x="66" y="97"/>
                </a:lnTo>
                <a:lnTo>
                  <a:pt x="66" y="411"/>
                </a:lnTo>
                <a:close/>
              </a:path>
            </a:pathLst>
          </a:custGeom>
          <a:solidFill>
            <a:srgbClr val="EF3D3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4" name="Freeform 126">
            <a:extLst>
              <a:ext uri="{FF2B5EF4-FFF2-40B4-BE49-F238E27FC236}">
                <a16:creationId xmlns:a16="http://schemas.microsoft.com/office/drawing/2014/main" id="{948EA56D-2313-45AB-8D07-94655A54E075}"/>
              </a:ext>
            </a:extLst>
          </p:cNvPr>
          <p:cNvSpPr>
            <a:spLocks/>
          </p:cNvSpPr>
          <p:nvPr/>
        </p:nvSpPr>
        <p:spPr bwMode="auto">
          <a:xfrm>
            <a:off x="7909763" y="1507912"/>
            <a:ext cx="2066727" cy="157658"/>
          </a:xfrm>
          <a:custGeom>
            <a:avLst/>
            <a:gdLst>
              <a:gd name="T0" fmla="*/ 0 w 1324"/>
              <a:gd name="T1" fmla="*/ 64 h 101"/>
              <a:gd name="T2" fmla="*/ 0 w 1324"/>
              <a:gd name="T3" fmla="*/ 31 h 101"/>
              <a:gd name="T4" fmla="*/ 820 w 1324"/>
              <a:gd name="T5" fmla="*/ 35 h 101"/>
              <a:gd name="T6" fmla="*/ 1262 w 1324"/>
              <a:gd name="T7" fmla="*/ 34 h 101"/>
              <a:gd name="T8" fmla="*/ 1262 w 1324"/>
              <a:gd name="T9" fmla="*/ 0 h 101"/>
              <a:gd name="T10" fmla="*/ 1324 w 1324"/>
              <a:gd name="T11" fmla="*/ 51 h 101"/>
              <a:gd name="T12" fmla="*/ 1262 w 1324"/>
              <a:gd name="T13" fmla="*/ 101 h 101"/>
              <a:gd name="T14" fmla="*/ 1262 w 1324"/>
              <a:gd name="T15" fmla="*/ 67 h 101"/>
              <a:gd name="T16" fmla="*/ 820 w 1324"/>
              <a:gd name="T17" fmla="*/ 68 h 101"/>
              <a:gd name="T18" fmla="*/ 0 w 1324"/>
              <a:gd name="T19" fmla="*/ 6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24" h="101">
                <a:moveTo>
                  <a:pt x="0" y="64"/>
                </a:moveTo>
                <a:lnTo>
                  <a:pt x="0" y="31"/>
                </a:lnTo>
                <a:lnTo>
                  <a:pt x="820" y="35"/>
                </a:lnTo>
                <a:lnTo>
                  <a:pt x="1262" y="34"/>
                </a:lnTo>
                <a:lnTo>
                  <a:pt x="1262" y="0"/>
                </a:lnTo>
                <a:lnTo>
                  <a:pt x="1324" y="51"/>
                </a:lnTo>
                <a:lnTo>
                  <a:pt x="1262" y="101"/>
                </a:lnTo>
                <a:lnTo>
                  <a:pt x="1262" y="67"/>
                </a:lnTo>
                <a:lnTo>
                  <a:pt x="820" y="68"/>
                </a:lnTo>
                <a:lnTo>
                  <a:pt x="0" y="64"/>
                </a:lnTo>
                <a:close/>
              </a:path>
            </a:pathLst>
          </a:custGeom>
          <a:solidFill>
            <a:srgbClr val="ED222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28">
                <a:extLst>
                  <a:ext uri="{FF2B5EF4-FFF2-40B4-BE49-F238E27FC236}">
                    <a16:creationId xmlns:a16="http://schemas.microsoft.com/office/drawing/2014/main" id="{7A9BF719-5754-4867-A2F1-DD62D5C99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2606" y="1234741"/>
                <a:ext cx="675902" cy="675902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6" name="Oval 128">
                <a:extLst>
                  <a:ext uri="{FF2B5EF4-FFF2-40B4-BE49-F238E27FC236}">
                    <a16:creationId xmlns:a16="http://schemas.microsoft.com/office/drawing/2014/main" id="{7A9BF719-5754-4867-A2F1-DD62D5C99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2606" y="1234741"/>
                <a:ext cx="675902" cy="67590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Oval 135">
                <a:extLst>
                  <a:ext uri="{FF2B5EF4-FFF2-40B4-BE49-F238E27FC236}">
                    <a16:creationId xmlns:a16="http://schemas.microsoft.com/office/drawing/2014/main" id="{6C6424C6-149C-44DE-898E-03E5F6DCC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288" y="5261664"/>
                <a:ext cx="594730" cy="594730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43" name="Oval 135">
                <a:extLst>
                  <a:ext uri="{FF2B5EF4-FFF2-40B4-BE49-F238E27FC236}">
                    <a16:creationId xmlns:a16="http://schemas.microsoft.com/office/drawing/2014/main" id="{6C6424C6-149C-44DE-898E-03E5F6DCC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65288" y="5261664"/>
                <a:ext cx="594730" cy="594730"/>
              </a:xfrm>
              <a:prstGeom prst="ellipse">
                <a:avLst/>
              </a:prstGeom>
              <a:blipFill>
                <a:blip r:embed="rId8"/>
                <a:stretch>
                  <a:fillRect r="-11224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37">
                <a:extLst>
                  <a:ext uri="{FF2B5EF4-FFF2-40B4-BE49-F238E27FC236}">
                    <a16:creationId xmlns:a16="http://schemas.microsoft.com/office/drawing/2014/main" id="{C9C7FFAC-F03B-4CBB-A55B-08EFF226B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9377" y="1275326"/>
                <a:ext cx="675902" cy="679023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45" name="Oval 137">
                <a:extLst>
                  <a:ext uri="{FF2B5EF4-FFF2-40B4-BE49-F238E27FC236}">
                    <a16:creationId xmlns:a16="http://schemas.microsoft.com/office/drawing/2014/main" id="{C9C7FFAC-F03B-4CBB-A55B-08EFF226B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59377" y="1275326"/>
                <a:ext cx="675902" cy="67902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38">
                <a:extLst>
                  <a:ext uri="{FF2B5EF4-FFF2-40B4-BE49-F238E27FC236}">
                    <a16:creationId xmlns:a16="http://schemas.microsoft.com/office/drawing/2014/main" id="{6E1CFAE6-F230-4C6D-8243-1FE1B339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4173" y="5223806"/>
                <a:ext cx="685266" cy="685266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46" name="Oval 138">
                <a:extLst>
                  <a:ext uri="{FF2B5EF4-FFF2-40B4-BE49-F238E27FC236}">
                    <a16:creationId xmlns:a16="http://schemas.microsoft.com/office/drawing/2014/main" id="{6E1CFAE6-F230-4C6D-8243-1FE1B3395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44173" y="5223806"/>
                <a:ext cx="685266" cy="68526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43">
            <a:extLst>
              <a:ext uri="{FF2B5EF4-FFF2-40B4-BE49-F238E27FC236}">
                <a16:creationId xmlns:a16="http://schemas.microsoft.com/office/drawing/2014/main" id="{6FA03690-E5BB-49C1-95C2-FD3767C1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965" y="2099520"/>
            <a:ext cx="916290" cy="3593358"/>
          </a:xfrm>
          <a:prstGeom prst="rect">
            <a:avLst/>
          </a:prstGeom>
          <a:solidFill>
            <a:srgbClr val="04968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52" name="Freeform 144">
            <a:extLst>
              <a:ext uri="{FF2B5EF4-FFF2-40B4-BE49-F238E27FC236}">
                <a16:creationId xmlns:a16="http://schemas.microsoft.com/office/drawing/2014/main" id="{30274928-BE98-4819-9C63-C3A52F0FB13F}"/>
              </a:ext>
            </a:extLst>
          </p:cNvPr>
          <p:cNvSpPr>
            <a:spLocks/>
          </p:cNvSpPr>
          <p:nvPr/>
        </p:nvSpPr>
        <p:spPr bwMode="auto">
          <a:xfrm>
            <a:off x="4934550" y="1815423"/>
            <a:ext cx="664974" cy="1081754"/>
          </a:xfrm>
          <a:custGeom>
            <a:avLst/>
            <a:gdLst>
              <a:gd name="T0" fmla="*/ 33 w 426"/>
              <a:gd name="T1" fmla="*/ 693 h 693"/>
              <a:gd name="T2" fmla="*/ 0 w 426"/>
              <a:gd name="T3" fmla="*/ 693 h 693"/>
              <a:gd name="T4" fmla="*/ 0 w 426"/>
              <a:gd name="T5" fmla="*/ 449 h 693"/>
              <a:gd name="T6" fmla="*/ 359 w 426"/>
              <a:gd name="T7" fmla="*/ 449 h 693"/>
              <a:gd name="T8" fmla="*/ 359 w 426"/>
              <a:gd name="T9" fmla="*/ 62 h 693"/>
              <a:gd name="T10" fmla="*/ 325 w 426"/>
              <a:gd name="T11" fmla="*/ 62 h 693"/>
              <a:gd name="T12" fmla="*/ 376 w 426"/>
              <a:gd name="T13" fmla="*/ 0 h 693"/>
              <a:gd name="T14" fmla="*/ 426 w 426"/>
              <a:gd name="T15" fmla="*/ 62 h 693"/>
              <a:gd name="T16" fmla="*/ 392 w 426"/>
              <a:gd name="T17" fmla="*/ 62 h 693"/>
              <a:gd name="T18" fmla="*/ 392 w 426"/>
              <a:gd name="T19" fmla="*/ 482 h 693"/>
              <a:gd name="T20" fmla="*/ 33 w 426"/>
              <a:gd name="T21" fmla="*/ 482 h 693"/>
              <a:gd name="T22" fmla="*/ 33 w 426"/>
              <a:gd name="T23" fmla="*/ 693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693">
                <a:moveTo>
                  <a:pt x="33" y="693"/>
                </a:moveTo>
                <a:lnTo>
                  <a:pt x="0" y="693"/>
                </a:lnTo>
                <a:lnTo>
                  <a:pt x="0" y="449"/>
                </a:lnTo>
                <a:lnTo>
                  <a:pt x="359" y="449"/>
                </a:lnTo>
                <a:lnTo>
                  <a:pt x="359" y="62"/>
                </a:lnTo>
                <a:lnTo>
                  <a:pt x="325" y="62"/>
                </a:lnTo>
                <a:lnTo>
                  <a:pt x="376" y="0"/>
                </a:lnTo>
                <a:lnTo>
                  <a:pt x="426" y="62"/>
                </a:lnTo>
                <a:lnTo>
                  <a:pt x="392" y="62"/>
                </a:lnTo>
                <a:lnTo>
                  <a:pt x="392" y="482"/>
                </a:lnTo>
                <a:lnTo>
                  <a:pt x="33" y="482"/>
                </a:lnTo>
                <a:lnTo>
                  <a:pt x="33" y="693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9" name="Freeform 151">
            <a:extLst>
              <a:ext uri="{FF2B5EF4-FFF2-40B4-BE49-F238E27FC236}">
                <a16:creationId xmlns:a16="http://schemas.microsoft.com/office/drawing/2014/main" id="{614E0456-424D-4A57-8F93-CEE350601B29}"/>
              </a:ext>
            </a:extLst>
          </p:cNvPr>
          <p:cNvSpPr>
            <a:spLocks/>
          </p:cNvSpPr>
          <p:nvPr/>
        </p:nvSpPr>
        <p:spPr bwMode="auto">
          <a:xfrm>
            <a:off x="4879916" y="3502834"/>
            <a:ext cx="157658" cy="99903"/>
          </a:xfrm>
          <a:custGeom>
            <a:avLst/>
            <a:gdLst>
              <a:gd name="T0" fmla="*/ 34 w 101"/>
              <a:gd name="T1" fmla="*/ 62 h 64"/>
              <a:gd name="T2" fmla="*/ 0 w 101"/>
              <a:gd name="T3" fmla="*/ 64 h 64"/>
              <a:gd name="T4" fmla="*/ 47 w 101"/>
              <a:gd name="T5" fmla="*/ 0 h 64"/>
              <a:gd name="T6" fmla="*/ 101 w 101"/>
              <a:gd name="T7" fmla="*/ 59 h 64"/>
              <a:gd name="T8" fmla="*/ 67 w 101"/>
              <a:gd name="T9" fmla="*/ 6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4">
                <a:moveTo>
                  <a:pt x="34" y="62"/>
                </a:moveTo>
                <a:lnTo>
                  <a:pt x="0" y="64"/>
                </a:lnTo>
                <a:lnTo>
                  <a:pt x="47" y="0"/>
                </a:lnTo>
                <a:lnTo>
                  <a:pt x="101" y="59"/>
                </a:lnTo>
                <a:lnTo>
                  <a:pt x="67" y="61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0" name="Freeform 152">
            <a:extLst>
              <a:ext uri="{FF2B5EF4-FFF2-40B4-BE49-F238E27FC236}">
                <a16:creationId xmlns:a16="http://schemas.microsoft.com/office/drawing/2014/main" id="{544EF231-5B8D-4100-A822-BB37883C684C}"/>
              </a:ext>
            </a:extLst>
          </p:cNvPr>
          <p:cNvSpPr>
            <a:spLocks/>
          </p:cNvSpPr>
          <p:nvPr/>
        </p:nvSpPr>
        <p:spPr bwMode="auto">
          <a:xfrm>
            <a:off x="3848113" y="5436878"/>
            <a:ext cx="872584" cy="157658"/>
          </a:xfrm>
          <a:custGeom>
            <a:avLst/>
            <a:gdLst>
              <a:gd name="T0" fmla="*/ 0 w 559"/>
              <a:gd name="T1" fmla="*/ 41 h 101"/>
              <a:gd name="T2" fmla="*/ 33 w 559"/>
              <a:gd name="T3" fmla="*/ 41 h 101"/>
              <a:gd name="T4" fmla="*/ 33 w 559"/>
              <a:gd name="T5" fmla="*/ 34 h 101"/>
              <a:gd name="T6" fmla="*/ 27 w 559"/>
              <a:gd name="T7" fmla="*/ 34 h 101"/>
              <a:gd name="T8" fmla="*/ 497 w 559"/>
              <a:gd name="T9" fmla="*/ 34 h 101"/>
              <a:gd name="T10" fmla="*/ 497 w 559"/>
              <a:gd name="T11" fmla="*/ 0 h 101"/>
              <a:gd name="T12" fmla="*/ 559 w 559"/>
              <a:gd name="T13" fmla="*/ 50 h 101"/>
              <a:gd name="T14" fmla="*/ 497 w 559"/>
              <a:gd name="T15" fmla="*/ 101 h 101"/>
              <a:gd name="T16" fmla="*/ 497 w 559"/>
              <a:gd name="T17" fmla="*/ 67 h 101"/>
              <a:gd name="T18" fmla="*/ 27 w 559"/>
              <a:gd name="T19" fmla="*/ 67 h 101"/>
              <a:gd name="T20" fmla="*/ 0 w 559"/>
              <a:gd name="T21" fmla="*/ 67 h 101"/>
              <a:gd name="T22" fmla="*/ 0 w 559"/>
              <a:gd name="T23" fmla="*/ 4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9" h="101">
                <a:moveTo>
                  <a:pt x="0" y="41"/>
                </a:moveTo>
                <a:lnTo>
                  <a:pt x="33" y="41"/>
                </a:lnTo>
                <a:lnTo>
                  <a:pt x="33" y="34"/>
                </a:lnTo>
                <a:lnTo>
                  <a:pt x="27" y="34"/>
                </a:lnTo>
                <a:lnTo>
                  <a:pt x="497" y="34"/>
                </a:lnTo>
                <a:lnTo>
                  <a:pt x="497" y="0"/>
                </a:lnTo>
                <a:lnTo>
                  <a:pt x="559" y="50"/>
                </a:lnTo>
                <a:lnTo>
                  <a:pt x="497" y="101"/>
                </a:lnTo>
                <a:lnTo>
                  <a:pt x="497" y="67"/>
                </a:lnTo>
                <a:lnTo>
                  <a:pt x="27" y="67"/>
                </a:lnTo>
                <a:lnTo>
                  <a:pt x="0" y="67"/>
                </a:lnTo>
                <a:lnTo>
                  <a:pt x="0" y="41"/>
                </a:lnTo>
                <a:close/>
              </a:path>
            </a:pathLst>
          </a:custGeom>
          <a:solidFill>
            <a:srgbClr val="C0A7D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1" name="Freeform 153">
            <a:extLst>
              <a:ext uri="{FF2B5EF4-FFF2-40B4-BE49-F238E27FC236}">
                <a16:creationId xmlns:a16="http://schemas.microsoft.com/office/drawing/2014/main" id="{23424EE5-B7F7-44AE-A5CF-C754A98FDDFE}"/>
              </a:ext>
            </a:extLst>
          </p:cNvPr>
          <p:cNvSpPr>
            <a:spLocks/>
          </p:cNvSpPr>
          <p:nvPr/>
        </p:nvSpPr>
        <p:spPr bwMode="auto">
          <a:xfrm>
            <a:off x="4879916" y="3502834"/>
            <a:ext cx="157658" cy="255999"/>
          </a:xfrm>
          <a:custGeom>
            <a:avLst/>
            <a:gdLst>
              <a:gd name="T0" fmla="*/ 69 w 101"/>
              <a:gd name="T1" fmla="*/ 164 h 164"/>
              <a:gd name="T2" fmla="*/ 36 w 101"/>
              <a:gd name="T3" fmla="*/ 164 h 164"/>
              <a:gd name="T4" fmla="*/ 35 w 101"/>
              <a:gd name="T5" fmla="*/ 82 h 164"/>
              <a:gd name="T6" fmla="*/ 34 w 101"/>
              <a:gd name="T7" fmla="*/ 62 h 164"/>
              <a:gd name="T8" fmla="*/ 0 w 101"/>
              <a:gd name="T9" fmla="*/ 64 h 164"/>
              <a:gd name="T10" fmla="*/ 47 w 101"/>
              <a:gd name="T11" fmla="*/ 0 h 164"/>
              <a:gd name="T12" fmla="*/ 101 w 101"/>
              <a:gd name="T13" fmla="*/ 59 h 164"/>
              <a:gd name="T14" fmla="*/ 67 w 101"/>
              <a:gd name="T15" fmla="*/ 61 h 164"/>
              <a:gd name="T16" fmla="*/ 68 w 101"/>
              <a:gd name="T17" fmla="*/ 81 h 164"/>
              <a:gd name="T18" fmla="*/ 69 w 101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64">
                <a:moveTo>
                  <a:pt x="69" y="164"/>
                </a:moveTo>
                <a:lnTo>
                  <a:pt x="36" y="164"/>
                </a:lnTo>
                <a:lnTo>
                  <a:pt x="35" y="82"/>
                </a:lnTo>
                <a:lnTo>
                  <a:pt x="34" y="62"/>
                </a:lnTo>
                <a:lnTo>
                  <a:pt x="0" y="64"/>
                </a:lnTo>
                <a:lnTo>
                  <a:pt x="47" y="0"/>
                </a:lnTo>
                <a:lnTo>
                  <a:pt x="101" y="59"/>
                </a:lnTo>
                <a:lnTo>
                  <a:pt x="67" y="61"/>
                </a:lnTo>
                <a:lnTo>
                  <a:pt x="68" y="81"/>
                </a:lnTo>
                <a:lnTo>
                  <a:pt x="69" y="164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2" name="Freeform 154">
            <a:extLst>
              <a:ext uri="{FF2B5EF4-FFF2-40B4-BE49-F238E27FC236}">
                <a16:creationId xmlns:a16="http://schemas.microsoft.com/office/drawing/2014/main" id="{BA8DA1F9-78E9-473F-AB00-0008B469E691}"/>
              </a:ext>
            </a:extLst>
          </p:cNvPr>
          <p:cNvSpPr>
            <a:spLocks/>
          </p:cNvSpPr>
          <p:nvPr/>
        </p:nvSpPr>
        <p:spPr bwMode="auto">
          <a:xfrm>
            <a:off x="4881476" y="4069467"/>
            <a:ext cx="157658" cy="251316"/>
          </a:xfrm>
          <a:custGeom>
            <a:avLst/>
            <a:gdLst>
              <a:gd name="T0" fmla="*/ 68 w 101"/>
              <a:gd name="T1" fmla="*/ 161 h 161"/>
              <a:gd name="T2" fmla="*/ 35 w 101"/>
              <a:gd name="T3" fmla="*/ 161 h 161"/>
              <a:gd name="T4" fmla="*/ 34 w 101"/>
              <a:gd name="T5" fmla="*/ 77 h 161"/>
              <a:gd name="T6" fmla="*/ 34 w 101"/>
              <a:gd name="T7" fmla="*/ 62 h 161"/>
              <a:gd name="T8" fmla="*/ 0 w 101"/>
              <a:gd name="T9" fmla="*/ 62 h 161"/>
              <a:gd name="T10" fmla="*/ 51 w 101"/>
              <a:gd name="T11" fmla="*/ 0 h 161"/>
              <a:gd name="T12" fmla="*/ 101 w 101"/>
              <a:gd name="T13" fmla="*/ 62 h 161"/>
              <a:gd name="T14" fmla="*/ 67 w 101"/>
              <a:gd name="T15" fmla="*/ 62 h 161"/>
              <a:gd name="T16" fmla="*/ 67 w 101"/>
              <a:gd name="T17" fmla="*/ 77 h 161"/>
              <a:gd name="T18" fmla="*/ 68 w 101"/>
              <a:gd name="T19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61">
                <a:moveTo>
                  <a:pt x="68" y="161"/>
                </a:moveTo>
                <a:lnTo>
                  <a:pt x="35" y="161"/>
                </a:lnTo>
                <a:lnTo>
                  <a:pt x="34" y="77"/>
                </a:lnTo>
                <a:lnTo>
                  <a:pt x="34" y="62"/>
                </a:ln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  <a:lnTo>
                  <a:pt x="67" y="77"/>
                </a:lnTo>
                <a:lnTo>
                  <a:pt x="68" y="161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5" name="Freeform 157">
            <a:extLst>
              <a:ext uri="{FF2B5EF4-FFF2-40B4-BE49-F238E27FC236}">
                <a16:creationId xmlns:a16="http://schemas.microsoft.com/office/drawing/2014/main" id="{02D1C741-B0A4-4739-BB64-9CDFDD35553C}"/>
              </a:ext>
            </a:extLst>
          </p:cNvPr>
          <p:cNvSpPr>
            <a:spLocks/>
          </p:cNvSpPr>
          <p:nvPr/>
        </p:nvSpPr>
        <p:spPr bwMode="auto">
          <a:xfrm>
            <a:off x="4881476" y="4675125"/>
            <a:ext cx="157658" cy="290340"/>
          </a:xfrm>
          <a:custGeom>
            <a:avLst/>
            <a:gdLst>
              <a:gd name="T0" fmla="*/ 65 w 101"/>
              <a:gd name="T1" fmla="*/ 186 h 186"/>
              <a:gd name="T2" fmla="*/ 33 w 101"/>
              <a:gd name="T3" fmla="*/ 185 h 186"/>
              <a:gd name="T4" fmla="*/ 34 w 101"/>
              <a:gd name="T5" fmla="*/ 92 h 186"/>
              <a:gd name="T6" fmla="*/ 34 w 101"/>
              <a:gd name="T7" fmla="*/ 62 h 186"/>
              <a:gd name="T8" fmla="*/ 0 w 101"/>
              <a:gd name="T9" fmla="*/ 62 h 186"/>
              <a:gd name="T10" fmla="*/ 51 w 101"/>
              <a:gd name="T11" fmla="*/ 0 h 186"/>
              <a:gd name="T12" fmla="*/ 101 w 101"/>
              <a:gd name="T13" fmla="*/ 62 h 186"/>
              <a:gd name="T14" fmla="*/ 67 w 101"/>
              <a:gd name="T15" fmla="*/ 62 h 186"/>
              <a:gd name="T16" fmla="*/ 67 w 101"/>
              <a:gd name="T17" fmla="*/ 93 h 186"/>
              <a:gd name="T18" fmla="*/ 65 w 101"/>
              <a:gd name="T19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86">
                <a:moveTo>
                  <a:pt x="65" y="186"/>
                </a:moveTo>
                <a:lnTo>
                  <a:pt x="33" y="185"/>
                </a:lnTo>
                <a:lnTo>
                  <a:pt x="34" y="92"/>
                </a:lnTo>
                <a:lnTo>
                  <a:pt x="34" y="62"/>
                </a:ln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  <a:lnTo>
                  <a:pt x="67" y="93"/>
                </a:lnTo>
                <a:lnTo>
                  <a:pt x="65" y="186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49">
                <a:extLst>
                  <a:ext uri="{FF2B5EF4-FFF2-40B4-BE49-F238E27FC236}">
                    <a16:creationId xmlns:a16="http://schemas.microsoft.com/office/drawing/2014/main" id="{D635AFCF-EB7F-4DDC-9B82-AAABDC6A9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697" y="2904982"/>
                <a:ext cx="594730" cy="594730"/>
              </a:xfrm>
              <a:prstGeom prst="ellipse">
                <a:avLst/>
              </a:prstGeom>
              <a:solidFill>
                <a:srgbClr val="ABDFE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57" name="Oval 149">
                <a:extLst>
                  <a:ext uri="{FF2B5EF4-FFF2-40B4-BE49-F238E27FC236}">
                    <a16:creationId xmlns:a16="http://schemas.microsoft.com/office/drawing/2014/main" id="{D635AFCF-EB7F-4DDC-9B82-AAABDC6A9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6697" y="2904982"/>
                <a:ext cx="594730" cy="59473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45">
                <a:extLst>
                  <a:ext uri="{FF2B5EF4-FFF2-40B4-BE49-F238E27FC236}">
                    <a16:creationId xmlns:a16="http://schemas.microsoft.com/office/drawing/2014/main" id="{D47ADCB7-AAAF-4188-9D53-1F67344FD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4843" y="4967026"/>
                <a:ext cx="646242" cy="646242"/>
              </a:xfrm>
              <a:prstGeom prst="ellipse">
                <a:avLst/>
              </a:prstGeom>
              <a:solidFill>
                <a:srgbClr val="75C044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53" name="Oval 145">
                <a:extLst>
                  <a:ext uri="{FF2B5EF4-FFF2-40B4-BE49-F238E27FC236}">
                    <a16:creationId xmlns:a16="http://schemas.microsoft.com/office/drawing/2014/main" id="{D47ADCB7-AAAF-4188-9D53-1F67344FD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4843" y="4967026"/>
                <a:ext cx="646242" cy="64624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58">
                <a:extLst>
                  <a:ext uri="{FF2B5EF4-FFF2-40B4-BE49-F238E27FC236}">
                    <a16:creationId xmlns:a16="http://schemas.microsoft.com/office/drawing/2014/main" id="{1C753C4D-7714-43BC-BE02-ED8B5E26A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3377" y="5035709"/>
                <a:ext cx="629071" cy="629071"/>
              </a:xfrm>
              <a:prstGeom prst="ellipse">
                <a:avLst/>
              </a:prstGeom>
              <a:solidFill>
                <a:srgbClr val="75C044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66" name="Oval 58">
                <a:extLst>
                  <a:ext uri="{FF2B5EF4-FFF2-40B4-BE49-F238E27FC236}">
                    <a16:creationId xmlns:a16="http://schemas.microsoft.com/office/drawing/2014/main" id="{1C753C4D-7714-43BC-BE02-ED8B5E26A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3377" y="5035709"/>
                <a:ext cx="629071" cy="62907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C2FAEFD-E912-4B93-A2B6-A1FD8EB39A81}"/>
              </a:ext>
            </a:extLst>
          </p:cNvPr>
          <p:cNvGrpSpPr/>
          <p:nvPr/>
        </p:nvGrpSpPr>
        <p:grpSpPr>
          <a:xfrm>
            <a:off x="7836397" y="5049757"/>
            <a:ext cx="611901" cy="611901"/>
            <a:chOff x="5721461" y="4434792"/>
            <a:chExt cx="489857" cy="489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Oval 79">
                  <a:extLst>
                    <a:ext uri="{FF2B5EF4-FFF2-40B4-BE49-F238E27FC236}">
                      <a16:creationId xmlns:a16="http://schemas.microsoft.com/office/drawing/2014/main" id="{40C0C2C4-E2AE-4832-8951-F6BA5A857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1461" y="4434792"/>
                  <a:ext cx="489857" cy="489857"/>
                </a:xfrm>
                <a:prstGeom prst="ellipse">
                  <a:avLst/>
                </a:prstGeom>
                <a:solidFill>
                  <a:srgbClr val="75C044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id-ID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bSup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87" name="Oval 79">
                  <a:extLst>
                    <a:ext uri="{FF2B5EF4-FFF2-40B4-BE49-F238E27FC236}">
                      <a16:creationId xmlns:a16="http://schemas.microsoft.com/office/drawing/2014/main" id="{40C0C2C4-E2AE-4832-8951-F6BA5A857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21461" y="4434792"/>
                  <a:ext cx="489857" cy="48985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4AA2F25-28C9-45F4-B2BB-62053E71DE76}"/>
                </a:ext>
              </a:extLst>
            </p:cNvPr>
            <p:cNvSpPr/>
            <p:nvPr/>
          </p:nvSpPr>
          <p:spPr>
            <a:xfrm>
              <a:off x="5753081" y="4484778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id-ID" dirty="0"/>
            </a:p>
          </p:txBody>
        </p:sp>
      </p:grpSp>
      <p:sp>
        <p:nvSpPr>
          <p:cNvPr id="190" name="Oval 91">
            <a:extLst>
              <a:ext uri="{FF2B5EF4-FFF2-40B4-BE49-F238E27FC236}">
                <a16:creationId xmlns:a16="http://schemas.microsoft.com/office/drawing/2014/main" id="{37A17BBE-F461-49D8-9D7A-248EA10CA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2741" y="2247360"/>
            <a:ext cx="457364" cy="458926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191" name="Oval 91">
            <a:extLst>
              <a:ext uri="{FF2B5EF4-FFF2-40B4-BE49-F238E27FC236}">
                <a16:creationId xmlns:a16="http://schemas.microsoft.com/office/drawing/2014/main" id="{560127BB-7CFB-4BD2-9C2B-5D6778D5C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436" y="1358059"/>
            <a:ext cx="457364" cy="458926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Freeform 47">
                <a:extLst>
                  <a:ext uri="{FF2B5EF4-FFF2-40B4-BE49-F238E27FC236}">
                    <a16:creationId xmlns:a16="http://schemas.microsoft.com/office/drawing/2014/main" id="{8BACB28F-1332-4D57-A4A7-9E553AB7C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355" y="2070438"/>
                <a:ext cx="776569" cy="340292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solidFill>
                <a:srgbClr val="CECBE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/>
                        <m:t>t</m:t>
                      </m:r>
                      <m:r>
                        <m:rPr>
                          <m:nor/>
                        </m:rPr>
                        <a:rPr lang="en-US" i="1"/>
                        <m:t>anh</m:t>
                      </m:r>
                    </m:oMath>
                  </m:oMathPara>
                </a14:m>
                <a:endParaRPr lang="id-ID" i="1" dirty="0"/>
              </a:p>
            </p:txBody>
          </p:sp>
        </mc:Choice>
        <mc:Fallback xmlns="">
          <p:sp>
            <p:nvSpPr>
              <p:cNvPr id="192" name="Freeform 47">
                <a:extLst>
                  <a:ext uri="{FF2B5EF4-FFF2-40B4-BE49-F238E27FC236}">
                    <a16:creationId xmlns:a16="http://schemas.microsoft.com/office/drawing/2014/main" id="{8BACB28F-1332-4D57-A4A7-9E553AB7C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81355" y="2070438"/>
                <a:ext cx="776569" cy="340292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Oval 91">
            <a:extLst>
              <a:ext uri="{FF2B5EF4-FFF2-40B4-BE49-F238E27FC236}">
                <a16:creationId xmlns:a16="http://schemas.microsoft.com/office/drawing/2014/main" id="{BFD1C0B5-E25A-4E7E-883B-3EDEEE41A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3715" y="4055417"/>
            <a:ext cx="457364" cy="458926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81" name="Freeform 73">
            <a:extLst>
              <a:ext uri="{FF2B5EF4-FFF2-40B4-BE49-F238E27FC236}">
                <a16:creationId xmlns:a16="http://schemas.microsoft.com/office/drawing/2014/main" id="{A8AB8BCB-21C9-4B26-98A7-E66705A1C40A}"/>
              </a:ext>
            </a:extLst>
          </p:cNvPr>
          <p:cNvSpPr>
            <a:spLocks/>
          </p:cNvSpPr>
          <p:nvPr/>
        </p:nvSpPr>
        <p:spPr bwMode="auto">
          <a:xfrm>
            <a:off x="5096890" y="5491512"/>
            <a:ext cx="813266" cy="156098"/>
          </a:xfrm>
          <a:custGeom>
            <a:avLst/>
            <a:gdLst>
              <a:gd name="T0" fmla="*/ 0 w 521"/>
              <a:gd name="T1" fmla="*/ 76 h 100"/>
              <a:gd name="T2" fmla="*/ 0 w 521"/>
              <a:gd name="T3" fmla="*/ 43 h 100"/>
              <a:gd name="T4" fmla="*/ 152 w 521"/>
              <a:gd name="T5" fmla="*/ 43 h 100"/>
              <a:gd name="T6" fmla="*/ 458 w 521"/>
              <a:gd name="T7" fmla="*/ 34 h 100"/>
              <a:gd name="T8" fmla="*/ 457 w 521"/>
              <a:gd name="T9" fmla="*/ 0 h 100"/>
              <a:gd name="T10" fmla="*/ 521 w 521"/>
              <a:gd name="T11" fmla="*/ 48 h 100"/>
              <a:gd name="T12" fmla="*/ 460 w 521"/>
              <a:gd name="T13" fmla="*/ 100 h 100"/>
              <a:gd name="T14" fmla="*/ 459 w 521"/>
              <a:gd name="T15" fmla="*/ 66 h 100"/>
              <a:gd name="T16" fmla="*/ 153 w 521"/>
              <a:gd name="T17" fmla="*/ 76 h 100"/>
              <a:gd name="T18" fmla="*/ 0 w 521"/>
              <a:gd name="T19" fmla="*/ 7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1" h="100">
                <a:moveTo>
                  <a:pt x="0" y="76"/>
                </a:moveTo>
                <a:lnTo>
                  <a:pt x="0" y="43"/>
                </a:lnTo>
                <a:lnTo>
                  <a:pt x="152" y="43"/>
                </a:lnTo>
                <a:lnTo>
                  <a:pt x="458" y="34"/>
                </a:lnTo>
                <a:lnTo>
                  <a:pt x="457" y="0"/>
                </a:lnTo>
                <a:lnTo>
                  <a:pt x="521" y="48"/>
                </a:lnTo>
                <a:lnTo>
                  <a:pt x="460" y="100"/>
                </a:lnTo>
                <a:lnTo>
                  <a:pt x="459" y="66"/>
                </a:lnTo>
                <a:lnTo>
                  <a:pt x="153" y="76"/>
                </a:lnTo>
                <a:lnTo>
                  <a:pt x="0" y="76"/>
                </a:lnTo>
                <a:close/>
              </a:path>
            </a:pathLst>
          </a:custGeom>
          <a:solidFill>
            <a:srgbClr val="502D8D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9" name="Freeform 73">
            <a:extLst>
              <a:ext uri="{FF2B5EF4-FFF2-40B4-BE49-F238E27FC236}">
                <a16:creationId xmlns:a16="http://schemas.microsoft.com/office/drawing/2014/main" id="{1ADBBBFB-46BC-4B7B-8247-1B679D7D70BC}"/>
              </a:ext>
            </a:extLst>
          </p:cNvPr>
          <p:cNvSpPr>
            <a:spLocks/>
          </p:cNvSpPr>
          <p:nvPr/>
        </p:nvSpPr>
        <p:spPr bwMode="auto">
          <a:xfrm>
            <a:off x="190500" y="1490047"/>
            <a:ext cx="1310692" cy="159219"/>
          </a:xfrm>
          <a:custGeom>
            <a:avLst/>
            <a:gdLst>
              <a:gd name="T0" fmla="*/ 0 w 521"/>
              <a:gd name="T1" fmla="*/ 76 h 100"/>
              <a:gd name="T2" fmla="*/ 0 w 521"/>
              <a:gd name="T3" fmla="*/ 43 h 100"/>
              <a:gd name="T4" fmla="*/ 152 w 521"/>
              <a:gd name="T5" fmla="*/ 43 h 100"/>
              <a:gd name="T6" fmla="*/ 458 w 521"/>
              <a:gd name="T7" fmla="*/ 34 h 100"/>
              <a:gd name="T8" fmla="*/ 457 w 521"/>
              <a:gd name="T9" fmla="*/ 0 h 100"/>
              <a:gd name="T10" fmla="*/ 521 w 521"/>
              <a:gd name="T11" fmla="*/ 48 h 100"/>
              <a:gd name="T12" fmla="*/ 460 w 521"/>
              <a:gd name="T13" fmla="*/ 100 h 100"/>
              <a:gd name="T14" fmla="*/ 459 w 521"/>
              <a:gd name="T15" fmla="*/ 66 h 100"/>
              <a:gd name="T16" fmla="*/ 153 w 521"/>
              <a:gd name="T17" fmla="*/ 76 h 100"/>
              <a:gd name="T18" fmla="*/ 0 w 521"/>
              <a:gd name="T19" fmla="*/ 7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1" h="100">
                <a:moveTo>
                  <a:pt x="0" y="76"/>
                </a:moveTo>
                <a:lnTo>
                  <a:pt x="0" y="43"/>
                </a:lnTo>
                <a:lnTo>
                  <a:pt x="152" y="43"/>
                </a:lnTo>
                <a:lnTo>
                  <a:pt x="458" y="34"/>
                </a:lnTo>
                <a:lnTo>
                  <a:pt x="457" y="0"/>
                </a:lnTo>
                <a:lnTo>
                  <a:pt x="521" y="48"/>
                </a:lnTo>
                <a:lnTo>
                  <a:pt x="460" y="100"/>
                </a:lnTo>
                <a:lnTo>
                  <a:pt x="459" y="66"/>
                </a:lnTo>
                <a:lnTo>
                  <a:pt x="153" y="76"/>
                </a:lnTo>
                <a:lnTo>
                  <a:pt x="0" y="76"/>
                </a:lnTo>
                <a:close/>
              </a:path>
            </a:pathLst>
          </a:custGeom>
          <a:solidFill>
            <a:srgbClr val="FF000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0" name="Freeform 73">
            <a:extLst>
              <a:ext uri="{FF2B5EF4-FFF2-40B4-BE49-F238E27FC236}">
                <a16:creationId xmlns:a16="http://schemas.microsoft.com/office/drawing/2014/main" id="{D6A77A30-4D81-41B9-8CE4-A555B66BABF1}"/>
              </a:ext>
            </a:extLst>
          </p:cNvPr>
          <p:cNvSpPr>
            <a:spLocks/>
          </p:cNvSpPr>
          <p:nvPr/>
        </p:nvSpPr>
        <p:spPr bwMode="auto">
          <a:xfrm>
            <a:off x="164226" y="5491609"/>
            <a:ext cx="1310692" cy="159219"/>
          </a:xfrm>
          <a:custGeom>
            <a:avLst/>
            <a:gdLst>
              <a:gd name="T0" fmla="*/ 0 w 521"/>
              <a:gd name="T1" fmla="*/ 76 h 100"/>
              <a:gd name="T2" fmla="*/ 0 w 521"/>
              <a:gd name="T3" fmla="*/ 43 h 100"/>
              <a:gd name="T4" fmla="*/ 152 w 521"/>
              <a:gd name="T5" fmla="*/ 43 h 100"/>
              <a:gd name="T6" fmla="*/ 458 w 521"/>
              <a:gd name="T7" fmla="*/ 34 h 100"/>
              <a:gd name="T8" fmla="*/ 457 w 521"/>
              <a:gd name="T9" fmla="*/ 0 h 100"/>
              <a:gd name="T10" fmla="*/ 521 w 521"/>
              <a:gd name="T11" fmla="*/ 48 h 100"/>
              <a:gd name="T12" fmla="*/ 460 w 521"/>
              <a:gd name="T13" fmla="*/ 100 h 100"/>
              <a:gd name="T14" fmla="*/ 459 w 521"/>
              <a:gd name="T15" fmla="*/ 66 h 100"/>
              <a:gd name="T16" fmla="*/ 153 w 521"/>
              <a:gd name="T17" fmla="*/ 76 h 100"/>
              <a:gd name="T18" fmla="*/ 0 w 521"/>
              <a:gd name="T19" fmla="*/ 7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1" h="100">
                <a:moveTo>
                  <a:pt x="0" y="76"/>
                </a:moveTo>
                <a:lnTo>
                  <a:pt x="0" y="43"/>
                </a:lnTo>
                <a:lnTo>
                  <a:pt x="152" y="43"/>
                </a:lnTo>
                <a:lnTo>
                  <a:pt x="458" y="34"/>
                </a:lnTo>
                <a:lnTo>
                  <a:pt x="457" y="0"/>
                </a:lnTo>
                <a:lnTo>
                  <a:pt x="521" y="48"/>
                </a:lnTo>
                <a:lnTo>
                  <a:pt x="460" y="100"/>
                </a:lnTo>
                <a:lnTo>
                  <a:pt x="459" y="66"/>
                </a:lnTo>
                <a:lnTo>
                  <a:pt x="153" y="76"/>
                </a:lnTo>
                <a:lnTo>
                  <a:pt x="0" y="76"/>
                </a:lnTo>
                <a:close/>
              </a:path>
            </a:pathLst>
          </a:custGeom>
          <a:solidFill>
            <a:srgbClr val="D7AF07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1" name="Freeform 73">
            <a:extLst>
              <a:ext uri="{FF2B5EF4-FFF2-40B4-BE49-F238E27FC236}">
                <a16:creationId xmlns:a16="http://schemas.microsoft.com/office/drawing/2014/main" id="{1FAD0D18-014A-4E9A-9A98-B19B10A85857}"/>
              </a:ext>
            </a:extLst>
          </p:cNvPr>
          <p:cNvSpPr>
            <a:spLocks/>
          </p:cNvSpPr>
          <p:nvPr/>
        </p:nvSpPr>
        <p:spPr bwMode="auto">
          <a:xfrm>
            <a:off x="10655713" y="1477858"/>
            <a:ext cx="1310692" cy="159219"/>
          </a:xfrm>
          <a:custGeom>
            <a:avLst/>
            <a:gdLst>
              <a:gd name="T0" fmla="*/ 0 w 521"/>
              <a:gd name="T1" fmla="*/ 76 h 100"/>
              <a:gd name="T2" fmla="*/ 0 w 521"/>
              <a:gd name="T3" fmla="*/ 43 h 100"/>
              <a:gd name="T4" fmla="*/ 152 w 521"/>
              <a:gd name="T5" fmla="*/ 43 h 100"/>
              <a:gd name="T6" fmla="*/ 458 w 521"/>
              <a:gd name="T7" fmla="*/ 34 h 100"/>
              <a:gd name="T8" fmla="*/ 457 w 521"/>
              <a:gd name="T9" fmla="*/ 0 h 100"/>
              <a:gd name="T10" fmla="*/ 521 w 521"/>
              <a:gd name="T11" fmla="*/ 48 h 100"/>
              <a:gd name="T12" fmla="*/ 460 w 521"/>
              <a:gd name="T13" fmla="*/ 100 h 100"/>
              <a:gd name="T14" fmla="*/ 459 w 521"/>
              <a:gd name="T15" fmla="*/ 66 h 100"/>
              <a:gd name="T16" fmla="*/ 153 w 521"/>
              <a:gd name="T17" fmla="*/ 76 h 100"/>
              <a:gd name="T18" fmla="*/ 0 w 521"/>
              <a:gd name="T19" fmla="*/ 7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1" h="100">
                <a:moveTo>
                  <a:pt x="0" y="76"/>
                </a:moveTo>
                <a:lnTo>
                  <a:pt x="0" y="43"/>
                </a:lnTo>
                <a:lnTo>
                  <a:pt x="152" y="43"/>
                </a:lnTo>
                <a:lnTo>
                  <a:pt x="458" y="34"/>
                </a:lnTo>
                <a:lnTo>
                  <a:pt x="457" y="0"/>
                </a:lnTo>
                <a:lnTo>
                  <a:pt x="521" y="48"/>
                </a:lnTo>
                <a:lnTo>
                  <a:pt x="460" y="100"/>
                </a:lnTo>
                <a:lnTo>
                  <a:pt x="459" y="66"/>
                </a:lnTo>
                <a:lnTo>
                  <a:pt x="153" y="76"/>
                </a:lnTo>
                <a:lnTo>
                  <a:pt x="0" y="76"/>
                </a:lnTo>
                <a:close/>
              </a:path>
            </a:pathLst>
          </a:custGeom>
          <a:solidFill>
            <a:srgbClr val="FF000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2" name="Freeform 73">
            <a:extLst>
              <a:ext uri="{FF2B5EF4-FFF2-40B4-BE49-F238E27FC236}">
                <a16:creationId xmlns:a16="http://schemas.microsoft.com/office/drawing/2014/main" id="{4FA69B0D-21F8-46F6-A1CF-72D6A5658B60}"/>
              </a:ext>
            </a:extLst>
          </p:cNvPr>
          <p:cNvSpPr>
            <a:spLocks/>
          </p:cNvSpPr>
          <p:nvPr/>
        </p:nvSpPr>
        <p:spPr bwMode="auto">
          <a:xfrm>
            <a:off x="10629439" y="5479420"/>
            <a:ext cx="1310692" cy="159219"/>
          </a:xfrm>
          <a:custGeom>
            <a:avLst/>
            <a:gdLst>
              <a:gd name="T0" fmla="*/ 0 w 521"/>
              <a:gd name="T1" fmla="*/ 76 h 100"/>
              <a:gd name="T2" fmla="*/ 0 w 521"/>
              <a:gd name="T3" fmla="*/ 43 h 100"/>
              <a:gd name="T4" fmla="*/ 152 w 521"/>
              <a:gd name="T5" fmla="*/ 43 h 100"/>
              <a:gd name="T6" fmla="*/ 458 w 521"/>
              <a:gd name="T7" fmla="*/ 34 h 100"/>
              <a:gd name="T8" fmla="*/ 457 w 521"/>
              <a:gd name="T9" fmla="*/ 0 h 100"/>
              <a:gd name="T10" fmla="*/ 521 w 521"/>
              <a:gd name="T11" fmla="*/ 48 h 100"/>
              <a:gd name="T12" fmla="*/ 460 w 521"/>
              <a:gd name="T13" fmla="*/ 100 h 100"/>
              <a:gd name="T14" fmla="*/ 459 w 521"/>
              <a:gd name="T15" fmla="*/ 66 h 100"/>
              <a:gd name="T16" fmla="*/ 153 w 521"/>
              <a:gd name="T17" fmla="*/ 76 h 100"/>
              <a:gd name="T18" fmla="*/ 0 w 521"/>
              <a:gd name="T19" fmla="*/ 7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1" h="100">
                <a:moveTo>
                  <a:pt x="0" y="76"/>
                </a:moveTo>
                <a:lnTo>
                  <a:pt x="0" y="43"/>
                </a:lnTo>
                <a:lnTo>
                  <a:pt x="152" y="43"/>
                </a:lnTo>
                <a:lnTo>
                  <a:pt x="458" y="34"/>
                </a:lnTo>
                <a:lnTo>
                  <a:pt x="457" y="0"/>
                </a:lnTo>
                <a:lnTo>
                  <a:pt x="521" y="48"/>
                </a:lnTo>
                <a:lnTo>
                  <a:pt x="460" y="100"/>
                </a:lnTo>
                <a:lnTo>
                  <a:pt x="459" y="66"/>
                </a:lnTo>
                <a:lnTo>
                  <a:pt x="153" y="76"/>
                </a:lnTo>
                <a:lnTo>
                  <a:pt x="0" y="76"/>
                </a:lnTo>
                <a:close/>
              </a:path>
            </a:pathLst>
          </a:custGeom>
          <a:solidFill>
            <a:srgbClr val="D7AF07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4" name="Oval 107">
            <a:extLst>
              <a:ext uri="{FF2B5EF4-FFF2-40B4-BE49-F238E27FC236}">
                <a16:creationId xmlns:a16="http://schemas.microsoft.com/office/drawing/2014/main" id="{C0525292-032B-4823-A14A-3F5627880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968" y="5958946"/>
            <a:ext cx="352780" cy="352780"/>
          </a:xfrm>
          <a:prstGeom prst="ellipse">
            <a:avLst/>
          </a:prstGeom>
          <a:solidFill>
            <a:srgbClr val="F8993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i="1" dirty="0"/>
              <a:t>W</a:t>
            </a:r>
            <a:endParaRPr lang="id-ID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05">
                <a:extLst>
                  <a:ext uri="{FF2B5EF4-FFF2-40B4-BE49-F238E27FC236}">
                    <a16:creationId xmlns:a16="http://schemas.microsoft.com/office/drawing/2014/main" id="{310ED521-5F0D-4208-B926-4AB71107C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493" y="3470765"/>
                <a:ext cx="567873" cy="567873"/>
              </a:xfrm>
              <a:prstGeom prst="ellipse">
                <a:avLst/>
              </a:prstGeom>
              <a:solidFill>
                <a:srgbClr val="D5E7D3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27" name="Oval 105">
                <a:extLst>
                  <a:ext uri="{FF2B5EF4-FFF2-40B4-BE49-F238E27FC236}">
                    <a16:creationId xmlns:a16="http://schemas.microsoft.com/office/drawing/2014/main" id="{310ED521-5F0D-4208-B926-4AB71107C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4493" y="3470765"/>
                <a:ext cx="567873" cy="56787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17">
                <a:extLst>
                  <a:ext uri="{FF2B5EF4-FFF2-40B4-BE49-F238E27FC236}">
                    <a16:creationId xmlns:a16="http://schemas.microsoft.com/office/drawing/2014/main" id="{0A069FE5-B6E6-4A18-8192-D1AA4A152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9530" y="2798180"/>
                <a:ext cx="515119" cy="516436"/>
              </a:xfrm>
              <a:prstGeom prst="ellipse">
                <a:avLst/>
              </a:prstGeom>
              <a:solidFill>
                <a:srgbClr val="D5E7D3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25" name="Oval 117">
                <a:extLst>
                  <a:ext uri="{FF2B5EF4-FFF2-40B4-BE49-F238E27FC236}">
                    <a16:creationId xmlns:a16="http://schemas.microsoft.com/office/drawing/2014/main" id="{0A069FE5-B6E6-4A18-8192-D1AA4A152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9530" y="2798180"/>
                <a:ext cx="515119" cy="516436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03">
                <a:extLst>
                  <a:ext uri="{FF2B5EF4-FFF2-40B4-BE49-F238E27FC236}">
                    <a16:creationId xmlns:a16="http://schemas.microsoft.com/office/drawing/2014/main" id="{ED06221B-DAFA-45D1-A7E5-D8808BD82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37" y="4985998"/>
                <a:ext cx="610340" cy="611901"/>
              </a:xfrm>
              <a:prstGeom prst="ellipse">
                <a:avLst/>
              </a:prstGeom>
              <a:solidFill>
                <a:srgbClr val="D1E8C5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2" name="Oval 103">
                <a:extLst>
                  <a:ext uri="{FF2B5EF4-FFF2-40B4-BE49-F238E27FC236}">
                    <a16:creationId xmlns:a16="http://schemas.microsoft.com/office/drawing/2014/main" id="{ED06221B-DAFA-45D1-A7E5-D8808BD82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9537" y="4985998"/>
                <a:ext cx="610340" cy="61190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val 103">
                <a:extLst>
                  <a:ext uri="{FF2B5EF4-FFF2-40B4-BE49-F238E27FC236}">
                    <a16:creationId xmlns:a16="http://schemas.microsoft.com/office/drawing/2014/main" id="{42BA04F2-B708-4610-AB45-CD16A79DE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006" y="4982800"/>
                <a:ext cx="610340" cy="611901"/>
              </a:xfrm>
              <a:prstGeom prst="ellipse">
                <a:avLst/>
              </a:prstGeom>
              <a:solidFill>
                <a:srgbClr val="D1E8C5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5" name="Oval 103">
                <a:extLst>
                  <a:ext uri="{FF2B5EF4-FFF2-40B4-BE49-F238E27FC236}">
                    <a16:creationId xmlns:a16="http://schemas.microsoft.com/office/drawing/2014/main" id="{42BA04F2-B708-4610-AB45-CD16A79DE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9006" y="4982800"/>
                <a:ext cx="610340" cy="61190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03">
                <a:extLst>
                  <a:ext uri="{FF2B5EF4-FFF2-40B4-BE49-F238E27FC236}">
                    <a16:creationId xmlns:a16="http://schemas.microsoft.com/office/drawing/2014/main" id="{2D04E8B3-C2D9-4B02-8403-40608592A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969" y="4992935"/>
                <a:ext cx="610340" cy="611901"/>
              </a:xfrm>
              <a:prstGeom prst="ellipse">
                <a:avLst/>
              </a:prstGeom>
              <a:solidFill>
                <a:srgbClr val="D1E8C5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9" name="Oval 103">
                <a:extLst>
                  <a:ext uri="{FF2B5EF4-FFF2-40B4-BE49-F238E27FC236}">
                    <a16:creationId xmlns:a16="http://schemas.microsoft.com/office/drawing/2014/main" id="{2D04E8B3-C2D9-4B02-8403-40608592A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0969" y="4992935"/>
                <a:ext cx="610340" cy="61190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03">
                <a:extLst>
                  <a:ext uri="{FF2B5EF4-FFF2-40B4-BE49-F238E27FC236}">
                    <a16:creationId xmlns:a16="http://schemas.microsoft.com/office/drawing/2014/main" id="{3095C946-1819-4922-BDF8-79F58403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29" y="4984197"/>
                <a:ext cx="610340" cy="611901"/>
              </a:xfrm>
              <a:prstGeom prst="ellipse">
                <a:avLst/>
              </a:prstGeom>
              <a:solidFill>
                <a:srgbClr val="D1E8C5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11" name="Oval 103">
                <a:extLst>
                  <a:ext uri="{FF2B5EF4-FFF2-40B4-BE49-F238E27FC236}">
                    <a16:creationId xmlns:a16="http://schemas.microsoft.com/office/drawing/2014/main" id="{3095C946-1819-4922-BDF8-79F58403E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9529" y="4984197"/>
                <a:ext cx="610340" cy="61190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A4D7A4DB-C0C3-4FA1-AF13-73D2E5E70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7439" y="3835862"/>
                <a:ext cx="776569" cy="340292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solidFill>
                <a:srgbClr val="CECBE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/>
                        <m:t>t</m:t>
                      </m:r>
                      <m:r>
                        <m:rPr>
                          <m:nor/>
                        </m:rPr>
                        <a:rPr lang="en-US" i="1"/>
                        <m:t>anh</m:t>
                      </m:r>
                    </m:oMath>
                  </m:oMathPara>
                </a14:m>
                <a:endParaRPr lang="id-ID" i="1" dirty="0"/>
              </a:p>
            </p:txBody>
          </p:sp>
        </mc:Choice>
        <mc:Fallback xmlns=""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A4D7A4DB-C0C3-4FA1-AF13-73D2E5E70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7439" y="3835862"/>
                <a:ext cx="776569" cy="340292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blipFill>
                <a:blip r:embed="rId22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Freeform 155">
            <a:extLst>
              <a:ext uri="{FF2B5EF4-FFF2-40B4-BE49-F238E27FC236}">
                <a16:creationId xmlns:a16="http://schemas.microsoft.com/office/drawing/2014/main" id="{531337F2-DF40-4DDD-B1B1-C3D115CC051A}"/>
              </a:ext>
            </a:extLst>
          </p:cNvPr>
          <p:cNvSpPr>
            <a:spLocks/>
          </p:cNvSpPr>
          <p:nvPr/>
        </p:nvSpPr>
        <p:spPr bwMode="auto">
          <a:xfrm>
            <a:off x="4700404" y="4322345"/>
            <a:ext cx="522925" cy="351219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1+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Freeform 147">
                <a:extLst>
                  <a:ext uri="{FF2B5EF4-FFF2-40B4-BE49-F238E27FC236}">
                    <a16:creationId xmlns:a16="http://schemas.microsoft.com/office/drawing/2014/main" id="{E44E0A74-1D5D-4A63-AE1D-85C51A105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745" y="3760395"/>
                <a:ext cx="707120" cy="305951"/>
              </a:xfrm>
              <a:custGeom>
                <a:avLst/>
                <a:gdLst>
                  <a:gd name="T0" fmla="*/ 36 w 555"/>
                  <a:gd name="T1" fmla="*/ 0 h 240"/>
                  <a:gd name="T2" fmla="*/ 519 w 555"/>
                  <a:gd name="T3" fmla="*/ 0 h 240"/>
                  <a:gd name="T4" fmla="*/ 555 w 555"/>
                  <a:gd name="T5" fmla="*/ 36 h 240"/>
                  <a:gd name="T6" fmla="*/ 555 w 555"/>
                  <a:gd name="T7" fmla="*/ 204 h 240"/>
                  <a:gd name="T8" fmla="*/ 519 w 555"/>
                  <a:gd name="T9" fmla="*/ 240 h 240"/>
                  <a:gd name="T10" fmla="*/ 36 w 555"/>
                  <a:gd name="T11" fmla="*/ 240 h 240"/>
                  <a:gd name="T12" fmla="*/ 0 w 555"/>
                  <a:gd name="T13" fmla="*/ 204 h 240"/>
                  <a:gd name="T14" fmla="*/ 0 w 555"/>
                  <a:gd name="T15" fmla="*/ 36 h 240"/>
                  <a:gd name="T16" fmla="*/ 36 w 555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5" h="240">
                    <a:moveTo>
                      <a:pt x="36" y="0"/>
                    </a:moveTo>
                    <a:cubicBezTo>
                      <a:pt x="519" y="0"/>
                      <a:pt x="519" y="0"/>
                      <a:pt x="519" y="0"/>
                    </a:cubicBezTo>
                    <a:cubicBezTo>
                      <a:pt x="539" y="0"/>
                      <a:pt x="555" y="16"/>
                      <a:pt x="555" y="36"/>
                    </a:cubicBezTo>
                    <a:cubicBezTo>
                      <a:pt x="555" y="204"/>
                      <a:pt x="555" y="204"/>
                      <a:pt x="555" y="204"/>
                    </a:cubicBezTo>
                    <a:cubicBezTo>
                      <a:pt x="555" y="224"/>
                      <a:pt x="539" y="240"/>
                      <a:pt x="519" y="240"/>
                    </a:cubicBezTo>
                    <a:cubicBezTo>
                      <a:pt x="36" y="240"/>
                      <a:pt x="36" y="240"/>
                      <a:pt x="36" y="240"/>
                    </a:cubicBezTo>
                    <a:cubicBezTo>
                      <a:pt x="17" y="240"/>
                      <a:pt x="0" y="224"/>
                      <a:pt x="0" y="20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6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55" name="Freeform 147">
                <a:extLst>
                  <a:ext uri="{FF2B5EF4-FFF2-40B4-BE49-F238E27FC236}">
                    <a16:creationId xmlns:a16="http://schemas.microsoft.com/office/drawing/2014/main" id="{E44E0A74-1D5D-4A63-AE1D-85C51A105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6745" y="3760395"/>
                <a:ext cx="707120" cy="305951"/>
              </a:xfrm>
              <a:custGeom>
                <a:avLst/>
                <a:gdLst>
                  <a:gd name="T0" fmla="*/ 36 w 555"/>
                  <a:gd name="T1" fmla="*/ 0 h 240"/>
                  <a:gd name="T2" fmla="*/ 519 w 555"/>
                  <a:gd name="T3" fmla="*/ 0 h 240"/>
                  <a:gd name="T4" fmla="*/ 555 w 555"/>
                  <a:gd name="T5" fmla="*/ 36 h 240"/>
                  <a:gd name="T6" fmla="*/ 555 w 555"/>
                  <a:gd name="T7" fmla="*/ 204 h 240"/>
                  <a:gd name="T8" fmla="*/ 519 w 555"/>
                  <a:gd name="T9" fmla="*/ 240 h 240"/>
                  <a:gd name="T10" fmla="*/ 36 w 555"/>
                  <a:gd name="T11" fmla="*/ 240 h 240"/>
                  <a:gd name="T12" fmla="*/ 0 w 555"/>
                  <a:gd name="T13" fmla="*/ 204 h 240"/>
                  <a:gd name="T14" fmla="*/ 0 w 555"/>
                  <a:gd name="T15" fmla="*/ 36 h 240"/>
                  <a:gd name="T16" fmla="*/ 36 w 555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5" h="240">
                    <a:moveTo>
                      <a:pt x="36" y="0"/>
                    </a:moveTo>
                    <a:cubicBezTo>
                      <a:pt x="519" y="0"/>
                      <a:pt x="519" y="0"/>
                      <a:pt x="519" y="0"/>
                    </a:cubicBezTo>
                    <a:cubicBezTo>
                      <a:pt x="539" y="0"/>
                      <a:pt x="555" y="16"/>
                      <a:pt x="555" y="36"/>
                    </a:cubicBezTo>
                    <a:cubicBezTo>
                      <a:pt x="555" y="204"/>
                      <a:pt x="555" y="204"/>
                      <a:pt x="555" y="204"/>
                    </a:cubicBezTo>
                    <a:cubicBezTo>
                      <a:pt x="555" y="224"/>
                      <a:pt x="539" y="240"/>
                      <a:pt x="519" y="240"/>
                    </a:cubicBezTo>
                    <a:cubicBezTo>
                      <a:pt x="36" y="240"/>
                      <a:pt x="36" y="240"/>
                      <a:pt x="36" y="240"/>
                    </a:cubicBezTo>
                    <a:cubicBezTo>
                      <a:pt x="17" y="240"/>
                      <a:pt x="0" y="224"/>
                      <a:pt x="0" y="20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6" y="0"/>
                    </a:cubicBezTo>
                    <a:close/>
                  </a:path>
                </a:pathLst>
              </a:custGeom>
              <a:blipFill>
                <a:blip r:embed="rId23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Freeform 82">
                <a:extLst>
                  <a:ext uri="{FF2B5EF4-FFF2-40B4-BE49-F238E27FC236}">
                    <a16:creationId xmlns:a16="http://schemas.microsoft.com/office/drawing/2014/main" id="{830D0CF1-6A2C-4570-8E25-8209A742A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323" y="3819711"/>
                <a:ext cx="719608" cy="312194"/>
              </a:xfrm>
              <a:custGeom>
                <a:avLst/>
                <a:gdLst>
                  <a:gd name="T0" fmla="*/ 36 w 565"/>
                  <a:gd name="T1" fmla="*/ 0 h 245"/>
                  <a:gd name="T2" fmla="*/ 528 w 565"/>
                  <a:gd name="T3" fmla="*/ 0 h 245"/>
                  <a:gd name="T4" fmla="*/ 565 w 565"/>
                  <a:gd name="T5" fmla="*/ 37 h 245"/>
                  <a:gd name="T6" fmla="*/ 565 w 565"/>
                  <a:gd name="T7" fmla="*/ 208 h 245"/>
                  <a:gd name="T8" fmla="*/ 528 w 565"/>
                  <a:gd name="T9" fmla="*/ 245 h 245"/>
                  <a:gd name="T10" fmla="*/ 36 w 565"/>
                  <a:gd name="T11" fmla="*/ 245 h 245"/>
                  <a:gd name="T12" fmla="*/ 0 w 565"/>
                  <a:gd name="T13" fmla="*/ 208 h 245"/>
                  <a:gd name="T14" fmla="*/ 0 w 565"/>
                  <a:gd name="T15" fmla="*/ 37 h 245"/>
                  <a:gd name="T16" fmla="*/ 36 w 565"/>
                  <a:gd name="T17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5" h="245">
                    <a:moveTo>
                      <a:pt x="36" y="0"/>
                    </a:moveTo>
                    <a:cubicBezTo>
                      <a:pt x="528" y="0"/>
                      <a:pt x="528" y="0"/>
                      <a:pt x="528" y="0"/>
                    </a:cubicBezTo>
                    <a:cubicBezTo>
                      <a:pt x="548" y="0"/>
                      <a:pt x="565" y="16"/>
                      <a:pt x="565" y="37"/>
                    </a:cubicBezTo>
                    <a:cubicBezTo>
                      <a:pt x="565" y="208"/>
                      <a:pt x="565" y="208"/>
                      <a:pt x="565" y="208"/>
                    </a:cubicBezTo>
                    <a:cubicBezTo>
                      <a:pt x="565" y="228"/>
                      <a:pt x="548" y="245"/>
                      <a:pt x="528" y="245"/>
                    </a:cubicBezTo>
                    <a:cubicBezTo>
                      <a:pt x="36" y="245"/>
                      <a:pt x="36" y="245"/>
                      <a:pt x="36" y="245"/>
                    </a:cubicBezTo>
                    <a:cubicBezTo>
                      <a:pt x="16" y="245"/>
                      <a:pt x="0" y="228"/>
                      <a:pt x="0" y="20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90" name="Freeform 82">
                <a:extLst>
                  <a:ext uri="{FF2B5EF4-FFF2-40B4-BE49-F238E27FC236}">
                    <a16:creationId xmlns:a16="http://schemas.microsoft.com/office/drawing/2014/main" id="{830D0CF1-6A2C-4570-8E25-8209A742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83323" y="3819711"/>
                <a:ext cx="719608" cy="312194"/>
              </a:xfrm>
              <a:custGeom>
                <a:avLst/>
                <a:gdLst>
                  <a:gd name="T0" fmla="*/ 36 w 565"/>
                  <a:gd name="T1" fmla="*/ 0 h 245"/>
                  <a:gd name="T2" fmla="*/ 528 w 565"/>
                  <a:gd name="T3" fmla="*/ 0 h 245"/>
                  <a:gd name="T4" fmla="*/ 565 w 565"/>
                  <a:gd name="T5" fmla="*/ 37 h 245"/>
                  <a:gd name="T6" fmla="*/ 565 w 565"/>
                  <a:gd name="T7" fmla="*/ 208 h 245"/>
                  <a:gd name="T8" fmla="*/ 528 w 565"/>
                  <a:gd name="T9" fmla="*/ 245 h 245"/>
                  <a:gd name="T10" fmla="*/ 36 w 565"/>
                  <a:gd name="T11" fmla="*/ 245 h 245"/>
                  <a:gd name="T12" fmla="*/ 0 w 565"/>
                  <a:gd name="T13" fmla="*/ 208 h 245"/>
                  <a:gd name="T14" fmla="*/ 0 w 565"/>
                  <a:gd name="T15" fmla="*/ 37 h 245"/>
                  <a:gd name="T16" fmla="*/ 36 w 565"/>
                  <a:gd name="T17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5" h="245">
                    <a:moveTo>
                      <a:pt x="36" y="0"/>
                    </a:moveTo>
                    <a:cubicBezTo>
                      <a:pt x="528" y="0"/>
                      <a:pt x="528" y="0"/>
                      <a:pt x="528" y="0"/>
                    </a:cubicBezTo>
                    <a:cubicBezTo>
                      <a:pt x="548" y="0"/>
                      <a:pt x="565" y="16"/>
                      <a:pt x="565" y="37"/>
                    </a:cubicBezTo>
                    <a:cubicBezTo>
                      <a:pt x="565" y="208"/>
                      <a:pt x="565" y="208"/>
                      <a:pt x="565" y="208"/>
                    </a:cubicBezTo>
                    <a:cubicBezTo>
                      <a:pt x="565" y="228"/>
                      <a:pt x="548" y="245"/>
                      <a:pt x="528" y="245"/>
                    </a:cubicBezTo>
                    <a:cubicBezTo>
                      <a:pt x="36" y="245"/>
                      <a:pt x="36" y="245"/>
                      <a:pt x="36" y="245"/>
                    </a:cubicBezTo>
                    <a:cubicBezTo>
                      <a:pt x="16" y="245"/>
                      <a:pt x="0" y="228"/>
                      <a:pt x="0" y="20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blipFill>
                <a:blip r:embed="rId24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Freeform 61">
                <a:extLst>
                  <a:ext uri="{FF2B5EF4-FFF2-40B4-BE49-F238E27FC236}">
                    <a16:creationId xmlns:a16="http://schemas.microsoft.com/office/drawing/2014/main" id="{E9FA51A0-39E1-4120-9C65-6B2CCF124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3084" y="3835321"/>
                <a:ext cx="664974" cy="288780"/>
              </a:xfrm>
              <a:custGeom>
                <a:avLst/>
                <a:gdLst>
                  <a:gd name="T0" fmla="*/ 34 w 522"/>
                  <a:gd name="T1" fmla="*/ 0 h 226"/>
                  <a:gd name="T2" fmla="*/ 488 w 522"/>
                  <a:gd name="T3" fmla="*/ 0 h 226"/>
                  <a:gd name="T4" fmla="*/ 522 w 522"/>
                  <a:gd name="T5" fmla="*/ 33 h 226"/>
                  <a:gd name="T6" fmla="*/ 522 w 522"/>
                  <a:gd name="T7" fmla="*/ 192 h 226"/>
                  <a:gd name="T8" fmla="*/ 488 w 522"/>
                  <a:gd name="T9" fmla="*/ 226 h 226"/>
                  <a:gd name="T10" fmla="*/ 34 w 522"/>
                  <a:gd name="T11" fmla="*/ 226 h 226"/>
                  <a:gd name="T12" fmla="*/ 0 w 522"/>
                  <a:gd name="T13" fmla="*/ 192 h 226"/>
                  <a:gd name="T14" fmla="*/ 0 w 522"/>
                  <a:gd name="T15" fmla="*/ 33 h 226"/>
                  <a:gd name="T16" fmla="*/ 34 w 522"/>
                  <a:gd name="T17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2" h="226">
                    <a:moveTo>
                      <a:pt x="34" y="0"/>
                    </a:moveTo>
                    <a:cubicBezTo>
                      <a:pt x="488" y="0"/>
                      <a:pt x="488" y="0"/>
                      <a:pt x="488" y="0"/>
                    </a:cubicBezTo>
                    <a:cubicBezTo>
                      <a:pt x="507" y="0"/>
                      <a:pt x="522" y="15"/>
                      <a:pt x="522" y="33"/>
                    </a:cubicBezTo>
                    <a:cubicBezTo>
                      <a:pt x="522" y="192"/>
                      <a:pt x="522" y="192"/>
                      <a:pt x="522" y="192"/>
                    </a:cubicBezTo>
                    <a:cubicBezTo>
                      <a:pt x="522" y="210"/>
                      <a:pt x="507" y="226"/>
                      <a:pt x="488" y="226"/>
                    </a:cubicBezTo>
                    <a:cubicBezTo>
                      <a:pt x="34" y="226"/>
                      <a:pt x="34" y="226"/>
                      <a:pt x="34" y="226"/>
                    </a:cubicBezTo>
                    <a:cubicBezTo>
                      <a:pt x="15" y="226"/>
                      <a:pt x="0" y="210"/>
                      <a:pt x="0" y="19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69" name="Freeform 61">
                <a:extLst>
                  <a:ext uri="{FF2B5EF4-FFF2-40B4-BE49-F238E27FC236}">
                    <a16:creationId xmlns:a16="http://schemas.microsoft.com/office/drawing/2014/main" id="{E9FA51A0-39E1-4120-9C65-6B2CCF124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3084" y="3835321"/>
                <a:ext cx="664974" cy="288780"/>
              </a:xfrm>
              <a:custGeom>
                <a:avLst/>
                <a:gdLst>
                  <a:gd name="T0" fmla="*/ 34 w 522"/>
                  <a:gd name="T1" fmla="*/ 0 h 226"/>
                  <a:gd name="T2" fmla="*/ 488 w 522"/>
                  <a:gd name="T3" fmla="*/ 0 h 226"/>
                  <a:gd name="T4" fmla="*/ 522 w 522"/>
                  <a:gd name="T5" fmla="*/ 33 h 226"/>
                  <a:gd name="T6" fmla="*/ 522 w 522"/>
                  <a:gd name="T7" fmla="*/ 192 h 226"/>
                  <a:gd name="T8" fmla="*/ 488 w 522"/>
                  <a:gd name="T9" fmla="*/ 226 h 226"/>
                  <a:gd name="T10" fmla="*/ 34 w 522"/>
                  <a:gd name="T11" fmla="*/ 226 h 226"/>
                  <a:gd name="T12" fmla="*/ 0 w 522"/>
                  <a:gd name="T13" fmla="*/ 192 h 226"/>
                  <a:gd name="T14" fmla="*/ 0 w 522"/>
                  <a:gd name="T15" fmla="*/ 33 h 226"/>
                  <a:gd name="T16" fmla="*/ 34 w 522"/>
                  <a:gd name="T17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2" h="226">
                    <a:moveTo>
                      <a:pt x="34" y="0"/>
                    </a:moveTo>
                    <a:cubicBezTo>
                      <a:pt x="488" y="0"/>
                      <a:pt x="488" y="0"/>
                      <a:pt x="488" y="0"/>
                    </a:cubicBezTo>
                    <a:cubicBezTo>
                      <a:pt x="507" y="0"/>
                      <a:pt x="522" y="15"/>
                      <a:pt x="522" y="33"/>
                    </a:cubicBezTo>
                    <a:cubicBezTo>
                      <a:pt x="522" y="192"/>
                      <a:pt x="522" y="192"/>
                      <a:pt x="522" y="192"/>
                    </a:cubicBezTo>
                    <a:cubicBezTo>
                      <a:pt x="522" y="210"/>
                      <a:pt x="507" y="226"/>
                      <a:pt x="488" y="226"/>
                    </a:cubicBezTo>
                    <a:cubicBezTo>
                      <a:pt x="34" y="226"/>
                      <a:pt x="34" y="226"/>
                      <a:pt x="34" y="226"/>
                    </a:cubicBezTo>
                    <a:cubicBezTo>
                      <a:pt x="15" y="226"/>
                      <a:pt x="0" y="210"/>
                      <a:pt x="0" y="19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close/>
                  </a:path>
                </a:pathLst>
              </a:custGeom>
              <a:blipFill>
                <a:blip r:embed="rId25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Freeform 155">
            <a:extLst>
              <a:ext uri="{FF2B5EF4-FFF2-40B4-BE49-F238E27FC236}">
                <a16:creationId xmlns:a16="http://schemas.microsoft.com/office/drawing/2014/main" id="{79838AC8-C2A3-4F5F-BDC2-76D61927455A}"/>
              </a:ext>
            </a:extLst>
          </p:cNvPr>
          <p:cNvSpPr>
            <a:spLocks/>
          </p:cNvSpPr>
          <p:nvPr/>
        </p:nvSpPr>
        <p:spPr bwMode="auto">
          <a:xfrm>
            <a:off x="6758176" y="4345896"/>
            <a:ext cx="522925" cy="351219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1+</a:t>
            </a:r>
            <a:endParaRPr lang="id-ID" dirty="0"/>
          </a:p>
        </p:txBody>
      </p:sp>
      <p:sp>
        <p:nvSpPr>
          <p:cNvPr id="174" name="Freeform 155">
            <a:extLst>
              <a:ext uri="{FF2B5EF4-FFF2-40B4-BE49-F238E27FC236}">
                <a16:creationId xmlns:a16="http://schemas.microsoft.com/office/drawing/2014/main" id="{C12C33D3-9AC7-478F-8E82-7AD3DCA97989}"/>
              </a:ext>
            </a:extLst>
          </p:cNvPr>
          <p:cNvSpPr>
            <a:spLocks/>
          </p:cNvSpPr>
          <p:nvPr/>
        </p:nvSpPr>
        <p:spPr bwMode="auto">
          <a:xfrm>
            <a:off x="5873474" y="4346986"/>
            <a:ext cx="522925" cy="351219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1+</a:t>
            </a:r>
            <a:endParaRPr lang="id-ID" dirty="0"/>
          </a:p>
        </p:txBody>
      </p:sp>
      <p:sp>
        <p:nvSpPr>
          <p:cNvPr id="175" name="Freeform 155">
            <a:extLst>
              <a:ext uri="{FF2B5EF4-FFF2-40B4-BE49-F238E27FC236}">
                <a16:creationId xmlns:a16="http://schemas.microsoft.com/office/drawing/2014/main" id="{E2281169-0836-41D4-BC96-3215E345A53E}"/>
              </a:ext>
            </a:extLst>
          </p:cNvPr>
          <p:cNvSpPr>
            <a:spLocks/>
          </p:cNvSpPr>
          <p:nvPr/>
        </p:nvSpPr>
        <p:spPr bwMode="auto">
          <a:xfrm>
            <a:off x="7885065" y="4342638"/>
            <a:ext cx="522925" cy="351219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1+</a:t>
            </a:r>
            <a:endParaRPr lang="id-ID" dirty="0"/>
          </a:p>
        </p:txBody>
      </p:sp>
      <p:sp>
        <p:nvSpPr>
          <p:cNvPr id="22" name="Oval 14">
            <a:extLst>
              <a:ext uri="{FF2B5EF4-FFF2-40B4-BE49-F238E27FC236}">
                <a16:creationId xmlns:a16="http://schemas.microsoft.com/office/drawing/2014/main" id="{EA2B2015-8301-4C22-B9AF-3CBB62D49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642" y="1297181"/>
            <a:ext cx="585365" cy="585365"/>
          </a:xfrm>
          <a:prstGeom prst="ellipse">
            <a:avLst/>
          </a:prstGeom>
          <a:solidFill>
            <a:srgbClr val="FBF49C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+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Oval 137">
                <a:extLst>
                  <a:ext uri="{FF2B5EF4-FFF2-40B4-BE49-F238E27FC236}">
                    <a16:creationId xmlns:a16="http://schemas.microsoft.com/office/drawing/2014/main" id="{F2A897AD-0276-4308-AF88-5BE44BECD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0244" y="1294134"/>
                <a:ext cx="675902" cy="679023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40" name="Oval 137">
                <a:extLst>
                  <a:ext uri="{FF2B5EF4-FFF2-40B4-BE49-F238E27FC236}">
                    <a16:creationId xmlns:a16="http://schemas.microsoft.com/office/drawing/2014/main" id="{F2A897AD-0276-4308-AF88-5BE44BECD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70244" y="1294134"/>
                <a:ext cx="675902" cy="67902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93">
                <a:extLst>
                  <a:ext uri="{FF2B5EF4-FFF2-40B4-BE49-F238E27FC236}">
                    <a16:creationId xmlns:a16="http://schemas.microsoft.com/office/drawing/2014/main" id="{8064B3A4-5B0C-4668-9DFC-56AC09179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8251" y="2989274"/>
                <a:ext cx="568194" cy="568194"/>
              </a:xfrm>
              <a:prstGeom prst="ellipse">
                <a:avLst/>
              </a:prstGeom>
              <a:solidFill>
                <a:srgbClr val="A7CF38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01" name="Oval 93">
                <a:extLst>
                  <a:ext uri="{FF2B5EF4-FFF2-40B4-BE49-F238E27FC236}">
                    <a16:creationId xmlns:a16="http://schemas.microsoft.com/office/drawing/2014/main" id="{8064B3A4-5B0C-4668-9DFC-56AC09179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8251" y="2989274"/>
                <a:ext cx="568194" cy="56819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91">
            <a:extLst>
              <a:ext uri="{FF2B5EF4-FFF2-40B4-BE49-F238E27FC236}">
                <a16:creationId xmlns:a16="http://schemas.microsoft.com/office/drawing/2014/main" id="{EF8C1027-7B32-4E3A-BF90-50DE94361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0199" y="2636720"/>
            <a:ext cx="457364" cy="458926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A5D276-28CC-4EDC-B436-0D629A829C61}"/>
              </a:ext>
            </a:extLst>
          </p:cNvPr>
          <p:cNvGrpSpPr/>
          <p:nvPr/>
        </p:nvGrpSpPr>
        <p:grpSpPr>
          <a:xfrm>
            <a:off x="-9068144" y="81183"/>
            <a:ext cx="9180858" cy="6776817"/>
            <a:chOff x="1470072" y="82356"/>
            <a:chExt cx="9180858" cy="67768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57BCB2-BCF2-48CA-BA42-E5DE896FE19D}"/>
                </a:ext>
              </a:extLst>
            </p:cNvPr>
            <p:cNvGrpSpPr/>
            <p:nvPr/>
          </p:nvGrpSpPr>
          <p:grpSpPr>
            <a:xfrm>
              <a:off x="1470072" y="82356"/>
              <a:ext cx="9180858" cy="6776817"/>
              <a:chOff x="-9129022" y="109281"/>
              <a:chExt cx="9180858" cy="67768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Oval 42">
                    <a:extLst>
                      <a:ext uri="{FF2B5EF4-FFF2-40B4-BE49-F238E27FC236}">
                        <a16:creationId xmlns:a16="http://schemas.microsoft.com/office/drawing/2014/main" id="{A7268F18-2177-41AB-B24C-38F06D2FDA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882131" y="3029271"/>
                    <a:ext cx="601385" cy="600002"/>
                  </a:xfrm>
                  <a:prstGeom prst="ellipse">
                    <a:avLst/>
                  </a:prstGeom>
                  <a:solidFill>
                    <a:srgbClr val="D2EADC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̌"/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88" name="Oval 42">
                    <a:extLst>
                      <a:ext uri="{FF2B5EF4-FFF2-40B4-BE49-F238E27FC236}">
                        <a16:creationId xmlns:a16="http://schemas.microsoft.com/office/drawing/2014/main" id="{A7268F18-2177-41AB-B24C-38F06D2FDA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3882131" y="3029271"/>
                    <a:ext cx="601385" cy="600002"/>
                  </a:xfrm>
                  <a:prstGeom prst="ellipse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Oval 44">
                    <a:extLst>
                      <a:ext uri="{FF2B5EF4-FFF2-40B4-BE49-F238E27FC236}">
                        <a16:creationId xmlns:a16="http://schemas.microsoft.com/office/drawing/2014/main" id="{B2887800-6C47-47F5-BBFC-47C8F09A12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4754397" y="3057957"/>
                    <a:ext cx="569755" cy="571316"/>
                  </a:xfrm>
                  <a:prstGeom prst="ellipse">
                    <a:avLst/>
                  </a:prstGeom>
                  <a:solidFill>
                    <a:srgbClr val="E7F0C9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89" name="Oval 44">
                    <a:extLst>
                      <a:ext uri="{FF2B5EF4-FFF2-40B4-BE49-F238E27FC236}">
                        <a16:creationId xmlns:a16="http://schemas.microsoft.com/office/drawing/2014/main" id="{B2887800-6C47-47F5-BBFC-47C8F09A12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4754397" y="3057957"/>
                    <a:ext cx="569755" cy="571316"/>
                  </a:xfrm>
                  <a:prstGeom prst="ellipse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Oval 56">
                    <a:extLst>
                      <a:ext uri="{FF2B5EF4-FFF2-40B4-BE49-F238E27FC236}">
                        <a16:creationId xmlns:a16="http://schemas.microsoft.com/office/drawing/2014/main" id="{20E1F194-0BE6-4DE8-BDAF-A72F64B87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877130" y="5070050"/>
                    <a:ext cx="613462" cy="611901"/>
                  </a:xfrm>
                  <a:prstGeom prst="ellipse">
                    <a:avLst/>
                  </a:prstGeom>
                  <a:solidFill>
                    <a:srgbClr val="75C044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̌"/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</m:sSubSup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94" name="Oval 56">
                    <a:extLst>
                      <a:ext uri="{FF2B5EF4-FFF2-40B4-BE49-F238E27FC236}">
                        <a16:creationId xmlns:a16="http://schemas.microsoft.com/office/drawing/2014/main" id="{20E1F194-0BE6-4DE8-BDAF-A72F64B879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3877130" y="5070050"/>
                    <a:ext cx="613462" cy="611901"/>
                  </a:xfrm>
                  <a:prstGeom prst="ellipse">
                    <a:avLst/>
                  </a:prstGeom>
                  <a:blipFill>
                    <a:blip r:embed="rId30"/>
                    <a:stretch>
                      <a:fillRect r="-990"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Oval 99">
                    <a:extLst>
                      <a:ext uri="{FF2B5EF4-FFF2-40B4-BE49-F238E27FC236}">
                        <a16:creationId xmlns:a16="http://schemas.microsoft.com/office/drawing/2014/main" id="{C1CEB5B8-90B6-477C-8866-4E4CC083EE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1599672" y="109281"/>
                    <a:ext cx="931901" cy="930339"/>
                  </a:xfrm>
                  <a:prstGeom prst="ellipse">
                    <a:avLst/>
                  </a:prstGeom>
                  <a:solidFill>
                    <a:srgbClr val="FBF49C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96" name="Oval 99">
                    <a:extLst>
                      <a:ext uri="{FF2B5EF4-FFF2-40B4-BE49-F238E27FC236}">
                        <a16:creationId xmlns:a16="http://schemas.microsoft.com/office/drawing/2014/main" id="{C1CEB5B8-90B6-477C-8866-4E4CC083EE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1599672" y="109281"/>
                    <a:ext cx="931901" cy="930339"/>
                  </a:xfrm>
                  <a:prstGeom prst="ellipse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Oval 122">
                    <a:extLst>
                      <a:ext uri="{FF2B5EF4-FFF2-40B4-BE49-F238E27FC236}">
                        <a16:creationId xmlns:a16="http://schemas.microsoft.com/office/drawing/2014/main" id="{C6780F26-57E0-4EEE-BA2B-322EA73657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7660570" y="6291876"/>
                    <a:ext cx="593170" cy="594222"/>
                  </a:xfrm>
                  <a:prstGeom prst="ellipse">
                    <a:avLst/>
                  </a:prstGeom>
                  <a:solidFill>
                    <a:srgbClr val="D1E8C5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97" name="Oval 122">
                    <a:extLst>
                      <a:ext uri="{FF2B5EF4-FFF2-40B4-BE49-F238E27FC236}">
                        <a16:creationId xmlns:a16="http://schemas.microsoft.com/office/drawing/2014/main" id="{C6780F26-57E0-4EEE-BA2B-322EA73657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7660570" y="6291876"/>
                    <a:ext cx="593170" cy="594222"/>
                  </a:xfrm>
                  <a:prstGeom prst="ellipse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Oval 128">
                    <a:extLst>
                      <a:ext uri="{FF2B5EF4-FFF2-40B4-BE49-F238E27FC236}">
                        <a16:creationId xmlns:a16="http://schemas.microsoft.com/office/drawing/2014/main" id="{06C256CF-18AF-4F6B-88E6-DFE5E7EB98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9101704" y="1262839"/>
                    <a:ext cx="675902" cy="675902"/>
                  </a:xfrm>
                  <a:prstGeom prst="ellipse">
                    <a:avLst/>
                  </a:prstGeom>
                  <a:solidFill>
                    <a:srgbClr val="F6EB16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98" name="Oval 128">
                    <a:extLst>
                      <a:ext uri="{FF2B5EF4-FFF2-40B4-BE49-F238E27FC236}">
                        <a16:creationId xmlns:a16="http://schemas.microsoft.com/office/drawing/2014/main" id="{06C256CF-18AF-4F6B-88E6-DFE5E7EB98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9101704" y="1262839"/>
                    <a:ext cx="675902" cy="675902"/>
                  </a:xfrm>
                  <a:prstGeom prst="ellipse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3" name="Oval 135">
                    <a:extLst>
                      <a:ext uri="{FF2B5EF4-FFF2-40B4-BE49-F238E27FC236}">
                        <a16:creationId xmlns:a16="http://schemas.microsoft.com/office/drawing/2014/main" id="{633502EA-F0C5-4FDB-8E95-527427F57A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9129022" y="5289762"/>
                    <a:ext cx="594730" cy="594730"/>
                  </a:xfrm>
                  <a:prstGeom prst="ellipse">
                    <a:avLst/>
                  </a:prstGeom>
                  <a:solidFill>
                    <a:srgbClr val="F89939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03" name="Oval 135">
                    <a:extLst>
                      <a:ext uri="{FF2B5EF4-FFF2-40B4-BE49-F238E27FC236}">
                        <a16:creationId xmlns:a16="http://schemas.microsoft.com/office/drawing/2014/main" id="{633502EA-F0C5-4FDB-8E95-527427F57A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9129022" y="5289762"/>
                    <a:ext cx="594730" cy="594730"/>
                  </a:xfrm>
                  <a:prstGeom prst="ellipse">
                    <a:avLst/>
                  </a:prstGeom>
                  <a:blipFill>
                    <a:blip r:embed="rId34"/>
                    <a:stretch>
                      <a:fillRect r="-11224"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4" name="Oval 138">
                    <a:extLst>
                      <a:ext uri="{FF2B5EF4-FFF2-40B4-BE49-F238E27FC236}">
                        <a16:creationId xmlns:a16="http://schemas.microsoft.com/office/drawing/2014/main" id="{AC879105-C1BD-4ED4-B324-174B62178E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633430" y="5235514"/>
                    <a:ext cx="685266" cy="685266"/>
                  </a:xfrm>
                  <a:prstGeom prst="ellipse">
                    <a:avLst/>
                  </a:prstGeom>
                  <a:solidFill>
                    <a:srgbClr val="F89939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04" name="Oval 138">
                    <a:extLst>
                      <a:ext uri="{FF2B5EF4-FFF2-40B4-BE49-F238E27FC236}">
                        <a16:creationId xmlns:a16="http://schemas.microsoft.com/office/drawing/2014/main" id="{AC879105-C1BD-4ED4-B324-174B62178E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633430" y="5235514"/>
                    <a:ext cx="685266" cy="685266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Oval 149">
                    <a:extLst>
                      <a:ext uri="{FF2B5EF4-FFF2-40B4-BE49-F238E27FC236}">
                        <a16:creationId xmlns:a16="http://schemas.microsoft.com/office/drawing/2014/main" id="{43FC8C9C-A472-476D-806B-1E94BA6CDC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5937613" y="2933080"/>
                    <a:ext cx="594730" cy="594730"/>
                  </a:xfrm>
                  <a:prstGeom prst="ellipse">
                    <a:avLst/>
                  </a:prstGeom>
                  <a:solidFill>
                    <a:srgbClr val="ABDFE9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05" name="Oval 149">
                    <a:extLst>
                      <a:ext uri="{FF2B5EF4-FFF2-40B4-BE49-F238E27FC236}">
                        <a16:creationId xmlns:a16="http://schemas.microsoft.com/office/drawing/2014/main" id="{43FC8C9C-A472-476D-806B-1E94BA6CDC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5937613" y="2933080"/>
                    <a:ext cx="594730" cy="594730"/>
                  </a:xfrm>
                  <a:prstGeom prst="ellipse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Oval 145">
                    <a:extLst>
                      <a:ext uri="{FF2B5EF4-FFF2-40B4-BE49-F238E27FC236}">
                        <a16:creationId xmlns:a16="http://schemas.microsoft.com/office/drawing/2014/main" id="{3E930F2F-D201-489A-8B15-D68D1798F6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5959467" y="4995124"/>
                    <a:ext cx="646242" cy="646242"/>
                  </a:xfrm>
                  <a:prstGeom prst="ellipse">
                    <a:avLst/>
                  </a:prstGeom>
                  <a:solidFill>
                    <a:srgbClr val="75C044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06" name="Oval 145">
                    <a:extLst>
                      <a:ext uri="{FF2B5EF4-FFF2-40B4-BE49-F238E27FC236}">
                        <a16:creationId xmlns:a16="http://schemas.microsoft.com/office/drawing/2014/main" id="{3E930F2F-D201-489A-8B15-D68D1798F6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5959467" y="4995124"/>
                    <a:ext cx="646242" cy="646242"/>
                  </a:xfrm>
                  <a:prstGeom prst="ellipse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7" name="Oval 58">
                    <a:extLst>
                      <a:ext uri="{FF2B5EF4-FFF2-40B4-BE49-F238E27FC236}">
                        <a16:creationId xmlns:a16="http://schemas.microsoft.com/office/drawing/2014/main" id="{5B370BD9-8970-486C-BB27-3AC6305151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4780933" y="5063807"/>
                    <a:ext cx="629071" cy="629071"/>
                  </a:xfrm>
                  <a:prstGeom prst="ellipse">
                    <a:avLst/>
                  </a:prstGeom>
                  <a:solidFill>
                    <a:srgbClr val="75C044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07" name="Oval 58">
                    <a:extLst>
                      <a:ext uri="{FF2B5EF4-FFF2-40B4-BE49-F238E27FC236}">
                        <a16:creationId xmlns:a16="http://schemas.microsoft.com/office/drawing/2014/main" id="{5B370BD9-8970-486C-BB27-3AC6305151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4780933" y="5063807"/>
                    <a:ext cx="629071" cy="629071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BAA22C7B-5EEE-494A-A473-B1A52F344829}"/>
                  </a:ext>
                </a:extLst>
              </p:cNvPr>
              <p:cNvGrpSpPr/>
              <p:nvPr/>
            </p:nvGrpSpPr>
            <p:grpSpPr>
              <a:xfrm>
                <a:off x="-2757913" y="5077855"/>
                <a:ext cx="611901" cy="611901"/>
                <a:chOff x="5721461" y="4434792"/>
                <a:chExt cx="489857" cy="4898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9" name="Oval 79">
                      <a:extLst>
                        <a:ext uri="{FF2B5EF4-FFF2-40B4-BE49-F238E27FC236}">
                          <a16:creationId xmlns:a16="http://schemas.microsoft.com/office/drawing/2014/main" id="{C1B6E73D-CD1E-40FD-9EBE-FF5538590A2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21461" y="4434792"/>
                      <a:ext cx="489857" cy="489857"/>
                    </a:xfrm>
                    <a:prstGeom prst="ellipse">
                      <a:avLst/>
                    </a:prstGeom>
                    <a:solidFill>
                      <a:srgbClr val="75C044"/>
                    </a:solidFill>
                    <a:ln w="6350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id-ID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p>
                            </m:sSubSup>
                          </m:oMath>
                        </m:oMathPara>
                      </a14:m>
                      <a:endParaRPr lang="id-ID" dirty="0"/>
                    </a:p>
                  </p:txBody>
                </p:sp>
              </mc:Choice>
              <mc:Fallback xmlns="">
                <p:sp>
                  <p:nvSpPr>
                    <p:cNvPr id="209" name="Oval 79">
                      <a:extLst>
                        <a:ext uri="{FF2B5EF4-FFF2-40B4-BE49-F238E27FC236}">
                          <a16:creationId xmlns:a16="http://schemas.microsoft.com/office/drawing/2014/main" id="{C1B6E73D-CD1E-40FD-9EBE-FF5538590A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721461" y="4434792"/>
                      <a:ext cx="489857" cy="489857"/>
                    </a:xfrm>
                    <a:prstGeom prst="ellipse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 w="6350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333789F-C3AF-4B0B-A62D-652F04C1AF39}"/>
                    </a:ext>
                  </a:extLst>
                </p:cNvPr>
                <p:cNvSpPr/>
                <p:nvPr/>
              </p:nvSpPr>
              <p:spPr>
                <a:xfrm>
                  <a:off x="5753081" y="4484778"/>
                  <a:ext cx="1847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id-ID" dirty="0"/>
                </a:p>
              </p:txBody>
            </p:sp>
          </p:grpSp>
          <p:sp>
            <p:nvSpPr>
              <p:cNvPr id="211" name="Oval 91">
                <a:extLst>
                  <a:ext uri="{FF2B5EF4-FFF2-40B4-BE49-F238E27FC236}">
                    <a16:creationId xmlns:a16="http://schemas.microsoft.com/office/drawing/2014/main" id="{36A454BF-FF90-4EF5-A28F-36186BF9C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811569" y="2275458"/>
                <a:ext cx="457364" cy="458926"/>
              </a:xfrm>
              <a:prstGeom prst="ellipse">
                <a:avLst/>
              </a:prstGeom>
              <a:solidFill>
                <a:srgbClr val="77ADDE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x</a:t>
                </a:r>
                <a:endParaRPr lang="id-ID" dirty="0"/>
              </a:p>
            </p:txBody>
          </p:sp>
          <p:sp>
            <p:nvSpPr>
              <p:cNvPr id="212" name="Oval 91">
                <a:extLst>
                  <a:ext uri="{FF2B5EF4-FFF2-40B4-BE49-F238E27FC236}">
                    <a16:creationId xmlns:a16="http://schemas.microsoft.com/office/drawing/2014/main" id="{1B6F8DB3-340B-4D88-A3CC-16007072F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316874" y="1386157"/>
                <a:ext cx="457364" cy="458926"/>
              </a:xfrm>
              <a:prstGeom prst="ellipse">
                <a:avLst/>
              </a:prstGeom>
              <a:solidFill>
                <a:srgbClr val="77ADDE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dirty="0"/>
                  <a:t>x</a:t>
                </a:r>
                <a:endParaRPr lang="id-ID" dirty="0"/>
              </a:p>
            </p:txBody>
          </p:sp>
          <p:sp>
            <p:nvSpPr>
              <p:cNvPr id="213" name="Oval 107">
                <a:extLst>
                  <a:ext uri="{FF2B5EF4-FFF2-40B4-BE49-F238E27FC236}">
                    <a16:creationId xmlns:a16="http://schemas.microsoft.com/office/drawing/2014/main" id="{90475301-CC5C-4A89-8965-EA2C45EBB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174486" y="5997268"/>
                <a:ext cx="352780" cy="352780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i="1" dirty="0"/>
                  <a:t>W</a:t>
                </a:r>
                <a:endParaRPr lang="id-ID" i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Oval 105">
                    <a:extLst>
                      <a:ext uri="{FF2B5EF4-FFF2-40B4-BE49-F238E27FC236}">
                        <a16:creationId xmlns:a16="http://schemas.microsoft.com/office/drawing/2014/main" id="{41B1D297-F96A-4228-BAEF-DDBAC0C944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7599817" y="3498863"/>
                    <a:ext cx="567873" cy="567873"/>
                  </a:xfrm>
                  <a:prstGeom prst="ellipse">
                    <a:avLst/>
                  </a:prstGeom>
                  <a:solidFill>
                    <a:srgbClr val="D5E7D3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4" name="Oval 105">
                    <a:extLst>
                      <a:ext uri="{FF2B5EF4-FFF2-40B4-BE49-F238E27FC236}">
                        <a16:creationId xmlns:a16="http://schemas.microsoft.com/office/drawing/2014/main" id="{41B1D297-F96A-4228-BAEF-DDBAC0C944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7599817" y="3498863"/>
                    <a:ext cx="567873" cy="567873"/>
                  </a:xfrm>
                  <a:prstGeom prst="ellipse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Oval 117">
                    <a:extLst>
                      <a:ext uri="{FF2B5EF4-FFF2-40B4-BE49-F238E27FC236}">
                        <a16:creationId xmlns:a16="http://schemas.microsoft.com/office/drawing/2014/main" id="{83C06D5F-0F45-40EA-9C21-551E1843F4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7074780" y="2826278"/>
                    <a:ext cx="515119" cy="516436"/>
                  </a:xfrm>
                  <a:prstGeom prst="ellipse">
                    <a:avLst/>
                  </a:prstGeom>
                  <a:solidFill>
                    <a:srgbClr val="D5E7D3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5" name="Oval 117">
                    <a:extLst>
                      <a:ext uri="{FF2B5EF4-FFF2-40B4-BE49-F238E27FC236}">
                        <a16:creationId xmlns:a16="http://schemas.microsoft.com/office/drawing/2014/main" id="{83C06D5F-0F45-40EA-9C21-551E1843F4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7074780" y="2826278"/>
                    <a:ext cx="515119" cy="516436"/>
                  </a:xfrm>
                  <a:prstGeom prst="ellipse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Oval 103">
                    <a:extLst>
                      <a:ext uri="{FF2B5EF4-FFF2-40B4-BE49-F238E27FC236}">
                        <a16:creationId xmlns:a16="http://schemas.microsoft.com/office/drawing/2014/main" id="{843DE82E-1FC1-4F60-99E7-18658BED1D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7234781" y="5012295"/>
                    <a:ext cx="610340" cy="611901"/>
                  </a:xfrm>
                  <a:prstGeom prst="ellipse">
                    <a:avLst/>
                  </a:prstGeom>
                  <a:solidFill>
                    <a:srgbClr val="D1E8C5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6" name="Oval 103">
                    <a:extLst>
                      <a:ext uri="{FF2B5EF4-FFF2-40B4-BE49-F238E27FC236}">
                        <a16:creationId xmlns:a16="http://schemas.microsoft.com/office/drawing/2014/main" id="{843DE82E-1FC1-4F60-99E7-18658BED1D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7234781" y="5012295"/>
                    <a:ext cx="610340" cy="611901"/>
                  </a:xfrm>
                  <a:prstGeom prst="ellipse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DCA18F3E-5C44-4482-B544-FB5AE7B3E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263668" y="1325279"/>
                <a:ext cx="585365" cy="585365"/>
              </a:xfrm>
              <a:prstGeom prst="ellipse">
                <a:avLst/>
              </a:pr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+</a:t>
                </a:r>
                <a:endParaRPr lang="id-ID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Oval 137">
                    <a:extLst>
                      <a:ext uri="{FF2B5EF4-FFF2-40B4-BE49-F238E27FC236}">
                        <a16:creationId xmlns:a16="http://schemas.microsoft.com/office/drawing/2014/main" id="{3977079E-110A-476B-8E90-3D7EFAD09C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624066" y="1275327"/>
                    <a:ext cx="675902" cy="679023"/>
                  </a:xfrm>
                  <a:prstGeom prst="ellipse">
                    <a:avLst/>
                  </a:prstGeom>
                  <a:solidFill>
                    <a:srgbClr val="F6EB16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8" name="Oval 137">
                    <a:extLst>
                      <a:ext uri="{FF2B5EF4-FFF2-40B4-BE49-F238E27FC236}">
                        <a16:creationId xmlns:a16="http://schemas.microsoft.com/office/drawing/2014/main" id="{3977079E-110A-476B-8E90-3D7EFAD09C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624066" y="1275327"/>
                    <a:ext cx="675902" cy="679023"/>
                  </a:xfrm>
                  <a:prstGeom prst="ellipse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Oval 93">
                    <a:extLst>
                      <a:ext uri="{FF2B5EF4-FFF2-40B4-BE49-F238E27FC236}">
                        <a16:creationId xmlns:a16="http://schemas.microsoft.com/office/drawing/2014/main" id="{07C99E5F-E7E2-4940-BFAE-7ADCD5371F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2736059" y="3017372"/>
                    <a:ext cx="568194" cy="568194"/>
                  </a:xfrm>
                  <a:prstGeom prst="ellipse">
                    <a:avLst/>
                  </a:prstGeom>
                  <a:solidFill>
                    <a:srgbClr val="A7CF38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9" name="Oval 93">
                    <a:extLst>
                      <a:ext uri="{FF2B5EF4-FFF2-40B4-BE49-F238E27FC236}">
                        <a16:creationId xmlns:a16="http://schemas.microsoft.com/office/drawing/2014/main" id="{07C99E5F-E7E2-4940-BFAE-7ADCD5371F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2736059" y="3017372"/>
                    <a:ext cx="568194" cy="568194"/>
                  </a:xfrm>
                  <a:prstGeom prst="ellipse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0" name="Oval 91">
                <a:extLst>
                  <a:ext uri="{FF2B5EF4-FFF2-40B4-BE49-F238E27FC236}">
                    <a16:creationId xmlns:a16="http://schemas.microsoft.com/office/drawing/2014/main" id="{D5482E64-9B7C-4086-BF2A-E32034A89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854111" y="2664818"/>
                <a:ext cx="457364" cy="458926"/>
              </a:xfrm>
              <a:prstGeom prst="ellipse">
                <a:avLst/>
              </a:prstGeom>
              <a:solidFill>
                <a:srgbClr val="77ADDE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x</a:t>
                </a:r>
                <a:endParaRPr lang="id-ID" dirty="0"/>
              </a:p>
            </p:txBody>
          </p:sp>
        </p:grpSp>
        <p:sp>
          <p:nvSpPr>
            <p:cNvPr id="221" name="Oval 91">
              <a:extLst>
                <a:ext uri="{FF2B5EF4-FFF2-40B4-BE49-F238E27FC236}">
                  <a16:creationId xmlns:a16="http://schemas.microsoft.com/office/drawing/2014/main" id="{38787D09-5AC4-4438-B6F1-A87899BF8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335" y="4055936"/>
              <a:ext cx="457364" cy="458926"/>
            </a:xfrm>
            <a:prstGeom prst="ellipse">
              <a:avLst/>
            </a:prstGeom>
            <a:solidFill>
              <a:srgbClr val="77ADDE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x</a:t>
              </a:r>
              <a:endParaRPr lang="id-ID" dirty="0"/>
            </a:p>
          </p:txBody>
        </p:sp>
      </p:grpSp>
    </p:spTree>
    <p:extLst>
      <p:ext uri="{BB962C8B-B14F-4D97-AF65-F5344CB8AC3E}">
        <p14:creationId xmlns:p14="http://schemas.microsoft.com/office/powerpoint/2010/main" val="121093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7 L 0.12344 -0.00209 L 0.12266 -0.2632 L 0.12422 -0.26042 " pathEditMode="relative" ptsTypes="AAAA">
                                      <p:cBhvr>
                                        <p:cTn id="6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0949 L 0.00378 -0.40532 L 0.00456 -0.40532 " pathEditMode="relative" ptsTypes="AAA">
                                      <p:cBhvr>
                                        <p:cTn id="8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857 L -0.00091 -0.16088 L 0.04128 -0.16088 L 0.04128 -0.10393 L 0.04206 -0.10393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847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162 L 0.00195 0.18079 L 0.0332 0.18218 L 0.0332 0.18218 " pathEditMode="relative" ptsTypes="AAAA">
                                      <p:cBhvr>
                                        <p:cTn id="1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15 L 0.00039 -0.5544 L 0.13086 -0.5544 L 0.13164 -0.27662 L 0.13164 -0.27639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2" y="-2777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1273 L 0.00143 0.07106 L -0.04232 0.07106 L -0.04076 0.14884 " pathEditMode="relative" ptsTypes="AAAA">
                                      <p:cBhvr>
                                        <p:cTn id="22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08 L 0.36823 0.0118 L 0.36823 0.01203 " pathEditMode="relative" rAng="0" ptsTypes="AAA">
                                      <p:cBhvr>
                                        <p:cTn id="2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8" y="48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16 L 0.27604 0.0081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3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69 L 0.20261 0.00208 L 0.20261 0.00231 " pathEditMode="relative" rAng="0" ptsTypes="AAA">
                                      <p:cBhvr>
                                        <p:cTn id="30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31 L 0.10651 0.00092 " pathEditMode="relative" ptsTypes="AA">
                                      <p:cBhvr>
                                        <p:cTn id="3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37 L 0.00013 -0.3173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60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0037 L -0.00104 -0.29537 " pathEditMode="relative" ptsTypes="AA">
                                      <p:cBhvr>
                                        <p:cTn id="4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046 L -0.00182 -0.29213 " pathEditMode="relative" ptsTypes="AA">
                                      <p:cBhvr>
                                        <p:cTn id="4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0115 L -0.00143 -0.30301 L -0.00143 -0.30301 " pathEditMode="relative" ptsTypes="AAA">
                                      <p:cBhvr>
                                        <p:cTn id="48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23 L 0 -0.09468 L 0.04688 -0.09607 L 0.04609 -0.23634 L 0.04609 -0.23634 " pathEditMode="relative" ptsTypes="AAAAA">
                                      <p:cBhvr>
                                        <p:cTn id="52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1"/>
                                            </p:cond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254 L 0.303 0.00254 " pathEditMode="relative" ptsTypes="AA">
                                      <p:cBhvr>
                                        <p:cTn id="5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695 L -3.75E-6 -0.12222 L 0.07188 -0.12361 L 0.07266 -0.12361 " pathEditMode="relative" ptsTypes="AAAA">
                                      <p:cBhvr>
                                        <p:cTn id="5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764 L -0.00091 -0.11875 " pathEditMode="relative" ptsTypes="AA">
                                      <p:cBhvr>
                                        <p:cTn id="6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9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417 L 0.00143 -0.05972 L 0.05065 -0.06111 L 0.05065 -0.12778 " pathEditMode="relative" ptsTypes="AAAA">
                                      <p:cBhvr>
                                        <p:cTn id="64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92 L 0.17344 0.00046 " pathEditMode="relative" ptsTypes="AA">
                                      <p:cBhvr>
                                        <p:cTn id="66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162 L 0.22318 -0.00115 " pathEditMode="relative" ptsTypes="AA">
                                      <p:cBhvr>
                                        <p:cTn id="7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9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325 L 0.00091 -0.05925 L 0.0681 -0.05787 " pathEditMode="relative" ptsTypes="AAA">
                                      <p:cBhvr>
                                        <p:cTn id="7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3"/>
                                            </p:cond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393 L 0.00196 0.02871 L -0.10989 0.03102 L -0.11106 0.18403 " pathEditMode="relative" rAng="0" ptsTypes="AAAA">
                                      <p:cBhvr>
                                        <p:cTn id="7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4" y="939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5"/>
                                            </p:cond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185 L 0.00091 0.27986 L 0.04062 0.27986 L 0.03971 -0.29004 " pathEditMode="relative" rAng="0" ptsTypes="AAAA">
                                      <p:cBhvr>
                                        <p:cTn id="8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6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9"/>
                                            </p:cond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044 L -0.00052 0.39329 L 0.10807 0.3919 " pathEditMode="relative" rAng="0" ptsTypes="AAA">
                                      <p:cBhvr>
                                        <p:cTn id="82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19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046 L 0.20612 -0.0004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602 L 0.19154 -0.0125 C 0.20547 -0.01042 0.20052 -0.01042 0.20638 -0.01042 L 0.20508 -0.01042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78" y="-32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2 0.01527 L 0.86315 -0.0002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98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64" grpId="0" animBg="1"/>
      <p:bldP spid="99" grpId="0" animBg="1"/>
      <p:bldP spid="130" grpId="0" animBg="1"/>
      <p:bldP spid="136" grpId="0" animBg="1"/>
      <p:bldP spid="143" grpId="0" animBg="1"/>
      <p:bldP spid="145" grpId="0" animBg="1"/>
      <p:bldP spid="146" grpId="0" animBg="1"/>
      <p:bldP spid="157" grpId="0" animBg="1"/>
      <p:bldP spid="153" grpId="0" animBg="1"/>
      <p:bldP spid="66" grpId="0" animBg="1"/>
      <p:bldP spid="190" grpId="0" animBg="1"/>
      <p:bldP spid="191" grpId="0" animBg="1"/>
      <p:bldP spid="193" grpId="0" animBg="1"/>
      <p:bldP spid="124" grpId="0" animBg="1"/>
      <p:bldP spid="127" grpId="0" animBg="1"/>
      <p:bldP spid="125" grpId="0" animBg="1"/>
      <p:bldP spid="132" grpId="0" animBg="1"/>
      <p:bldP spid="135" grpId="0" animBg="1"/>
      <p:bldP spid="139" grpId="0" animBg="1"/>
      <p:bldP spid="111" grpId="0" animBg="1"/>
      <p:bldP spid="22" grpId="0" animBg="1"/>
      <p:bldP spid="140" grpId="0" animBg="1"/>
      <p:bldP spid="101" grpId="0" animBg="1"/>
      <p:bldP spid="1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8760AC8-7DE8-4B62-AAE0-A4EDF97B09CE}"/>
              </a:ext>
            </a:extLst>
          </p:cNvPr>
          <p:cNvGrpSpPr/>
          <p:nvPr/>
        </p:nvGrpSpPr>
        <p:grpSpPr>
          <a:xfrm>
            <a:off x="157394" y="5005390"/>
            <a:ext cx="11701470" cy="371475"/>
            <a:chOff x="374650" y="5019678"/>
            <a:chExt cx="12269796" cy="371475"/>
          </a:xfrm>
        </p:grpSpPr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4AD89AD-3966-4F2D-95B6-E6A5A968B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650" y="5075240"/>
              <a:ext cx="12161846" cy="0"/>
            </a:xfrm>
            <a:prstGeom prst="line">
              <a:avLst/>
            </a:pr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99D1D6F-006A-4C94-BA69-C2F053F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1571" y="5019678"/>
              <a:ext cx="142875" cy="111125"/>
            </a:xfrm>
            <a:custGeom>
              <a:avLst/>
              <a:gdLst>
                <a:gd name="T0" fmla="*/ 90 w 90"/>
                <a:gd name="T1" fmla="*/ 35 h 70"/>
                <a:gd name="T2" fmla="*/ 0 w 90"/>
                <a:gd name="T3" fmla="*/ 70 h 70"/>
                <a:gd name="T4" fmla="*/ 22 w 90"/>
                <a:gd name="T5" fmla="*/ 35 h 70"/>
                <a:gd name="T6" fmla="*/ 0 w 90"/>
                <a:gd name="T7" fmla="*/ 0 h 70"/>
                <a:gd name="T8" fmla="*/ 90 w 9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0">
                  <a:moveTo>
                    <a:pt x="90" y="35"/>
                  </a:moveTo>
                  <a:lnTo>
                    <a:pt x="0" y="70"/>
                  </a:lnTo>
                  <a:lnTo>
                    <a:pt x="22" y="35"/>
                  </a:lnTo>
                  <a:lnTo>
                    <a:pt x="0" y="0"/>
                  </a:lnTo>
                  <a:lnTo>
                    <a:pt x="90" y="35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E57EBC34-4460-449A-A339-5044BA55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5470" y="5137153"/>
              <a:ext cx="200025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BBFDA39-3D31-45A1-9A34-249ECE880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8" y="5137153"/>
              <a:ext cx="3921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 dirty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ime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Line 24">
            <a:extLst>
              <a:ext uri="{FF2B5EF4-FFF2-40B4-BE49-F238E27FC236}">
                <a16:creationId xmlns:a16="http://schemas.microsoft.com/office/drawing/2014/main" id="{2E78AB00-8CDC-4471-825D-14ECB4926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92576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227A4548-169A-4046-87B3-1B5351298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925764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FB74F3A4-8795-43BD-A4DF-E528ECDE3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54952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89FE3834-A082-45A6-9FF2-ACAC7FED0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549527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5A4261-9563-4CB4-804D-8F64411EB447}"/>
              </a:ext>
            </a:extLst>
          </p:cNvPr>
          <p:cNvGrpSpPr/>
          <p:nvPr/>
        </p:nvGrpSpPr>
        <p:grpSpPr>
          <a:xfrm>
            <a:off x="1116000" y="1675212"/>
            <a:ext cx="9920291" cy="3327798"/>
            <a:chOff x="-30163" y="1675212"/>
            <a:chExt cx="9920291" cy="3327798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F90871F-DFED-41B9-BCDD-B57F1D6EB9E8}"/>
                </a:ext>
              </a:extLst>
            </p:cNvPr>
            <p:cNvGrpSpPr/>
            <p:nvPr/>
          </p:nvGrpSpPr>
          <p:grpSpPr>
            <a:xfrm>
              <a:off x="2239813" y="3002733"/>
              <a:ext cx="631830" cy="111125"/>
              <a:chOff x="2395542" y="3002759"/>
              <a:chExt cx="641257" cy="111125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C334367A-4D96-455F-BA39-A5B8801F3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5542" y="305038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A588CB95-040C-46CF-85E6-2ACBB6EC9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674" y="30027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46DB724-60BA-42C3-A4D1-995AFF757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63" y="3705227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7692F278-475D-4688-BDA4-D37A5E849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0163" y="3705227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1615478-8D97-4E7A-BC1D-CD038023D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A787BE6A-3F50-477D-B1CD-B6287C22C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1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004B7BD-6306-473E-B517-F3E4556BC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FEDEC217-E0DD-48A0-BA51-0BB88373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1" y="369729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A820F47-D794-4A0D-A648-E9B07AF5EECC}"/>
                </a:ext>
              </a:extLst>
            </p:cNvPr>
            <p:cNvGrpSpPr/>
            <p:nvPr/>
          </p:nvGrpSpPr>
          <p:grpSpPr>
            <a:xfrm>
              <a:off x="735013" y="2066927"/>
              <a:ext cx="1808163" cy="2662238"/>
              <a:chOff x="735013" y="2066927"/>
              <a:chExt cx="1808163" cy="2662238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0345194-4C7E-4BAC-BCDF-37CCDD64B1D9}"/>
                  </a:ext>
                </a:extLst>
              </p:cNvPr>
              <p:cNvGrpSpPr/>
              <p:nvPr/>
            </p:nvGrpSpPr>
            <p:grpSpPr>
              <a:xfrm>
                <a:off x="2247901" y="2530477"/>
                <a:ext cx="134938" cy="460375"/>
                <a:chOff x="2247901" y="2530477"/>
                <a:chExt cx="134938" cy="460375"/>
              </a:xfrm>
            </p:grpSpPr>
            <p:sp>
              <p:nvSpPr>
                <p:cNvPr id="8" name="Freeform 5">
                  <a:extLst>
                    <a:ext uri="{FF2B5EF4-FFF2-40B4-BE49-F238E27FC236}">
                      <a16:creationId xmlns:a16="http://schemas.microsoft.com/office/drawing/2014/main" id="{FECEE12F-6757-4F08-9481-87AC39421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3464" y="2614614"/>
                  <a:ext cx="79375" cy="376238"/>
                </a:xfrm>
                <a:custGeom>
                  <a:avLst/>
                  <a:gdLst>
                    <a:gd name="T0" fmla="*/ 50 w 50"/>
                    <a:gd name="T1" fmla="*/ 237 h 237"/>
                    <a:gd name="T2" fmla="*/ 0 w 50"/>
                    <a:gd name="T3" fmla="*/ 237 h 237"/>
                    <a:gd name="T4" fmla="*/ 0 w 50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" h="237">
                      <a:moveTo>
                        <a:pt x="50" y="237"/>
                      </a:moveTo>
                      <a:lnTo>
                        <a:pt x="0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" name="Freeform 6">
                  <a:extLst>
                    <a:ext uri="{FF2B5EF4-FFF2-40B4-BE49-F238E27FC236}">
                      <a16:creationId xmlns:a16="http://schemas.microsoft.com/office/drawing/2014/main" id="{6A854D05-6D85-4C2F-8EBE-1EBB2223F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901" y="2530477"/>
                  <a:ext cx="111125" cy="111125"/>
                </a:xfrm>
                <a:custGeom>
                  <a:avLst/>
                  <a:gdLst>
                    <a:gd name="T0" fmla="*/ 35 w 70"/>
                    <a:gd name="T1" fmla="*/ 0 h 70"/>
                    <a:gd name="T2" fmla="*/ 70 w 70"/>
                    <a:gd name="T3" fmla="*/ 70 h 70"/>
                    <a:gd name="T4" fmla="*/ 35 w 70"/>
                    <a:gd name="T5" fmla="*/ 53 h 70"/>
                    <a:gd name="T6" fmla="*/ 0 w 70"/>
                    <a:gd name="T7" fmla="*/ 70 h 70"/>
                    <a:gd name="T8" fmla="*/ 35 w 70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35" y="0"/>
                      </a:moveTo>
                      <a:lnTo>
                        <a:pt x="70" y="70"/>
                      </a:lnTo>
                      <a:lnTo>
                        <a:pt x="35" y="53"/>
                      </a:lnTo>
                      <a:lnTo>
                        <a:pt x="0" y="7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7CBB3784-AD70-454D-846A-5D9967113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5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2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2AAE153D-4C2A-4A9A-A136-54D555110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45A7AB20-9163-4315-A57A-2F41271A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79471145-41DC-4BB4-80A0-5EF28EA6E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625" y="394494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18">
                    <a:extLst>
                      <a:ext uri="{FF2B5EF4-FFF2-40B4-BE49-F238E27FC236}">
                        <a16:creationId xmlns:a16="http://schemas.microsoft.com/office/drawing/2014/main" id="{FBFBDD5B-E9C2-410F-8F01-0BC0A5E50F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" name="Oval 18">
                    <a:extLst>
                      <a:ext uri="{FF2B5EF4-FFF2-40B4-BE49-F238E27FC236}">
                        <a16:creationId xmlns:a16="http://schemas.microsoft.com/office/drawing/2014/main" id="{FBFBDD5B-E9C2-410F-8F01-0BC0A5E50F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angle 19">
                <a:extLst>
                  <a:ext uri="{FF2B5EF4-FFF2-40B4-BE49-F238E27FC236}">
                    <a16:creationId xmlns:a16="http://schemas.microsoft.com/office/drawing/2014/main" id="{4701530E-50D5-44D8-AD85-0D88A4DD3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925" y="3197227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0A414DA-D956-49C6-86AC-8EFB094D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" y="3052764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0B78208C-370A-4410-AC39-651F1253A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2700" y="3052764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2778F4B-C3BA-41E6-89FD-245E9B0DA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75" y="2995614"/>
              <a:ext cx="112713" cy="112713"/>
            </a:xfrm>
            <a:custGeom>
              <a:avLst/>
              <a:gdLst>
                <a:gd name="T0" fmla="*/ 71 w 71"/>
                <a:gd name="T1" fmla="*/ 36 h 71"/>
                <a:gd name="T2" fmla="*/ 0 w 71"/>
                <a:gd name="T3" fmla="*/ 71 h 71"/>
                <a:gd name="T4" fmla="*/ 18 w 71"/>
                <a:gd name="T5" fmla="*/ 36 h 71"/>
                <a:gd name="T6" fmla="*/ 0 w 71"/>
                <a:gd name="T7" fmla="*/ 0 h 71"/>
                <a:gd name="T8" fmla="*/ 71 w 71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71" y="36"/>
                  </a:moveTo>
                  <a:lnTo>
                    <a:pt x="0" y="71"/>
                  </a:lnTo>
                  <a:lnTo>
                    <a:pt x="18" y="36"/>
                  </a:lnTo>
                  <a:lnTo>
                    <a:pt x="0" y="0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94A4D05-D53D-462E-8CC2-9E212DA26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7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7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974D4ECC-E6FB-455E-BEC7-DFE0FA31C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40" y="3647283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9498FC0-0134-4EDB-A6B4-A7E1F29E3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8" y="304641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AF208CF-2609-47D3-9EA2-EAF96958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8" y="3692527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604E9B8-D69A-465D-A50E-91886E02FC07}"/>
                </a:ext>
              </a:extLst>
            </p:cNvPr>
            <p:cNvGrpSpPr/>
            <p:nvPr/>
          </p:nvGrpSpPr>
          <p:grpSpPr>
            <a:xfrm>
              <a:off x="4676778" y="3002733"/>
              <a:ext cx="658464" cy="111125"/>
              <a:chOff x="4676778" y="3002733"/>
              <a:chExt cx="658464" cy="111125"/>
            </a:xfrm>
          </p:grpSpPr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416BFC77-F838-44AA-82BC-CF58D33B9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04641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C22BA9DE-F1C2-40E1-B3BA-58695B84E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002733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E40870D-A33B-469F-AE42-9091757BF2BD}"/>
                </a:ext>
              </a:extLst>
            </p:cNvPr>
            <p:cNvGrpSpPr/>
            <p:nvPr/>
          </p:nvGrpSpPr>
          <p:grpSpPr>
            <a:xfrm>
              <a:off x="4676778" y="3647259"/>
              <a:ext cx="658464" cy="111125"/>
              <a:chOff x="4676778" y="3647259"/>
              <a:chExt cx="658464" cy="111125"/>
            </a:xfrm>
          </p:grpSpPr>
          <p:sp>
            <p:nvSpPr>
              <p:cNvPr id="43" name="Line 40">
                <a:extLst>
                  <a:ext uri="{FF2B5EF4-FFF2-40B4-BE49-F238E27FC236}">
                    <a16:creationId xmlns:a16="http://schemas.microsoft.com/office/drawing/2014/main" id="{9A7E8BEC-4955-414B-83B8-CCB75CC17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692527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25926D74-585E-4E54-BB01-04AEE3CA6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6472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B0812133-922B-4762-B91F-6A9896BC8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7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0D654CF-2399-4EDF-9C6A-1D9CF2400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0717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2B538D10-1B2E-44AC-A8D7-B8E20EB3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7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Line 70">
              <a:extLst>
                <a:ext uri="{FF2B5EF4-FFF2-40B4-BE49-F238E27FC236}">
                  <a16:creationId xmlns:a16="http://schemas.microsoft.com/office/drawing/2014/main" id="{8B9AD5C5-424C-4E3E-8E81-D7549DF1D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0717" y="369729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CA03187-3157-46A3-B59F-B73E36B30CC7}"/>
                </a:ext>
              </a:extLst>
            </p:cNvPr>
            <p:cNvGrpSpPr/>
            <p:nvPr/>
          </p:nvGrpSpPr>
          <p:grpSpPr>
            <a:xfrm>
              <a:off x="5300666" y="2066927"/>
              <a:ext cx="1806576" cy="2662238"/>
              <a:chOff x="5300666" y="2066927"/>
              <a:chExt cx="1806576" cy="26622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Oval 77">
                    <a:extLst>
                      <a:ext uri="{FF2B5EF4-FFF2-40B4-BE49-F238E27FC236}">
                        <a16:creationId xmlns:a16="http://schemas.microsoft.com/office/drawing/2014/main" id="{04C5F06F-14FD-43B2-9258-08FA49EFFE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00666" y="4251327"/>
                    <a:ext cx="476250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80" name="Oval 77">
                    <a:extLst>
                      <a:ext uri="{FF2B5EF4-FFF2-40B4-BE49-F238E27FC236}">
                        <a16:creationId xmlns:a16="http://schemas.microsoft.com/office/drawing/2014/main" id="{04C5F06F-14FD-43B2-9258-08FA49EFFE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00666" y="4251327"/>
                    <a:ext cx="476250" cy="477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Freeform 64">
                <a:extLst>
                  <a:ext uri="{FF2B5EF4-FFF2-40B4-BE49-F238E27FC236}">
                    <a16:creationId xmlns:a16="http://schemas.microsoft.com/office/drawing/2014/main" id="{245A3780-C1DC-4E88-A01F-4D2D4BB70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7529" y="261461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65">
                <a:extLst>
                  <a:ext uri="{FF2B5EF4-FFF2-40B4-BE49-F238E27FC236}">
                    <a16:creationId xmlns:a16="http://schemas.microsoft.com/office/drawing/2014/main" id="{21AC07EC-68A5-4B48-B417-1A842501F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967" y="2530477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Freeform 72">
                <a:extLst>
                  <a:ext uri="{FF2B5EF4-FFF2-40B4-BE49-F238E27FC236}">
                    <a16:creationId xmlns:a16="http://schemas.microsoft.com/office/drawing/2014/main" id="{D45E987D-091D-4DD9-B8E0-39F8DEEEF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5591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Freeform 73">
                    <a:extLst>
                      <a:ext uri="{FF2B5EF4-FFF2-40B4-BE49-F238E27FC236}">
                        <a16:creationId xmlns:a16="http://schemas.microsoft.com/office/drawing/2014/main" id="{4EB2AC02-FE5C-4225-9455-DBAD06E84B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9404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76" name="Freeform 73">
                    <a:extLst>
                      <a:ext uri="{FF2B5EF4-FFF2-40B4-BE49-F238E27FC236}">
                        <a16:creationId xmlns:a16="http://schemas.microsoft.com/office/drawing/2014/main" id="{4EB2AC02-FE5C-4225-9455-DBAD06E84B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29404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5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Freeform 74">
                <a:extLst>
                  <a:ext uri="{FF2B5EF4-FFF2-40B4-BE49-F238E27FC236}">
                    <a16:creationId xmlns:a16="http://schemas.microsoft.com/office/drawing/2014/main" id="{FBBAEF6C-2E17-470F-B30E-96025EA8E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791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75">
                <a:extLst>
                  <a:ext uri="{FF2B5EF4-FFF2-40B4-BE49-F238E27FC236}">
                    <a16:creationId xmlns:a16="http://schemas.microsoft.com/office/drawing/2014/main" id="{31F471E0-1A3B-4661-B44B-5E46B86E5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791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76">
                <a:extLst>
                  <a:ext uri="{FF2B5EF4-FFF2-40B4-BE49-F238E27FC236}">
                    <a16:creationId xmlns:a16="http://schemas.microsoft.com/office/drawing/2014/main" id="{DBA9B7D7-EADC-4A70-8415-B37D4F42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91" y="3944940"/>
                <a:ext cx="112713" cy="111125"/>
              </a:xfrm>
              <a:custGeom>
                <a:avLst/>
                <a:gdLst>
                  <a:gd name="T0" fmla="*/ 35 w 71"/>
                  <a:gd name="T1" fmla="*/ 0 h 70"/>
                  <a:gd name="T2" fmla="*/ 71 w 71"/>
                  <a:gd name="T3" fmla="*/ 70 h 70"/>
                  <a:gd name="T4" fmla="*/ 35 w 71"/>
                  <a:gd name="T5" fmla="*/ 52 h 70"/>
                  <a:gd name="T6" fmla="*/ 0 w 71"/>
                  <a:gd name="T7" fmla="*/ 70 h 70"/>
                  <a:gd name="T8" fmla="*/ 35 w 71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0">
                    <a:moveTo>
                      <a:pt x="35" y="0"/>
                    </a:moveTo>
                    <a:lnTo>
                      <a:pt x="71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Rectangle 78">
                <a:extLst>
                  <a:ext uri="{FF2B5EF4-FFF2-40B4-BE49-F238E27FC236}">
                    <a16:creationId xmlns:a16="http://schemas.microsoft.com/office/drawing/2014/main" id="{88A97156-AAB5-4BBA-A92B-CE7F4870A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1816" y="3197227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D8D64F7F-6B5F-489A-B04E-E8F575BA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843" y="3035302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4BF2EA96-4A7F-4C49-8CE2-97848190C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0843" y="3035302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2D8506CB-BEF9-4E0A-9053-6373211CD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843" y="3681415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55">
              <a:extLst>
                <a:ext uri="{FF2B5EF4-FFF2-40B4-BE49-F238E27FC236}">
                  <a16:creationId xmlns:a16="http://schemas.microsoft.com/office/drawing/2014/main" id="{448EA529-5F7B-4434-A512-181058D886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0843" y="3681415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607C7C16-D1E1-4E77-932E-03BB72A7C387}"/>
                </a:ext>
              </a:extLst>
            </p:cNvPr>
            <p:cNvGrpSpPr/>
            <p:nvPr/>
          </p:nvGrpSpPr>
          <p:grpSpPr>
            <a:xfrm>
              <a:off x="7570792" y="2051052"/>
              <a:ext cx="1806577" cy="2660651"/>
              <a:chOff x="7570792" y="2051052"/>
              <a:chExt cx="1806577" cy="2660651"/>
            </a:xfrm>
          </p:grpSpPr>
          <p:sp>
            <p:nvSpPr>
              <p:cNvPr id="52" name="Freeform 49">
                <a:extLst>
                  <a:ext uri="{FF2B5EF4-FFF2-40B4-BE49-F238E27FC236}">
                    <a16:creationId xmlns:a16="http://schemas.microsoft.com/office/drawing/2014/main" id="{FAD8B565-8CD2-4094-A68C-2646EABFB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9243" y="2597152"/>
                <a:ext cx="79375" cy="377825"/>
              </a:xfrm>
              <a:custGeom>
                <a:avLst/>
                <a:gdLst>
                  <a:gd name="T0" fmla="*/ 50 w 50"/>
                  <a:gd name="T1" fmla="*/ 238 h 238"/>
                  <a:gd name="T2" fmla="*/ 0 w 50"/>
                  <a:gd name="T3" fmla="*/ 238 h 238"/>
                  <a:gd name="T4" fmla="*/ 0 w 50"/>
                  <a:gd name="T5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238">
                    <a:moveTo>
                      <a:pt x="50" y="238"/>
                    </a:moveTo>
                    <a:lnTo>
                      <a:pt x="0" y="238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50">
                <a:extLst>
                  <a:ext uri="{FF2B5EF4-FFF2-40B4-BE49-F238E27FC236}">
                    <a16:creationId xmlns:a16="http://schemas.microsoft.com/office/drawing/2014/main" id="{AF7762BB-0B94-495E-84CF-6DB41A8D2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3681" y="2514602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57">
                <a:extLst>
                  <a:ext uri="{FF2B5EF4-FFF2-40B4-BE49-F238E27FC236}">
                    <a16:creationId xmlns:a16="http://schemas.microsoft.com/office/drawing/2014/main" id="{1E1FE144-194B-437E-A600-7062C9D1E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5717" y="2859089"/>
                <a:ext cx="1635126" cy="1068388"/>
              </a:xfrm>
              <a:custGeom>
                <a:avLst/>
                <a:gdLst>
                  <a:gd name="T0" fmla="*/ 363 w 4141"/>
                  <a:gd name="T1" fmla="*/ 0 h 2706"/>
                  <a:gd name="T2" fmla="*/ 3667 w 4141"/>
                  <a:gd name="T3" fmla="*/ 0 h 2706"/>
                  <a:gd name="T4" fmla="*/ 4141 w 4141"/>
                  <a:gd name="T5" fmla="*/ 383 h 2706"/>
                  <a:gd name="T6" fmla="*/ 4141 w 4141"/>
                  <a:gd name="T7" fmla="*/ 2278 h 2706"/>
                  <a:gd name="T8" fmla="*/ 3771 w 4141"/>
                  <a:gd name="T9" fmla="*/ 2704 h 2706"/>
                  <a:gd name="T10" fmla="*/ 363 w 4141"/>
                  <a:gd name="T11" fmla="*/ 2706 h 2706"/>
                  <a:gd name="T12" fmla="*/ 0 w 4141"/>
                  <a:gd name="T13" fmla="*/ 2300 h 2706"/>
                  <a:gd name="T14" fmla="*/ 0 w 4141"/>
                  <a:gd name="T15" fmla="*/ 406 h 2706"/>
                  <a:gd name="T16" fmla="*/ 363 w 4141"/>
                  <a:gd name="T17" fmla="*/ 0 h 2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6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6"/>
                      <a:pt x="4141" y="383"/>
                      <a:pt x="4141" y="383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2"/>
                      <a:pt x="3972" y="2704"/>
                      <a:pt x="3771" y="2704"/>
                    </a:cubicBezTo>
                    <a:cubicBezTo>
                      <a:pt x="363" y="2706"/>
                      <a:pt x="363" y="2706"/>
                      <a:pt x="363" y="2706"/>
                    </a:cubicBezTo>
                    <a:cubicBezTo>
                      <a:pt x="162" y="2706"/>
                      <a:pt x="0" y="2525"/>
                      <a:pt x="0" y="2300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1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Oval 58">
                    <a:extLst>
                      <a:ext uri="{FF2B5EF4-FFF2-40B4-BE49-F238E27FC236}">
                        <a16:creationId xmlns:a16="http://schemas.microsoft.com/office/drawing/2014/main" id="{4C1A3CDD-DEF7-49E8-887E-C81CBEF407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9531" y="2051052"/>
                    <a:ext cx="477838" cy="477838"/>
                  </a:xfrm>
                  <a:prstGeom prst="ellipse">
                    <a:avLst/>
                  </a:pr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61" name="Oval 58">
                    <a:extLst>
                      <a:ext uri="{FF2B5EF4-FFF2-40B4-BE49-F238E27FC236}">
                        <a16:creationId xmlns:a16="http://schemas.microsoft.com/office/drawing/2014/main" id="{4C1A3CDD-DEF7-49E8-887E-C81CBEF407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899531" y="2051052"/>
                    <a:ext cx="477838" cy="477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Freeform 59">
                <a:extLst>
                  <a:ext uri="{FF2B5EF4-FFF2-40B4-BE49-F238E27FC236}">
                    <a16:creationId xmlns:a16="http://schemas.microsoft.com/office/drawing/2014/main" id="{40544816-F55C-4CE8-9E9F-3F4FE997D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7" y="4011615"/>
                <a:ext cx="19050" cy="204788"/>
              </a:xfrm>
              <a:custGeom>
                <a:avLst/>
                <a:gdLst>
                  <a:gd name="T0" fmla="*/ 0 w 12"/>
                  <a:gd name="T1" fmla="*/ 129 h 129"/>
                  <a:gd name="T2" fmla="*/ 10 w 12"/>
                  <a:gd name="T3" fmla="*/ 129 h 129"/>
                  <a:gd name="T4" fmla="*/ 12 w 12"/>
                  <a:gd name="T5" fmla="*/ 0 h 129"/>
                  <a:gd name="T6" fmla="*/ 0 w 12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2" y="0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60">
                <a:extLst>
                  <a:ext uri="{FF2B5EF4-FFF2-40B4-BE49-F238E27FC236}">
                    <a16:creationId xmlns:a16="http://schemas.microsoft.com/office/drawing/2014/main" id="{728702A6-46C8-4B73-AF7D-92D0AF826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7" y="4011615"/>
                <a:ext cx="19050" cy="204788"/>
              </a:xfrm>
              <a:custGeom>
                <a:avLst/>
                <a:gdLst>
                  <a:gd name="T0" fmla="*/ 0 w 12"/>
                  <a:gd name="T1" fmla="*/ 129 h 129"/>
                  <a:gd name="T2" fmla="*/ 10 w 12"/>
                  <a:gd name="T3" fmla="*/ 129 h 129"/>
                  <a:gd name="T4" fmla="*/ 12 w 12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2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61">
                <a:extLst>
                  <a:ext uri="{FF2B5EF4-FFF2-40B4-BE49-F238E27FC236}">
                    <a16:creationId xmlns:a16="http://schemas.microsoft.com/office/drawing/2014/main" id="{C77FF3DA-3594-4239-AD70-E1E2B1150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817" y="3927477"/>
                <a:ext cx="112713" cy="112713"/>
              </a:xfrm>
              <a:custGeom>
                <a:avLst/>
                <a:gdLst>
                  <a:gd name="T0" fmla="*/ 36 w 71"/>
                  <a:gd name="T1" fmla="*/ 0 h 71"/>
                  <a:gd name="T2" fmla="*/ 71 w 71"/>
                  <a:gd name="T3" fmla="*/ 71 h 71"/>
                  <a:gd name="T4" fmla="*/ 36 w 71"/>
                  <a:gd name="T5" fmla="*/ 53 h 71"/>
                  <a:gd name="T6" fmla="*/ 0 w 71"/>
                  <a:gd name="T7" fmla="*/ 71 h 71"/>
                  <a:gd name="T8" fmla="*/ 36 w 71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71" y="71"/>
                    </a:lnTo>
                    <a:lnTo>
                      <a:pt x="36" y="53"/>
                    </a:lnTo>
                    <a:lnTo>
                      <a:pt x="0" y="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2">
                    <a:extLst>
                      <a:ext uri="{FF2B5EF4-FFF2-40B4-BE49-F238E27FC236}">
                        <a16:creationId xmlns:a16="http://schemas.microsoft.com/office/drawing/2014/main" id="{74F1F01C-DFC3-418E-BAFB-87CC91C8AD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70792" y="4233865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65" name="Oval 62">
                    <a:extLst>
                      <a:ext uri="{FF2B5EF4-FFF2-40B4-BE49-F238E27FC236}">
                        <a16:creationId xmlns:a16="http://schemas.microsoft.com/office/drawing/2014/main" id="{74F1F01C-DFC3-418E-BAFB-87CC91C8AD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570792" y="4233865"/>
                    <a:ext cx="477838" cy="477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Rectangle 63">
                <a:extLst>
                  <a:ext uri="{FF2B5EF4-FFF2-40B4-BE49-F238E27FC236}">
                    <a16:creationId xmlns:a16="http://schemas.microsoft.com/office/drawing/2014/main" id="{79F23B6F-5E45-42EF-88B2-EE150E6C5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3530" y="3181352"/>
                <a:ext cx="1222376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FC8E6212-C158-4BCD-AE0F-61671909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92" y="3005139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85FE7FAB-B0C1-467E-BA32-D8E9217EB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92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6BBBDF0A-33A7-46E1-85F0-2BEF1ACF0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3" y="298529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A36A537F-FD10-4CE0-A8AD-594FBF137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3" y="3629821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DA8E797-702A-43C7-950E-7F8FE5C91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5037" y="1675212"/>
              <a:ext cx="2260204" cy="3327798"/>
              <a:chOff x="735013" y="2066927"/>
              <a:chExt cx="1808163" cy="26622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C3357CE-0F3C-4F4A-ACBB-16962F4B752C}"/>
                  </a:ext>
                </a:extLst>
              </p:cNvPr>
              <p:cNvGrpSpPr/>
              <p:nvPr/>
            </p:nvGrpSpPr>
            <p:grpSpPr>
              <a:xfrm>
                <a:off x="2247901" y="2530477"/>
                <a:ext cx="134938" cy="460375"/>
                <a:chOff x="2247901" y="2530477"/>
                <a:chExt cx="134938" cy="460375"/>
              </a:xfrm>
            </p:grpSpPr>
            <p:sp>
              <p:nvSpPr>
                <p:cNvPr id="125" name="Freeform 5">
                  <a:extLst>
                    <a:ext uri="{FF2B5EF4-FFF2-40B4-BE49-F238E27FC236}">
                      <a16:creationId xmlns:a16="http://schemas.microsoft.com/office/drawing/2014/main" id="{EB2C94DC-ACD6-4BB1-9107-0E06D393D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3464" y="2614614"/>
                  <a:ext cx="79375" cy="376238"/>
                </a:xfrm>
                <a:custGeom>
                  <a:avLst/>
                  <a:gdLst>
                    <a:gd name="T0" fmla="*/ 50 w 50"/>
                    <a:gd name="T1" fmla="*/ 237 h 237"/>
                    <a:gd name="T2" fmla="*/ 0 w 50"/>
                    <a:gd name="T3" fmla="*/ 237 h 237"/>
                    <a:gd name="T4" fmla="*/ 0 w 50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" h="237">
                      <a:moveTo>
                        <a:pt x="50" y="237"/>
                      </a:moveTo>
                      <a:lnTo>
                        <a:pt x="0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6" name="Freeform 6">
                  <a:extLst>
                    <a:ext uri="{FF2B5EF4-FFF2-40B4-BE49-F238E27FC236}">
                      <a16:creationId xmlns:a16="http://schemas.microsoft.com/office/drawing/2014/main" id="{865A39E8-FCFB-4815-84B7-C491F5965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901" y="2530477"/>
                  <a:ext cx="111125" cy="111125"/>
                </a:xfrm>
                <a:custGeom>
                  <a:avLst/>
                  <a:gdLst>
                    <a:gd name="T0" fmla="*/ 35 w 70"/>
                    <a:gd name="T1" fmla="*/ 0 h 70"/>
                    <a:gd name="T2" fmla="*/ 70 w 70"/>
                    <a:gd name="T3" fmla="*/ 70 h 70"/>
                    <a:gd name="T4" fmla="*/ 35 w 70"/>
                    <a:gd name="T5" fmla="*/ 53 h 70"/>
                    <a:gd name="T6" fmla="*/ 0 w 70"/>
                    <a:gd name="T7" fmla="*/ 70 h 70"/>
                    <a:gd name="T8" fmla="*/ 35 w 70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35" y="0"/>
                      </a:moveTo>
                      <a:lnTo>
                        <a:pt x="70" y="70"/>
                      </a:lnTo>
                      <a:lnTo>
                        <a:pt x="35" y="53"/>
                      </a:lnTo>
                      <a:lnTo>
                        <a:pt x="0" y="7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12" name="Freeform 13">
                <a:extLst>
                  <a:ext uri="{FF2B5EF4-FFF2-40B4-BE49-F238E27FC236}">
                    <a16:creationId xmlns:a16="http://schemas.microsoft.com/office/drawing/2014/main" id="{CC8764CA-1CE8-44C3-B9ED-5C777344D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5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Freeform 14">
                    <a:extLst>
                      <a:ext uri="{FF2B5EF4-FFF2-40B4-BE49-F238E27FC236}">
                        <a16:creationId xmlns:a16="http://schemas.microsoft.com/office/drawing/2014/main" id="{3C337765-EB5C-48A9-83B3-C577815405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13" name="Freeform 14">
                    <a:extLst>
                      <a:ext uri="{FF2B5EF4-FFF2-40B4-BE49-F238E27FC236}">
                        <a16:creationId xmlns:a16="http://schemas.microsoft.com/office/drawing/2014/main" id="{3C337765-EB5C-48A9-83B3-C577815405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8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4" name="Freeform 15">
                <a:extLst>
                  <a:ext uri="{FF2B5EF4-FFF2-40B4-BE49-F238E27FC236}">
                    <a16:creationId xmlns:a16="http://schemas.microsoft.com/office/drawing/2014/main" id="{346D63F3-8F84-4DBC-B6E5-CFB8FA0C3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16">
                <a:extLst>
                  <a:ext uri="{FF2B5EF4-FFF2-40B4-BE49-F238E27FC236}">
                    <a16:creationId xmlns:a16="http://schemas.microsoft.com/office/drawing/2014/main" id="{602DA254-30BD-4E91-929D-C33E23181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17">
                <a:extLst>
                  <a:ext uri="{FF2B5EF4-FFF2-40B4-BE49-F238E27FC236}">
                    <a16:creationId xmlns:a16="http://schemas.microsoft.com/office/drawing/2014/main" id="{E24AE373-65EC-4869-BCA1-BF6B94A5A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625" y="394494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Oval 18">
                    <a:extLst>
                      <a:ext uri="{FF2B5EF4-FFF2-40B4-BE49-F238E27FC236}">
                        <a16:creationId xmlns:a16="http://schemas.microsoft.com/office/drawing/2014/main" id="{163F03AA-3DC5-4AAF-9619-4F2B4DFEBB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23" name="Oval 18">
                    <a:extLst>
                      <a:ext uri="{FF2B5EF4-FFF2-40B4-BE49-F238E27FC236}">
                        <a16:creationId xmlns:a16="http://schemas.microsoft.com/office/drawing/2014/main" id="{163F03AA-3DC5-4AAF-9619-4F2B4DFEBB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Rectangle 19">
                <a:extLst>
                  <a:ext uri="{FF2B5EF4-FFF2-40B4-BE49-F238E27FC236}">
                    <a16:creationId xmlns:a16="http://schemas.microsoft.com/office/drawing/2014/main" id="{0FF27828-E97B-4105-BD33-A5D4D5B41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239" y="3241676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917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8760AC8-7DE8-4B62-AAE0-A4EDF97B09CE}"/>
              </a:ext>
            </a:extLst>
          </p:cNvPr>
          <p:cNvGrpSpPr/>
          <p:nvPr/>
        </p:nvGrpSpPr>
        <p:grpSpPr>
          <a:xfrm>
            <a:off x="157394" y="5005390"/>
            <a:ext cx="11701470" cy="371475"/>
            <a:chOff x="374650" y="5019678"/>
            <a:chExt cx="12269796" cy="371475"/>
          </a:xfrm>
        </p:grpSpPr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4AD89AD-3966-4F2D-95B6-E6A5A968B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650" y="5075240"/>
              <a:ext cx="12161846" cy="0"/>
            </a:xfrm>
            <a:prstGeom prst="line">
              <a:avLst/>
            </a:pr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99D1D6F-006A-4C94-BA69-C2F053F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1571" y="5019678"/>
              <a:ext cx="142875" cy="111125"/>
            </a:xfrm>
            <a:custGeom>
              <a:avLst/>
              <a:gdLst>
                <a:gd name="T0" fmla="*/ 90 w 90"/>
                <a:gd name="T1" fmla="*/ 35 h 70"/>
                <a:gd name="T2" fmla="*/ 0 w 90"/>
                <a:gd name="T3" fmla="*/ 70 h 70"/>
                <a:gd name="T4" fmla="*/ 22 w 90"/>
                <a:gd name="T5" fmla="*/ 35 h 70"/>
                <a:gd name="T6" fmla="*/ 0 w 90"/>
                <a:gd name="T7" fmla="*/ 0 h 70"/>
                <a:gd name="T8" fmla="*/ 90 w 9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0">
                  <a:moveTo>
                    <a:pt x="90" y="35"/>
                  </a:moveTo>
                  <a:lnTo>
                    <a:pt x="0" y="70"/>
                  </a:lnTo>
                  <a:lnTo>
                    <a:pt x="22" y="35"/>
                  </a:lnTo>
                  <a:lnTo>
                    <a:pt x="0" y="0"/>
                  </a:lnTo>
                  <a:lnTo>
                    <a:pt x="90" y="35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E57EBC34-4460-449A-A339-5044BA55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5470" y="5137153"/>
              <a:ext cx="200025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BBFDA39-3D31-45A1-9A34-249ECE880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8" y="5137153"/>
              <a:ext cx="3921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 dirty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ime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Line 24">
            <a:extLst>
              <a:ext uri="{FF2B5EF4-FFF2-40B4-BE49-F238E27FC236}">
                <a16:creationId xmlns:a16="http://schemas.microsoft.com/office/drawing/2014/main" id="{2E78AB00-8CDC-4471-825D-14ECB4926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92576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227A4548-169A-4046-87B3-1B5351298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925764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FB74F3A4-8795-43BD-A4DF-E528ECDE3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54952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89FE3834-A082-45A6-9FF2-ACAC7FED0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549527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93BC41-4DCE-4652-A29D-D6A81F1B5D5C}"/>
              </a:ext>
            </a:extLst>
          </p:cNvPr>
          <p:cNvGrpSpPr/>
          <p:nvPr/>
        </p:nvGrpSpPr>
        <p:grpSpPr>
          <a:xfrm>
            <a:off x="1116000" y="1669021"/>
            <a:ext cx="9920291" cy="3327798"/>
            <a:chOff x="-30163" y="1669021"/>
            <a:chExt cx="9920291" cy="3327798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46DB724-60BA-42C3-A4D1-995AFF757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63" y="3705227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7692F278-475D-4688-BDA4-D37A5E849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0163" y="3705227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1615478-8D97-4E7A-BC1D-CD038023D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A787BE6A-3F50-477D-B1CD-B6287C22C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1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004B7BD-6306-473E-B517-F3E4556BC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FEDEC217-E0DD-48A0-BA51-0BB88373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1" y="369729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A820F47-D794-4A0D-A648-E9B07AF5EECC}"/>
                </a:ext>
              </a:extLst>
            </p:cNvPr>
            <p:cNvGrpSpPr/>
            <p:nvPr/>
          </p:nvGrpSpPr>
          <p:grpSpPr>
            <a:xfrm>
              <a:off x="735013" y="2066927"/>
              <a:ext cx="1808163" cy="2662238"/>
              <a:chOff x="735013" y="2066927"/>
              <a:chExt cx="1808163" cy="2662238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0345194-4C7E-4BAC-BCDF-37CCDD64B1D9}"/>
                  </a:ext>
                </a:extLst>
              </p:cNvPr>
              <p:cNvGrpSpPr/>
              <p:nvPr/>
            </p:nvGrpSpPr>
            <p:grpSpPr>
              <a:xfrm>
                <a:off x="2247901" y="2530477"/>
                <a:ext cx="134938" cy="460375"/>
                <a:chOff x="2247901" y="2530477"/>
                <a:chExt cx="134938" cy="460375"/>
              </a:xfrm>
            </p:grpSpPr>
            <p:sp>
              <p:nvSpPr>
                <p:cNvPr id="8" name="Freeform 5">
                  <a:extLst>
                    <a:ext uri="{FF2B5EF4-FFF2-40B4-BE49-F238E27FC236}">
                      <a16:creationId xmlns:a16="http://schemas.microsoft.com/office/drawing/2014/main" id="{FECEE12F-6757-4F08-9481-87AC39421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3464" y="2614614"/>
                  <a:ext cx="79375" cy="376238"/>
                </a:xfrm>
                <a:custGeom>
                  <a:avLst/>
                  <a:gdLst>
                    <a:gd name="T0" fmla="*/ 50 w 50"/>
                    <a:gd name="T1" fmla="*/ 237 h 237"/>
                    <a:gd name="T2" fmla="*/ 0 w 50"/>
                    <a:gd name="T3" fmla="*/ 237 h 237"/>
                    <a:gd name="T4" fmla="*/ 0 w 50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" h="237">
                      <a:moveTo>
                        <a:pt x="50" y="237"/>
                      </a:moveTo>
                      <a:lnTo>
                        <a:pt x="0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" name="Freeform 6">
                  <a:extLst>
                    <a:ext uri="{FF2B5EF4-FFF2-40B4-BE49-F238E27FC236}">
                      <a16:creationId xmlns:a16="http://schemas.microsoft.com/office/drawing/2014/main" id="{6A854D05-6D85-4C2F-8EBE-1EBB2223F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901" y="2530477"/>
                  <a:ext cx="111125" cy="111125"/>
                </a:xfrm>
                <a:custGeom>
                  <a:avLst/>
                  <a:gdLst>
                    <a:gd name="T0" fmla="*/ 35 w 70"/>
                    <a:gd name="T1" fmla="*/ 0 h 70"/>
                    <a:gd name="T2" fmla="*/ 70 w 70"/>
                    <a:gd name="T3" fmla="*/ 70 h 70"/>
                    <a:gd name="T4" fmla="*/ 35 w 70"/>
                    <a:gd name="T5" fmla="*/ 53 h 70"/>
                    <a:gd name="T6" fmla="*/ 0 w 70"/>
                    <a:gd name="T7" fmla="*/ 70 h 70"/>
                    <a:gd name="T8" fmla="*/ 35 w 70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35" y="0"/>
                      </a:moveTo>
                      <a:lnTo>
                        <a:pt x="70" y="70"/>
                      </a:lnTo>
                      <a:lnTo>
                        <a:pt x="35" y="53"/>
                      </a:lnTo>
                      <a:lnTo>
                        <a:pt x="0" y="7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7CBB3784-AD70-454D-846A-5D9967113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5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2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2AAE153D-4C2A-4A9A-A136-54D555110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45A7AB20-9163-4315-A57A-2F41271A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79471145-41DC-4BB4-80A0-5EF28EA6E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625" y="394494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18">
                    <a:extLst>
                      <a:ext uri="{FF2B5EF4-FFF2-40B4-BE49-F238E27FC236}">
                        <a16:creationId xmlns:a16="http://schemas.microsoft.com/office/drawing/2014/main" id="{FBFBDD5B-E9C2-410F-8F01-0BC0A5E50F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" name="Oval 18">
                    <a:extLst>
                      <a:ext uri="{FF2B5EF4-FFF2-40B4-BE49-F238E27FC236}">
                        <a16:creationId xmlns:a16="http://schemas.microsoft.com/office/drawing/2014/main" id="{FBFBDD5B-E9C2-410F-8F01-0BC0A5E50F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angle 19">
                <a:extLst>
                  <a:ext uri="{FF2B5EF4-FFF2-40B4-BE49-F238E27FC236}">
                    <a16:creationId xmlns:a16="http://schemas.microsoft.com/office/drawing/2014/main" id="{4701530E-50D5-44D8-AD85-0D88A4DD3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925" y="3197227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0A414DA-D956-49C6-86AC-8EFB094D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" y="3052764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0B78208C-370A-4410-AC39-651F1253A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2700" y="3052764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2778F4B-C3BA-41E6-89FD-245E9B0DA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75" y="2995614"/>
              <a:ext cx="112713" cy="112713"/>
            </a:xfrm>
            <a:custGeom>
              <a:avLst/>
              <a:gdLst>
                <a:gd name="T0" fmla="*/ 71 w 71"/>
                <a:gd name="T1" fmla="*/ 36 h 71"/>
                <a:gd name="T2" fmla="*/ 0 w 71"/>
                <a:gd name="T3" fmla="*/ 71 h 71"/>
                <a:gd name="T4" fmla="*/ 18 w 71"/>
                <a:gd name="T5" fmla="*/ 36 h 71"/>
                <a:gd name="T6" fmla="*/ 0 w 71"/>
                <a:gd name="T7" fmla="*/ 0 h 71"/>
                <a:gd name="T8" fmla="*/ 71 w 71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71" y="36"/>
                  </a:moveTo>
                  <a:lnTo>
                    <a:pt x="0" y="71"/>
                  </a:lnTo>
                  <a:lnTo>
                    <a:pt x="18" y="36"/>
                  </a:lnTo>
                  <a:lnTo>
                    <a:pt x="0" y="0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94A4D05-D53D-462E-8CC2-9E212DA26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7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7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F90871F-DFED-41B9-BCDD-B57F1D6EB9E8}"/>
                </a:ext>
              </a:extLst>
            </p:cNvPr>
            <p:cNvGrpSpPr/>
            <p:nvPr/>
          </p:nvGrpSpPr>
          <p:grpSpPr>
            <a:xfrm>
              <a:off x="2405064" y="3002759"/>
              <a:ext cx="638179" cy="111125"/>
              <a:chOff x="2395542" y="3002759"/>
              <a:chExt cx="647701" cy="111125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C334367A-4D96-455F-BA39-A5B8801F3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5542" y="305038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A588CB95-040C-46CF-85E6-2ACBB6EC9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118" y="30027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974D4ECC-E6FB-455E-BEC7-DFE0FA31C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118" y="364728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9498FC0-0134-4EDB-A6B4-A7E1F29E3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8" y="304641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AF208CF-2609-47D3-9EA2-EAF96958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8" y="3692527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604E9B8-D69A-465D-A50E-91886E02FC07}"/>
                </a:ext>
              </a:extLst>
            </p:cNvPr>
            <p:cNvGrpSpPr/>
            <p:nvPr/>
          </p:nvGrpSpPr>
          <p:grpSpPr>
            <a:xfrm>
              <a:off x="4676778" y="3002733"/>
              <a:ext cx="658464" cy="111125"/>
              <a:chOff x="4676778" y="3002733"/>
              <a:chExt cx="658464" cy="111125"/>
            </a:xfrm>
          </p:grpSpPr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416BFC77-F838-44AA-82BC-CF58D33B9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04641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C22BA9DE-F1C2-40E1-B3BA-58695B84E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002733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E40870D-A33B-469F-AE42-9091757BF2BD}"/>
                </a:ext>
              </a:extLst>
            </p:cNvPr>
            <p:cNvGrpSpPr/>
            <p:nvPr/>
          </p:nvGrpSpPr>
          <p:grpSpPr>
            <a:xfrm>
              <a:off x="4676778" y="3647259"/>
              <a:ext cx="658464" cy="111125"/>
              <a:chOff x="4676778" y="3647259"/>
              <a:chExt cx="658464" cy="111125"/>
            </a:xfrm>
          </p:grpSpPr>
          <p:sp>
            <p:nvSpPr>
              <p:cNvPr id="43" name="Line 40">
                <a:extLst>
                  <a:ext uri="{FF2B5EF4-FFF2-40B4-BE49-F238E27FC236}">
                    <a16:creationId xmlns:a16="http://schemas.microsoft.com/office/drawing/2014/main" id="{9A7E8BEC-4955-414B-83B8-CCB75CC17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692527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25926D74-585E-4E54-BB01-04AEE3CA6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6472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B0812133-922B-4762-B91F-6A9896BC8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7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0D654CF-2399-4EDF-9C6A-1D9CF2400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0717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2B538D10-1B2E-44AC-A8D7-B8E20EB3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7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Line 70">
              <a:extLst>
                <a:ext uri="{FF2B5EF4-FFF2-40B4-BE49-F238E27FC236}">
                  <a16:creationId xmlns:a16="http://schemas.microsoft.com/office/drawing/2014/main" id="{8B9AD5C5-424C-4E3E-8E81-D7549DF1D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0717" y="369729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D8D64F7F-6B5F-489A-B04E-E8F575BA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843" y="3035302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4BF2EA96-4A7F-4C49-8CE2-97848190C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0843" y="3035302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2D8506CB-BEF9-4E0A-9053-6373211CD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843" y="3681415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55">
              <a:extLst>
                <a:ext uri="{FF2B5EF4-FFF2-40B4-BE49-F238E27FC236}">
                  <a16:creationId xmlns:a16="http://schemas.microsoft.com/office/drawing/2014/main" id="{448EA529-5F7B-4434-A512-181058D886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0843" y="3681415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607C7C16-D1E1-4E77-932E-03BB72A7C387}"/>
                </a:ext>
              </a:extLst>
            </p:cNvPr>
            <p:cNvGrpSpPr/>
            <p:nvPr/>
          </p:nvGrpSpPr>
          <p:grpSpPr>
            <a:xfrm>
              <a:off x="7570792" y="2051052"/>
              <a:ext cx="1806577" cy="2660651"/>
              <a:chOff x="7570792" y="2051052"/>
              <a:chExt cx="1806577" cy="2660651"/>
            </a:xfrm>
          </p:grpSpPr>
          <p:sp>
            <p:nvSpPr>
              <p:cNvPr id="52" name="Freeform 49">
                <a:extLst>
                  <a:ext uri="{FF2B5EF4-FFF2-40B4-BE49-F238E27FC236}">
                    <a16:creationId xmlns:a16="http://schemas.microsoft.com/office/drawing/2014/main" id="{FAD8B565-8CD2-4094-A68C-2646EABFB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9243" y="2597152"/>
                <a:ext cx="79375" cy="377825"/>
              </a:xfrm>
              <a:custGeom>
                <a:avLst/>
                <a:gdLst>
                  <a:gd name="T0" fmla="*/ 50 w 50"/>
                  <a:gd name="T1" fmla="*/ 238 h 238"/>
                  <a:gd name="T2" fmla="*/ 0 w 50"/>
                  <a:gd name="T3" fmla="*/ 238 h 238"/>
                  <a:gd name="T4" fmla="*/ 0 w 50"/>
                  <a:gd name="T5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238">
                    <a:moveTo>
                      <a:pt x="50" y="238"/>
                    </a:moveTo>
                    <a:lnTo>
                      <a:pt x="0" y="238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50">
                <a:extLst>
                  <a:ext uri="{FF2B5EF4-FFF2-40B4-BE49-F238E27FC236}">
                    <a16:creationId xmlns:a16="http://schemas.microsoft.com/office/drawing/2014/main" id="{AF7762BB-0B94-495E-84CF-6DB41A8D2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3681" y="2514602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57">
                <a:extLst>
                  <a:ext uri="{FF2B5EF4-FFF2-40B4-BE49-F238E27FC236}">
                    <a16:creationId xmlns:a16="http://schemas.microsoft.com/office/drawing/2014/main" id="{1E1FE144-194B-437E-A600-7062C9D1E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5717" y="2859089"/>
                <a:ext cx="1635126" cy="1068388"/>
              </a:xfrm>
              <a:custGeom>
                <a:avLst/>
                <a:gdLst>
                  <a:gd name="T0" fmla="*/ 363 w 4141"/>
                  <a:gd name="T1" fmla="*/ 0 h 2706"/>
                  <a:gd name="T2" fmla="*/ 3667 w 4141"/>
                  <a:gd name="T3" fmla="*/ 0 h 2706"/>
                  <a:gd name="T4" fmla="*/ 4141 w 4141"/>
                  <a:gd name="T5" fmla="*/ 383 h 2706"/>
                  <a:gd name="T6" fmla="*/ 4141 w 4141"/>
                  <a:gd name="T7" fmla="*/ 2278 h 2706"/>
                  <a:gd name="T8" fmla="*/ 3771 w 4141"/>
                  <a:gd name="T9" fmla="*/ 2704 h 2706"/>
                  <a:gd name="T10" fmla="*/ 363 w 4141"/>
                  <a:gd name="T11" fmla="*/ 2706 h 2706"/>
                  <a:gd name="T12" fmla="*/ 0 w 4141"/>
                  <a:gd name="T13" fmla="*/ 2300 h 2706"/>
                  <a:gd name="T14" fmla="*/ 0 w 4141"/>
                  <a:gd name="T15" fmla="*/ 406 h 2706"/>
                  <a:gd name="T16" fmla="*/ 363 w 4141"/>
                  <a:gd name="T17" fmla="*/ 0 h 2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6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6"/>
                      <a:pt x="4141" y="383"/>
                      <a:pt x="4141" y="383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2"/>
                      <a:pt x="3972" y="2704"/>
                      <a:pt x="3771" y="2704"/>
                    </a:cubicBezTo>
                    <a:cubicBezTo>
                      <a:pt x="363" y="2706"/>
                      <a:pt x="363" y="2706"/>
                      <a:pt x="363" y="2706"/>
                    </a:cubicBezTo>
                    <a:cubicBezTo>
                      <a:pt x="162" y="2706"/>
                      <a:pt x="0" y="2525"/>
                      <a:pt x="0" y="2300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1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Oval 58">
                    <a:extLst>
                      <a:ext uri="{FF2B5EF4-FFF2-40B4-BE49-F238E27FC236}">
                        <a16:creationId xmlns:a16="http://schemas.microsoft.com/office/drawing/2014/main" id="{4C1A3CDD-DEF7-49E8-887E-C81CBEF407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9531" y="2051052"/>
                    <a:ext cx="477838" cy="477838"/>
                  </a:xfrm>
                  <a:prstGeom prst="ellipse">
                    <a:avLst/>
                  </a:pr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61" name="Oval 58">
                    <a:extLst>
                      <a:ext uri="{FF2B5EF4-FFF2-40B4-BE49-F238E27FC236}">
                        <a16:creationId xmlns:a16="http://schemas.microsoft.com/office/drawing/2014/main" id="{4C1A3CDD-DEF7-49E8-887E-C81CBEF407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899531" y="2051052"/>
                    <a:ext cx="477838" cy="47783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Freeform 59">
                <a:extLst>
                  <a:ext uri="{FF2B5EF4-FFF2-40B4-BE49-F238E27FC236}">
                    <a16:creationId xmlns:a16="http://schemas.microsoft.com/office/drawing/2014/main" id="{40544816-F55C-4CE8-9E9F-3F4FE997D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7" y="4011615"/>
                <a:ext cx="19050" cy="204788"/>
              </a:xfrm>
              <a:custGeom>
                <a:avLst/>
                <a:gdLst>
                  <a:gd name="T0" fmla="*/ 0 w 12"/>
                  <a:gd name="T1" fmla="*/ 129 h 129"/>
                  <a:gd name="T2" fmla="*/ 10 w 12"/>
                  <a:gd name="T3" fmla="*/ 129 h 129"/>
                  <a:gd name="T4" fmla="*/ 12 w 12"/>
                  <a:gd name="T5" fmla="*/ 0 h 129"/>
                  <a:gd name="T6" fmla="*/ 0 w 12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2" y="0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60">
                <a:extLst>
                  <a:ext uri="{FF2B5EF4-FFF2-40B4-BE49-F238E27FC236}">
                    <a16:creationId xmlns:a16="http://schemas.microsoft.com/office/drawing/2014/main" id="{728702A6-46C8-4B73-AF7D-92D0AF826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7" y="4011615"/>
                <a:ext cx="19050" cy="204788"/>
              </a:xfrm>
              <a:custGeom>
                <a:avLst/>
                <a:gdLst>
                  <a:gd name="T0" fmla="*/ 0 w 12"/>
                  <a:gd name="T1" fmla="*/ 129 h 129"/>
                  <a:gd name="T2" fmla="*/ 10 w 12"/>
                  <a:gd name="T3" fmla="*/ 129 h 129"/>
                  <a:gd name="T4" fmla="*/ 12 w 12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2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61">
                <a:extLst>
                  <a:ext uri="{FF2B5EF4-FFF2-40B4-BE49-F238E27FC236}">
                    <a16:creationId xmlns:a16="http://schemas.microsoft.com/office/drawing/2014/main" id="{C77FF3DA-3594-4239-AD70-E1E2B1150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817" y="3927477"/>
                <a:ext cx="112713" cy="112713"/>
              </a:xfrm>
              <a:custGeom>
                <a:avLst/>
                <a:gdLst>
                  <a:gd name="T0" fmla="*/ 36 w 71"/>
                  <a:gd name="T1" fmla="*/ 0 h 71"/>
                  <a:gd name="T2" fmla="*/ 71 w 71"/>
                  <a:gd name="T3" fmla="*/ 71 h 71"/>
                  <a:gd name="T4" fmla="*/ 36 w 71"/>
                  <a:gd name="T5" fmla="*/ 53 h 71"/>
                  <a:gd name="T6" fmla="*/ 0 w 71"/>
                  <a:gd name="T7" fmla="*/ 71 h 71"/>
                  <a:gd name="T8" fmla="*/ 36 w 71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71" y="71"/>
                    </a:lnTo>
                    <a:lnTo>
                      <a:pt x="36" y="53"/>
                    </a:lnTo>
                    <a:lnTo>
                      <a:pt x="0" y="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2">
                    <a:extLst>
                      <a:ext uri="{FF2B5EF4-FFF2-40B4-BE49-F238E27FC236}">
                        <a16:creationId xmlns:a16="http://schemas.microsoft.com/office/drawing/2014/main" id="{74F1F01C-DFC3-418E-BAFB-87CC91C8AD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70792" y="4233865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65" name="Oval 62">
                    <a:extLst>
                      <a:ext uri="{FF2B5EF4-FFF2-40B4-BE49-F238E27FC236}">
                        <a16:creationId xmlns:a16="http://schemas.microsoft.com/office/drawing/2014/main" id="{74F1F01C-DFC3-418E-BAFB-87CC91C8AD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570792" y="4233865"/>
                    <a:ext cx="477838" cy="477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Rectangle 63">
                <a:extLst>
                  <a:ext uri="{FF2B5EF4-FFF2-40B4-BE49-F238E27FC236}">
                    <a16:creationId xmlns:a16="http://schemas.microsoft.com/office/drawing/2014/main" id="{79F23B6F-5E45-42EF-88B2-EE150E6C5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3530" y="3181352"/>
                <a:ext cx="1222376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FC8E6212-C158-4BCD-AE0F-61671909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92" y="3005139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85FE7FAB-B0C1-467E-BA32-D8E9217EB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92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6BBBDF0A-33A7-46E1-85F0-2BEF1ACF0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3" y="298529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A36A537F-FD10-4CE0-A8AD-594FBF137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3" y="3629821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34FF231-DDBE-4F08-B76F-03A4833D39E1}"/>
                </a:ext>
              </a:extLst>
            </p:cNvPr>
            <p:cNvGrpSpPr/>
            <p:nvPr/>
          </p:nvGrpSpPr>
          <p:grpSpPr>
            <a:xfrm>
              <a:off x="4508216" y="2996542"/>
              <a:ext cx="631830" cy="111125"/>
              <a:chOff x="2395542" y="3002759"/>
              <a:chExt cx="641257" cy="111125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16DCD53F-08F5-4246-91CD-D263799AA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5542" y="305038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9">
                <a:extLst>
                  <a:ext uri="{FF2B5EF4-FFF2-40B4-BE49-F238E27FC236}">
                    <a16:creationId xmlns:a16="http://schemas.microsoft.com/office/drawing/2014/main" id="{3543A959-81ED-4531-B683-A18378C84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674" y="30027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1" name="Line 11">
              <a:extLst>
                <a:ext uri="{FF2B5EF4-FFF2-40B4-BE49-F238E27FC236}">
                  <a16:creationId xmlns:a16="http://schemas.microsoft.com/office/drawing/2014/main" id="{8752A78C-364F-464A-BACA-66E58183B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5054" y="3691099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2ED5F37E-713F-44CB-80D9-2F2A52C38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543" y="3641092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0D169B7-C17B-4C20-90F7-622E4BFE57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83440" y="1669021"/>
              <a:ext cx="2260204" cy="3327798"/>
              <a:chOff x="735013" y="2066927"/>
              <a:chExt cx="1808163" cy="2662238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F300AAED-FF20-4AC4-96D5-11A9D365B880}"/>
                  </a:ext>
                </a:extLst>
              </p:cNvPr>
              <p:cNvGrpSpPr/>
              <p:nvPr/>
            </p:nvGrpSpPr>
            <p:grpSpPr>
              <a:xfrm>
                <a:off x="2247901" y="2530477"/>
                <a:ext cx="134938" cy="460375"/>
                <a:chOff x="2247901" y="2530477"/>
                <a:chExt cx="134938" cy="460375"/>
              </a:xfrm>
            </p:grpSpPr>
            <p:sp>
              <p:nvSpPr>
                <p:cNvPr id="128" name="Freeform 5">
                  <a:extLst>
                    <a:ext uri="{FF2B5EF4-FFF2-40B4-BE49-F238E27FC236}">
                      <a16:creationId xmlns:a16="http://schemas.microsoft.com/office/drawing/2014/main" id="{E2605DC7-3DE8-475D-A394-C5A26AD1D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3464" y="2614614"/>
                  <a:ext cx="79375" cy="376238"/>
                </a:xfrm>
                <a:custGeom>
                  <a:avLst/>
                  <a:gdLst>
                    <a:gd name="T0" fmla="*/ 50 w 50"/>
                    <a:gd name="T1" fmla="*/ 237 h 237"/>
                    <a:gd name="T2" fmla="*/ 0 w 50"/>
                    <a:gd name="T3" fmla="*/ 237 h 237"/>
                    <a:gd name="T4" fmla="*/ 0 w 50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" h="237">
                      <a:moveTo>
                        <a:pt x="50" y="237"/>
                      </a:moveTo>
                      <a:lnTo>
                        <a:pt x="0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9" name="Freeform 6">
                  <a:extLst>
                    <a:ext uri="{FF2B5EF4-FFF2-40B4-BE49-F238E27FC236}">
                      <a16:creationId xmlns:a16="http://schemas.microsoft.com/office/drawing/2014/main" id="{ECEB7639-45E0-4A0C-B412-8E96692791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901" y="2530477"/>
                  <a:ext cx="111125" cy="111125"/>
                </a:xfrm>
                <a:custGeom>
                  <a:avLst/>
                  <a:gdLst>
                    <a:gd name="T0" fmla="*/ 35 w 70"/>
                    <a:gd name="T1" fmla="*/ 0 h 70"/>
                    <a:gd name="T2" fmla="*/ 70 w 70"/>
                    <a:gd name="T3" fmla="*/ 70 h 70"/>
                    <a:gd name="T4" fmla="*/ 35 w 70"/>
                    <a:gd name="T5" fmla="*/ 53 h 70"/>
                    <a:gd name="T6" fmla="*/ 0 w 70"/>
                    <a:gd name="T7" fmla="*/ 70 h 70"/>
                    <a:gd name="T8" fmla="*/ 35 w 70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35" y="0"/>
                      </a:moveTo>
                      <a:lnTo>
                        <a:pt x="70" y="70"/>
                      </a:lnTo>
                      <a:lnTo>
                        <a:pt x="35" y="53"/>
                      </a:lnTo>
                      <a:lnTo>
                        <a:pt x="0" y="7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16" name="Freeform 13">
                <a:extLst>
                  <a:ext uri="{FF2B5EF4-FFF2-40B4-BE49-F238E27FC236}">
                    <a16:creationId xmlns:a16="http://schemas.microsoft.com/office/drawing/2014/main" id="{903E624A-62E6-40B6-A43A-3D909DD25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5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Freeform 14">
                    <a:extLst>
                      <a:ext uri="{FF2B5EF4-FFF2-40B4-BE49-F238E27FC236}">
                        <a16:creationId xmlns:a16="http://schemas.microsoft.com/office/drawing/2014/main" id="{C67F592D-0E1F-4D0F-A078-7003A1C9A8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22" name="Freeform 14">
                    <a:extLst>
                      <a:ext uri="{FF2B5EF4-FFF2-40B4-BE49-F238E27FC236}">
                        <a16:creationId xmlns:a16="http://schemas.microsoft.com/office/drawing/2014/main" id="{C67F592D-0E1F-4D0F-A078-7003A1C9A8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6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3" name="Freeform 15">
                <a:extLst>
                  <a:ext uri="{FF2B5EF4-FFF2-40B4-BE49-F238E27FC236}">
                    <a16:creationId xmlns:a16="http://schemas.microsoft.com/office/drawing/2014/main" id="{E000BB67-BBE0-4464-A90D-3E58C738C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id="{76BC2A0D-55F3-4826-B8A5-1D9043229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17">
                <a:extLst>
                  <a:ext uri="{FF2B5EF4-FFF2-40B4-BE49-F238E27FC236}">
                    <a16:creationId xmlns:a16="http://schemas.microsoft.com/office/drawing/2014/main" id="{1A4E551C-320F-4AC0-9FF9-E398CC198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625" y="394494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Oval 18">
                    <a:extLst>
                      <a:ext uri="{FF2B5EF4-FFF2-40B4-BE49-F238E27FC236}">
                        <a16:creationId xmlns:a16="http://schemas.microsoft.com/office/drawing/2014/main" id="{925947DF-3BF8-4453-83B0-F770F2E2D2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26" name="Oval 18">
                    <a:extLst>
                      <a:ext uri="{FF2B5EF4-FFF2-40B4-BE49-F238E27FC236}">
                        <a16:creationId xmlns:a16="http://schemas.microsoft.com/office/drawing/2014/main" id="{925947DF-3BF8-4453-83B0-F770F2E2D2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7" name="Rectangle 19">
                <a:extLst>
                  <a:ext uri="{FF2B5EF4-FFF2-40B4-BE49-F238E27FC236}">
                    <a16:creationId xmlns:a16="http://schemas.microsoft.com/office/drawing/2014/main" id="{A848391C-1126-467E-A0CF-F073CD333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239" y="3241676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E8A7E50B-F2DF-469D-BB7C-BBDEB8591B6D}"/>
                </a:ext>
              </a:extLst>
            </p:cNvPr>
            <p:cNvGrpSpPr/>
            <p:nvPr/>
          </p:nvGrpSpPr>
          <p:grpSpPr>
            <a:xfrm>
              <a:off x="3006727" y="2062164"/>
              <a:ext cx="1806576" cy="2660651"/>
              <a:chOff x="3006727" y="2062164"/>
              <a:chExt cx="1806576" cy="2660651"/>
            </a:xfrm>
          </p:grpSpPr>
          <p:sp>
            <p:nvSpPr>
              <p:cNvPr id="37" name="Freeform 34">
                <a:extLst>
                  <a:ext uri="{FF2B5EF4-FFF2-40B4-BE49-F238E27FC236}">
                    <a16:creationId xmlns:a16="http://schemas.microsoft.com/office/drawing/2014/main" id="{A7B52A9C-28D7-4571-83A6-DF3C05D8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3590" y="260826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5">
                <a:extLst>
                  <a:ext uri="{FF2B5EF4-FFF2-40B4-BE49-F238E27FC236}">
                    <a16:creationId xmlns:a16="http://schemas.microsoft.com/office/drawing/2014/main" id="{F33EFFC7-5630-4073-A3DB-814E06AFB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8" y="2525714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42">
                <a:extLst>
                  <a:ext uri="{FF2B5EF4-FFF2-40B4-BE49-F238E27FC236}">
                    <a16:creationId xmlns:a16="http://schemas.microsoft.com/office/drawing/2014/main" id="{902A2A8E-1068-40A0-B3D8-2E645FA52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2" y="2870202"/>
                <a:ext cx="1635126" cy="1068388"/>
              </a:xfrm>
              <a:custGeom>
                <a:avLst/>
                <a:gdLst>
                  <a:gd name="T0" fmla="*/ 363 w 4141"/>
                  <a:gd name="T1" fmla="*/ 0 h 2706"/>
                  <a:gd name="T2" fmla="*/ 3667 w 4141"/>
                  <a:gd name="T3" fmla="*/ 0 h 2706"/>
                  <a:gd name="T4" fmla="*/ 4141 w 4141"/>
                  <a:gd name="T5" fmla="*/ 383 h 2706"/>
                  <a:gd name="T6" fmla="*/ 4141 w 4141"/>
                  <a:gd name="T7" fmla="*/ 2278 h 2706"/>
                  <a:gd name="T8" fmla="*/ 3771 w 4141"/>
                  <a:gd name="T9" fmla="*/ 2704 h 2706"/>
                  <a:gd name="T10" fmla="*/ 363 w 4141"/>
                  <a:gd name="T11" fmla="*/ 2706 h 2706"/>
                  <a:gd name="T12" fmla="*/ 0 w 4141"/>
                  <a:gd name="T13" fmla="*/ 2300 h 2706"/>
                  <a:gd name="T14" fmla="*/ 0 w 4141"/>
                  <a:gd name="T15" fmla="*/ 406 h 2706"/>
                  <a:gd name="T16" fmla="*/ 363 w 4141"/>
                  <a:gd name="T17" fmla="*/ 0 h 2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6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6"/>
                      <a:pt x="4141" y="383"/>
                      <a:pt x="4141" y="383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2"/>
                      <a:pt x="3972" y="2704"/>
                      <a:pt x="3771" y="2704"/>
                    </a:cubicBezTo>
                    <a:cubicBezTo>
                      <a:pt x="363" y="2706"/>
                      <a:pt x="363" y="2706"/>
                      <a:pt x="363" y="2706"/>
                    </a:cubicBezTo>
                    <a:cubicBezTo>
                      <a:pt x="162" y="2706"/>
                      <a:pt x="0" y="2524"/>
                      <a:pt x="0" y="2300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1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3">
                    <a:extLst>
                      <a:ext uri="{FF2B5EF4-FFF2-40B4-BE49-F238E27FC236}">
                        <a16:creationId xmlns:a16="http://schemas.microsoft.com/office/drawing/2014/main" id="{1272CC0B-B1A0-4FD0-94D7-68346CAC34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35465" y="2062164"/>
                    <a:ext cx="477838" cy="477838"/>
                  </a:xfrm>
                  <a:prstGeom prst="ellipse">
                    <a:avLst/>
                  </a:pr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46" name="Oval 43">
                    <a:extLst>
                      <a:ext uri="{FF2B5EF4-FFF2-40B4-BE49-F238E27FC236}">
                        <a16:creationId xmlns:a16="http://schemas.microsoft.com/office/drawing/2014/main" id="{1272CC0B-B1A0-4FD0-94D7-68346CAC34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5465" y="2062164"/>
                    <a:ext cx="477838" cy="477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Freeform 44">
                <a:extLst>
                  <a:ext uri="{FF2B5EF4-FFF2-40B4-BE49-F238E27FC236}">
                    <a16:creationId xmlns:a16="http://schemas.microsoft.com/office/drawing/2014/main" id="{F5E25C0A-FA9D-4878-B722-903353212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2" y="4022727"/>
                <a:ext cx="17463" cy="204788"/>
              </a:xfrm>
              <a:custGeom>
                <a:avLst/>
                <a:gdLst>
                  <a:gd name="T0" fmla="*/ 0 w 11"/>
                  <a:gd name="T1" fmla="*/ 129 h 129"/>
                  <a:gd name="T2" fmla="*/ 10 w 11"/>
                  <a:gd name="T3" fmla="*/ 129 h 129"/>
                  <a:gd name="T4" fmla="*/ 11 w 11"/>
                  <a:gd name="T5" fmla="*/ 0 h 129"/>
                  <a:gd name="T6" fmla="*/ 0 w 11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1" y="0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45">
                <a:extLst>
                  <a:ext uri="{FF2B5EF4-FFF2-40B4-BE49-F238E27FC236}">
                    <a16:creationId xmlns:a16="http://schemas.microsoft.com/office/drawing/2014/main" id="{AD5E6E0B-0D48-444E-988A-F51A93F06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2" y="4022727"/>
                <a:ext cx="17463" cy="204788"/>
              </a:xfrm>
              <a:custGeom>
                <a:avLst/>
                <a:gdLst>
                  <a:gd name="T0" fmla="*/ 0 w 11"/>
                  <a:gd name="T1" fmla="*/ 129 h 129"/>
                  <a:gd name="T2" fmla="*/ 10 w 11"/>
                  <a:gd name="T3" fmla="*/ 129 h 129"/>
                  <a:gd name="T4" fmla="*/ 11 w 11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46">
                <a:extLst>
                  <a:ext uri="{FF2B5EF4-FFF2-40B4-BE49-F238E27FC236}">
                    <a16:creationId xmlns:a16="http://schemas.microsoft.com/office/drawing/2014/main" id="{B52E9846-1B55-451F-B297-21DD2143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752" y="393859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7">
                    <a:extLst>
                      <a:ext uri="{FF2B5EF4-FFF2-40B4-BE49-F238E27FC236}">
                        <a16:creationId xmlns:a16="http://schemas.microsoft.com/office/drawing/2014/main" id="{7C0E1D44-5ADB-4CF3-B8DF-FFF5188F4B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727" y="4244977"/>
                    <a:ext cx="476250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50" name="Oval 47">
                    <a:extLst>
                      <a:ext uri="{FF2B5EF4-FFF2-40B4-BE49-F238E27FC236}">
                        <a16:creationId xmlns:a16="http://schemas.microsoft.com/office/drawing/2014/main" id="{7C0E1D44-5ADB-4CF3-B8DF-FFF5188F4B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06727" y="4244977"/>
                    <a:ext cx="476250" cy="47783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48">
                <a:extLst>
                  <a:ext uri="{FF2B5EF4-FFF2-40B4-BE49-F238E27FC236}">
                    <a16:creationId xmlns:a16="http://schemas.microsoft.com/office/drawing/2014/main" id="{235820BF-274B-4695-B5C7-BBF04FB64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7877" y="3192465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88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FE66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F85C3BC-D73B-4CBE-8969-25CBAA97680C}"/>
              </a:ext>
            </a:extLst>
          </p:cNvPr>
          <p:cNvSpPr/>
          <p:nvPr/>
        </p:nvSpPr>
        <p:spPr>
          <a:xfrm rot="10043290">
            <a:off x="1432911" y="446774"/>
            <a:ext cx="5797030" cy="6499245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gradFill flip="none" rotWithShape="1">
            <a:gsLst>
              <a:gs pos="0">
                <a:srgbClr val="FFE45D"/>
              </a:gs>
              <a:gs pos="50000">
                <a:srgbClr val="FFE669"/>
              </a:gs>
              <a:gs pos="100000">
                <a:srgbClr val="FFF0A3"/>
              </a:gs>
            </a:gsLst>
            <a:lin ang="5400000" scaled="1"/>
            <a:tileRect/>
          </a:gra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060CDA-8896-4B37-90D5-154B794B1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24158" y="-353630"/>
            <a:ext cx="9341936" cy="7006452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662D34AB-7FF8-489C-9BEB-60629CDB5F5D}"/>
              </a:ext>
            </a:extLst>
          </p:cNvPr>
          <p:cNvSpPr/>
          <p:nvPr/>
        </p:nvSpPr>
        <p:spPr>
          <a:xfrm rot="15787961">
            <a:off x="7043696" y="3895371"/>
            <a:ext cx="574786" cy="284299"/>
          </a:xfrm>
          <a:prstGeom prst="ellipse">
            <a:avLst/>
          </a:prstGeom>
          <a:solidFill>
            <a:srgbClr val="FFE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B225EBB-32FE-4036-94D0-CF2F57017EE6}"/>
              </a:ext>
            </a:extLst>
          </p:cNvPr>
          <p:cNvSpPr/>
          <p:nvPr/>
        </p:nvSpPr>
        <p:spPr>
          <a:xfrm>
            <a:off x="8966200" y="-6004"/>
            <a:ext cx="3225799" cy="869604"/>
          </a:xfrm>
          <a:prstGeom prst="rect">
            <a:avLst/>
          </a:prstGeom>
          <a:solidFill>
            <a:srgbClr val="000000">
              <a:alpha val="4902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Rectangle 34">
            <a:extLst>
              <a:ext uri="{FF2B5EF4-FFF2-40B4-BE49-F238E27FC236}">
                <a16:creationId xmlns:a16="http://schemas.microsoft.com/office/drawing/2014/main" id="{1B2C8DF0-5357-48C8-A124-AC9B47BF3FA4}"/>
              </a:ext>
            </a:extLst>
          </p:cNvPr>
          <p:cNvSpPr/>
          <p:nvPr/>
        </p:nvSpPr>
        <p:spPr>
          <a:xfrm>
            <a:off x="7924800" y="5128369"/>
            <a:ext cx="4267200" cy="1729631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FFE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Rectangle 34">
            <a:extLst>
              <a:ext uri="{FF2B5EF4-FFF2-40B4-BE49-F238E27FC236}">
                <a16:creationId xmlns:a16="http://schemas.microsoft.com/office/drawing/2014/main" id="{304960BB-5233-4392-8F44-F4E1BE8D46EE}"/>
              </a:ext>
            </a:extLst>
          </p:cNvPr>
          <p:cNvSpPr/>
          <p:nvPr/>
        </p:nvSpPr>
        <p:spPr>
          <a:xfrm rot="10800000">
            <a:off x="0" y="-19942"/>
            <a:ext cx="3340100" cy="154394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729335 h 2762246"/>
              <a:gd name="connsiteX1" fmla="*/ 4267200 w 4267200"/>
              <a:gd name="connsiteY1" fmla="*/ 0 h 2762246"/>
              <a:gd name="connsiteX2" fmla="*/ 4267200 w 4267200"/>
              <a:gd name="connsiteY2" fmla="*/ 2762246 h 2762246"/>
              <a:gd name="connsiteX3" fmla="*/ 0 w 4267200"/>
              <a:gd name="connsiteY3" fmla="*/ 2762246 h 2762246"/>
              <a:gd name="connsiteX4" fmla="*/ 10160 w 4267200"/>
              <a:gd name="connsiteY4" fmla="*/ 2729335 h 2762246"/>
              <a:gd name="connsiteX0" fmla="*/ 0 w 5479102"/>
              <a:gd name="connsiteY0" fmla="*/ 2798391 h 2798391"/>
              <a:gd name="connsiteX1" fmla="*/ 5479102 w 5479102"/>
              <a:gd name="connsiteY1" fmla="*/ 0 h 2798391"/>
              <a:gd name="connsiteX2" fmla="*/ 5479102 w 5479102"/>
              <a:gd name="connsiteY2" fmla="*/ 2762246 h 2798391"/>
              <a:gd name="connsiteX3" fmla="*/ 1211902 w 5479102"/>
              <a:gd name="connsiteY3" fmla="*/ 2762246 h 2798391"/>
              <a:gd name="connsiteX4" fmla="*/ 0 w 5479102"/>
              <a:gd name="connsiteY4" fmla="*/ 2798391 h 2798391"/>
              <a:gd name="connsiteX0" fmla="*/ 0 w 5479102"/>
              <a:gd name="connsiteY0" fmla="*/ 2798391 h 2798391"/>
              <a:gd name="connsiteX1" fmla="*/ 5479102 w 5479102"/>
              <a:gd name="connsiteY1" fmla="*/ 0 h 2798391"/>
              <a:gd name="connsiteX2" fmla="*/ 5479102 w 5479102"/>
              <a:gd name="connsiteY2" fmla="*/ 2762246 h 2798391"/>
              <a:gd name="connsiteX3" fmla="*/ 1211902 w 5479102"/>
              <a:gd name="connsiteY3" fmla="*/ 2762246 h 2798391"/>
              <a:gd name="connsiteX4" fmla="*/ 0 w 5479102"/>
              <a:gd name="connsiteY4" fmla="*/ 2798391 h 2798391"/>
              <a:gd name="connsiteX0" fmla="*/ 3079 w 5482181"/>
              <a:gd name="connsiteY0" fmla="*/ 2798391 h 2798391"/>
              <a:gd name="connsiteX1" fmla="*/ 5482181 w 5482181"/>
              <a:gd name="connsiteY1" fmla="*/ 0 h 2798391"/>
              <a:gd name="connsiteX2" fmla="*/ 5482181 w 5482181"/>
              <a:gd name="connsiteY2" fmla="*/ 2762246 h 2798391"/>
              <a:gd name="connsiteX3" fmla="*/ 1214981 w 5482181"/>
              <a:gd name="connsiteY3" fmla="*/ 2762246 h 2798391"/>
              <a:gd name="connsiteX4" fmla="*/ 3079 w 5482181"/>
              <a:gd name="connsiteY4" fmla="*/ 2798391 h 279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181" h="2798391">
                <a:moveTo>
                  <a:pt x="3079" y="2798391"/>
                </a:moveTo>
                <a:cubicBezTo>
                  <a:pt x="-123361" y="538468"/>
                  <a:pt x="3676227" y="3960678"/>
                  <a:pt x="5482181" y="0"/>
                </a:cubicBezTo>
                <a:lnTo>
                  <a:pt x="5482181" y="2762246"/>
                </a:lnTo>
                <a:lnTo>
                  <a:pt x="1214981" y="2762246"/>
                </a:lnTo>
                <a:lnTo>
                  <a:pt x="3079" y="2798391"/>
                </a:lnTo>
                <a:close/>
              </a:path>
            </a:pathLst>
          </a:custGeom>
          <a:solidFill>
            <a:srgbClr val="FFD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6E816FC-A1D9-4C64-A60C-7823DE559EB4}"/>
              </a:ext>
            </a:extLst>
          </p:cNvPr>
          <p:cNvSpPr/>
          <p:nvPr/>
        </p:nvSpPr>
        <p:spPr>
          <a:xfrm rot="3189251">
            <a:off x="567451" y="5933744"/>
            <a:ext cx="808700" cy="322083"/>
          </a:xfrm>
          <a:prstGeom prst="ellipse">
            <a:avLst/>
          </a:prstGeom>
          <a:solidFill>
            <a:srgbClr val="FFE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7" name="Rectangle 34">
            <a:extLst>
              <a:ext uri="{FF2B5EF4-FFF2-40B4-BE49-F238E27FC236}">
                <a16:creationId xmlns:a16="http://schemas.microsoft.com/office/drawing/2014/main" id="{EF9A2C3F-242C-479D-B92D-FC19714FA860}"/>
              </a:ext>
            </a:extLst>
          </p:cNvPr>
          <p:cNvSpPr/>
          <p:nvPr/>
        </p:nvSpPr>
        <p:spPr>
          <a:xfrm rot="16200000" flipH="1" flipV="1">
            <a:off x="-1367651" y="4507916"/>
            <a:ext cx="3708404" cy="991764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FFE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798FE0C7-4FAE-487F-8D47-6DD1F2A5F68A}"/>
              </a:ext>
            </a:extLst>
          </p:cNvPr>
          <p:cNvSpPr txBox="1">
            <a:spLocks/>
          </p:cNvSpPr>
          <p:nvPr/>
        </p:nvSpPr>
        <p:spPr>
          <a:xfrm>
            <a:off x="7171746" y="2110262"/>
            <a:ext cx="5020254" cy="994630"/>
          </a:xfrm>
          <a:prstGeom prst="rect">
            <a:avLst/>
          </a:prstGeom>
          <a:solidFill>
            <a:srgbClr val="FFD200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8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Introduction</a:t>
            </a:r>
            <a:endParaRPr lang="en-ID" sz="7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2AA5717E-D79A-44D6-9C97-8A49B8ADD692}"/>
              </a:ext>
            </a:extLst>
          </p:cNvPr>
          <p:cNvSpPr txBox="1">
            <a:spLocks/>
          </p:cNvSpPr>
          <p:nvPr/>
        </p:nvSpPr>
        <p:spPr>
          <a:xfrm>
            <a:off x="8813289" y="3390987"/>
            <a:ext cx="3403599" cy="994629"/>
          </a:xfrm>
          <a:prstGeom prst="rect">
            <a:avLst/>
          </a:prstGeom>
          <a:solidFill>
            <a:srgbClr val="24285B"/>
          </a:solidFill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0" dirty="0">
                <a:solidFill>
                  <a:srgbClr val="F7F3F0"/>
                </a:solidFill>
                <a:effectLst/>
                <a:latin typeface="Consolas" panose="020B0609020204030204" pitchFamily="49" charset="0"/>
              </a:rPr>
              <a:t>Network</a:t>
            </a:r>
            <a:endParaRPr lang="en-ID" sz="6600" b="0" dirty="0">
              <a:solidFill>
                <a:srgbClr val="F7F3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0F30B48-BAB5-478A-AEBE-231092003CD5}"/>
              </a:ext>
            </a:extLst>
          </p:cNvPr>
          <p:cNvSpPr/>
          <p:nvPr/>
        </p:nvSpPr>
        <p:spPr>
          <a:xfrm rot="20328536">
            <a:off x="10879652" y="5508739"/>
            <a:ext cx="574786" cy="284299"/>
          </a:xfrm>
          <a:prstGeom prst="ellipse">
            <a:avLst/>
          </a:prstGeom>
          <a:solidFill>
            <a:srgbClr val="FFE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AF5B8716-80C6-488A-A56D-2C1907EA8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14" y="62197"/>
            <a:ext cx="3019774" cy="7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01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E8760AC8-7DE8-4B62-AAE0-A4EDF97B09CE}"/>
              </a:ext>
            </a:extLst>
          </p:cNvPr>
          <p:cNvGrpSpPr/>
          <p:nvPr/>
        </p:nvGrpSpPr>
        <p:grpSpPr>
          <a:xfrm>
            <a:off x="157394" y="5005390"/>
            <a:ext cx="11701470" cy="371475"/>
            <a:chOff x="374650" y="5019678"/>
            <a:chExt cx="12269796" cy="371475"/>
          </a:xfrm>
        </p:grpSpPr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4AD89AD-3966-4F2D-95B6-E6A5A968B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650" y="5075240"/>
              <a:ext cx="12161846" cy="0"/>
            </a:xfrm>
            <a:prstGeom prst="line">
              <a:avLst/>
            </a:prstGeom>
            <a:noFill/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99D1D6F-006A-4C94-BA69-C2F053F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1571" y="5019678"/>
              <a:ext cx="142875" cy="111125"/>
            </a:xfrm>
            <a:custGeom>
              <a:avLst/>
              <a:gdLst>
                <a:gd name="T0" fmla="*/ 90 w 90"/>
                <a:gd name="T1" fmla="*/ 35 h 70"/>
                <a:gd name="T2" fmla="*/ 0 w 90"/>
                <a:gd name="T3" fmla="*/ 70 h 70"/>
                <a:gd name="T4" fmla="*/ 22 w 90"/>
                <a:gd name="T5" fmla="*/ 35 h 70"/>
                <a:gd name="T6" fmla="*/ 0 w 90"/>
                <a:gd name="T7" fmla="*/ 0 h 70"/>
                <a:gd name="T8" fmla="*/ 90 w 9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0">
                  <a:moveTo>
                    <a:pt x="90" y="35"/>
                  </a:moveTo>
                  <a:lnTo>
                    <a:pt x="0" y="70"/>
                  </a:lnTo>
                  <a:lnTo>
                    <a:pt x="22" y="35"/>
                  </a:lnTo>
                  <a:lnTo>
                    <a:pt x="0" y="0"/>
                  </a:lnTo>
                  <a:lnTo>
                    <a:pt x="90" y="35"/>
                  </a:lnTo>
                  <a:close/>
                </a:path>
              </a:pathLst>
            </a:custGeom>
            <a:solidFill>
              <a:srgbClr val="010101"/>
            </a:solidFill>
            <a:ln w="1588" cap="flat">
              <a:solidFill>
                <a:srgbClr val="0101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E57EBC34-4460-449A-A339-5044BA55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5470" y="5137153"/>
              <a:ext cx="200025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id-ID" altLang="id-ID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BBFDA39-3D31-45A1-9A34-249ECE880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8" y="5137153"/>
              <a:ext cx="3921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500" b="0" i="0" u="none" strike="noStrike" cap="none" normalizeH="0" baseline="0" dirty="0">
                  <a:ln>
                    <a:noFill/>
                  </a:ln>
                  <a:solidFill>
                    <a:srgbClr val="010101"/>
                  </a:solidFill>
                  <a:effectLst/>
                  <a:latin typeface="Arial" panose="020B0604020202020204" pitchFamily="34" charset="0"/>
                </a:rPr>
                <a:t>ime</a:t>
              </a:r>
              <a:endParaRPr kumimoji="0" lang="id-ID" alt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Line 24">
            <a:extLst>
              <a:ext uri="{FF2B5EF4-FFF2-40B4-BE49-F238E27FC236}">
                <a16:creationId xmlns:a16="http://schemas.microsoft.com/office/drawing/2014/main" id="{2E78AB00-8CDC-4471-825D-14ECB4926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92576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227A4548-169A-4046-87B3-1B5351298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925764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FB74F3A4-8795-43BD-A4DF-E528ECDE3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54952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89FE3834-A082-45A6-9FF2-ACAC7FED0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38347" y="2549527"/>
            <a:ext cx="0" cy="0"/>
          </a:xfrm>
          <a:prstGeom prst="line">
            <a:avLst/>
          </a:prstGeom>
          <a:noFill/>
          <a:ln w="1588" cap="flat">
            <a:solidFill>
              <a:srgbClr val="ED22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D0F23A-66D6-4767-A834-3CDA585CE100}"/>
              </a:ext>
            </a:extLst>
          </p:cNvPr>
          <p:cNvGrpSpPr/>
          <p:nvPr/>
        </p:nvGrpSpPr>
        <p:grpSpPr>
          <a:xfrm>
            <a:off x="1116000" y="1677592"/>
            <a:ext cx="9920291" cy="3327798"/>
            <a:chOff x="-30163" y="1677592"/>
            <a:chExt cx="9920291" cy="3327798"/>
          </a:xfrm>
        </p:grpSpPr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4BF2EA96-4A7F-4C49-8CE2-97848190C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0843" y="3035302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55">
              <a:extLst>
                <a:ext uri="{FF2B5EF4-FFF2-40B4-BE49-F238E27FC236}">
                  <a16:creationId xmlns:a16="http://schemas.microsoft.com/office/drawing/2014/main" id="{448EA529-5F7B-4434-A512-181058D886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0843" y="3681415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6BBBDF0A-33A7-46E1-85F0-2BEF1ACF0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3" y="298529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A36A537F-FD10-4CE0-A8AD-594FBF137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3" y="3629821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E07F1A2-2BE3-48BB-8B1D-FC8E89BA6539}"/>
                </a:ext>
              </a:extLst>
            </p:cNvPr>
            <p:cNvGrpSpPr/>
            <p:nvPr/>
          </p:nvGrpSpPr>
          <p:grpSpPr>
            <a:xfrm>
              <a:off x="6811888" y="3005113"/>
              <a:ext cx="631830" cy="111125"/>
              <a:chOff x="2395542" y="3002759"/>
              <a:chExt cx="641257" cy="111125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A19F3300-5B54-4214-B53D-09EB3731C3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5542" y="305038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9">
                <a:extLst>
                  <a:ext uri="{FF2B5EF4-FFF2-40B4-BE49-F238E27FC236}">
                    <a16:creationId xmlns:a16="http://schemas.microsoft.com/office/drawing/2014/main" id="{07AF3F42-017D-4B97-A721-F3DAE0CA3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674" y="30027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1" name="Line 8">
              <a:extLst>
                <a:ext uri="{FF2B5EF4-FFF2-40B4-BE49-F238E27FC236}">
                  <a16:creationId xmlns:a16="http://schemas.microsoft.com/office/drawing/2014/main" id="{8B9B0055-D67B-4551-844D-45C65D40E9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8726" y="305514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Line 11">
              <a:extLst>
                <a:ext uri="{FF2B5EF4-FFF2-40B4-BE49-F238E27FC236}">
                  <a16:creationId xmlns:a16="http://schemas.microsoft.com/office/drawing/2014/main" id="{5E5793D5-5368-40E0-B364-6E62FDC1D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8726" y="369967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AB87B29-7DD2-4050-A767-2393B1683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215" y="3649663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AD15B20-C3FF-4A83-99CF-3C5251CBA7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87112" y="1677592"/>
              <a:ext cx="2260204" cy="3327798"/>
              <a:chOff x="735013" y="2066927"/>
              <a:chExt cx="1808163" cy="2662238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F0A995D-4FDF-468B-AE5B-961948B6D159}"/>
                  </a:ext>
                </a:extLst>
              </p:cNvPr>
              <p:cNvGrpSpPr/>
              <p:nvPr/>
            </p:nvGrpSpPr>
            <p:grpSpPr>
              <a:xfrm>
                <a:off x="2247901" y="2530477"/>
                <a:ext cx="134938" cy="460375"/>
                <a:chOff x="2247901" y="2530477"/>
                <a:chExt cx="134938" cy="460375"/>
              </a:xfrm>
            </p:grpSpPr>
            <p:sp>
              <p:nvSpPr>
                <p:cNvPr id="129" name="Freeform 5">
                  <a:extLst>
                    <a:ext uri="{FF2B5EF4-FFF2-40B4-BE49-F238E27FC236}">
                      <a16:creationId xmlns:a16="http://schemas.microsoft.com/office/drawing/2014/main" id="{F004D13E-8EC6-423B-89BC-32BD2B7FA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3464" y="2614614"/>
                  <a:ext cx="79375" cy="376238"/>
                </a:xfrm>
                <a:custGeom>
                  <a:avLst/>
                  <a:gdLst>
                    <a:gd name="T0" fmla="*/ 50 w 50"/>
                    <a:gd name="T1" fmla="*/ 237 h 237"/>
                    <a:gd name="T2" fmla="*/ 0 w 50"/>
                    <a:gd name="T3" fmla="*/ 237 h 237"/>
                    <a:gd name="T4" fmla="*/ 0 w 50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" h="237">
                      <a:moveTo>
                        <a:pt x="50" y="237"/>
                      </a:moveTo>
                      <a:lnTo>
                        <a:pt x="0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0" name="Freeform 6">
                  <a:extLst>
                    <a:ext uri="{FF2B5EF4-FFF2-40B4-BE49-F238E27FC236}">
                      <a16:creationId xmlns:a16="http://schemas.microsoft.com/office/drawing/2014/main" id="{50F17036-665B-4788-B7C8-C3AA2EFC7F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901" y="2530477"/>
                  <a:ext cx="111125" cy="111125"/>
                </a:xfrm>
                <a:custGeom>
                  <a:avLst/>
                  <a:gdLst>
                    <a:gd name="T0" fmla="*/ 35 w 70"/>
                    <a:gd name="T1" fmla="*/ 0 h 70"/>
                    <a:gd name="T2" fmla="*/ 70 w 70"/>
                    <a:gd name="T3" fmla="*/ 70 h 70"/>
                    <a:gd name="T4" fmla="*/ 35 w 70"/>
                    <a:gd name="T5" fmla="*/ 53 h 70"/>
                    <a:gd name="T6" fmla="*/ 0 w 70"/>
                    <a:gd name="T7" fmla="*/ 70 h 70"/>
                    <a:gd name="T8" fmla="*/ 35 w 70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35" y="0"/>
                      </a:moveTo>
                      <a:lnTo>
                        <a:pt x="70" y="70"/>
                      </a:lnTo>
                      <a:lnTo>
                        <a:pt x="35" y="53"/>
                      </a:lnTo>
                      <a:lnTo>
                        <a:pt x="0" y="7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22" name="Freeform 13">
                <a:extLst>
                  <a:ext uri="{FF2B5EF4-FFF2-40B4-BE49-F238E27FC236}">
                    <a16:creationId xmlns:a16="http://schemas.microsoft.com/office/drawing/2014/main" id="{6266746B-BF4B-4973-96E3-7A8F4BF3D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5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Freeform 14">
                    <a:extLst>
                      <a:ext uri="{FF2B5EF4-FFF2-40B4-BE49-F238E27FC236}">
                        <a16:creationId xmlns:a16="http://schemas.microsoft.com/office/drawing/2014/main" id="{B9E2D333-39BD-4E05-A1FF-54AF52E748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23" name="Freeform 14">
                    <a:extLst>
                      <a:ext uri="{FF2B5EF4-FFF2-40B4-BE49-F238E27FC236}">
                        <a16:creationId xmlns:a16="http://schemas.microsoft.com/office/drawing/2014/main" id="{B9E2D333-39BD-4E05-A1FF-54AF52E748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2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Freeform 15">
                <a:extLst>
                  <a:ext uri="{FF2B5EF4-FFF2-40B4-BE49-F238E27FC236}">
                    <a16:creationId xmlns:a16="http://schemas.microsoft.com/office/drawing/2014/main" id="{D0B68FD9-CDD2-45E2-9F57-B22FE3E62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16">
                <a:extLst>
                  <a:ext uri="{FF2B5EF4-FFF2-40B4-BE49-F238E27FC236}">
                    <a16:creationId xmlns:a16="http://schemas.microsoft.com/office/drawing/2014/main" id="{8D5D2D5D-D193-4D82-8012-67B4E8EA3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17">
                <a:extLst>
                  <a:ext uri="{FF2B5EF4-FFF2-40B4-BE49-F238E27FC236}">
                    <a16:creationId xmlns:a16="http://schemas.microsoft.com/office/drawing/2014/main" id="{C9F99104-886A-481A-B956-266815556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625" y="394494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Oval 18">
                    <a:extLst>
                      <a:ext uri="{FF2B5EF4-FFF2-40B4-BE49-F238E27FC236}">
                        <a16:creationId xmlns:a16="http://schemas.microsoft.com/office/drawing/2014/main" id="{BA4EEFDA-B193-4DF9-8112-AFED48CE1B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27" name="Oval 18">
                    <a:extLst>
                      <a:ext uri="{FF2B5EF4-FFF2-40B4-BE49-F238E27FC236}">
                        <a16:creationId xmlns:a16="http://schemas.microsoft.com/office/drawing/2014/main" id="{BA4EEFDA-B193-4DF9-8112-AFED48CE1B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8" name="Rectangle 19">
                <a:extLst>
                  <a:ext uri="{FF2B5EF4-FFF2-40B4-BE49-F238E27FC236}">
                    <a16:creationId xmlns:a16="http://schemas.microsoft.com/office/drawing/2014/main" id="{1C7AD019-AC07-4E33-9B2B-A6B76CE88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239" y="3241676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46DB724-60BA-42C3-A4D1-995AFF757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63" y="3705227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7692F278-475D-4688-BDA4-D37A5E849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0163" y="3705227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1615478-8D97-4E7A-BC1D-CD038023D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A787BE6A-3F50-477D-B1CD-B6287C22C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1" y="3052764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004B7BD-6306-473E-B517-F3E4556BC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FEDEC217-E0DD-48A0-BA51-0BB88373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1" y="3697290"/>
              <a:ext cx="565150" cy="7938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A820F47-D794-4A0D-A648-E9B07AF5EECC}"/>
                </a:ext>
              </a:extLst>
            </p:cNvPr>
            <p:cNvGrpSpPr/>
            <p:nvPr/>
          </p:nvGrpSpPr>
          <p:grpSpPr>
            <a:xfrm>
              <a:off x="735013" y="2066927"/>
              <a:ext cx="1808163" cy="2662238"/>
              <a:chOff x="735013" y="2066927"/>
              <a:chExt cx="1808163" cy="2662238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0345194-4C7E-4BAC-BCDF-37CCDD64B1D9}"/>
                  </a:ext>
                </a:extLst>
              </p:cNvPr>
              <p:cNvGrpSpPr/>
              <p:nvPr/>
            </p:nvGrpSpPr>
            <p:grpSpPr>
              <a:xfrm>
                <a:off x="2247901" y="2530477"/>
                <a:ext cx="134938" cy="460375"/>
                <a:chOff x="2247901" y="2530477"/>
                <a:chExt cx="134938" cy="460375"/>
              </a:xfrm>
            </p:grpSpPr>
            <p:sp>
              <p:nvSpPr>
                <p:cNvPr id="8" name="Freeform 5">
                  <a:extLst>
                    <a:ext uri="{FF2B5EF4-FFF2-40B4-BE49-F238E27FC236}">
                      <a16:creationId xmlns:a16="http://schemas.microsoft.com/office/drawing/2014/main" id="{FECEE12F-6757-4F08-9481-87AC39421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3464" y="2614614"/>
                  <a:ext cx="79375" cy="376238"/>
                </a:xfrm>
                <a:custGeom>
                  <a:avLst/>
                  <a:gdLst>
                    <a:gd name="T0" fmla="*/ 50 w 50"/>
                    <a:gd name="T1" fmla="*/ 237 h 237"/>
                    <a:gd name="T2" fmla="*/ 0 w 50"/>
                    <a:gd name="T3" fmla="*/ 237 h 237"/>
                    <a:gd name="T4" fmla="*/ 0 w 50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" h="237">
                      <a:moveTo>
                        <a:pt x="50" y="237"/>
                      </a:moveTo>
                      <a:lnTo>
                        <a:pt x="0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" name="Freeform 6">
                  <a:extLst>
                    <a:ext uri="{FF2B5EF4-FFF2-40B4-BE49-F238E27FC236}">
                      <a16:creationId xmlns:a16="http://schemas.microsoft.com/office/drawing/2014/main" id="{6A854D05-6D85-4C2F-8EBE-1EBB2223F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901" y="2530477"/>
                  <a:ext cx="111125" cy="111125"/>
                </a:xfrm>
                <a:custGeom>
                  <a:avLst/>
                  <a:gdLst>
                    <a:gd name="T0" fmla="*/ 35 w 70"/>
                    <a:gd name="T1" fmla="*/ 0 h 70"/>
                    <a:gd name="T2" fmla="*/ 70 w 70"/>
                    <a:gd name="T3" fmla="*/ 70 h 70"/>
                    <a:gd name="T4" fmla="*/ 35 w 70"/>
                    <a:gd name="T5" fmla="*/ 53 h 70"/>
                    <a:gd name="T6" fmla="*/ 0 w 70"/>
                    <a:gd name="T7" fmla="*/ 70 h 70"/>
                    <a:gd name="T8" fmla="*/ 35 w 70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70">
                      <a:moveTo>
                        <a:pt x="35" y="0"/>
                      </a:moveTo>
                      <a:lnTo>
                        <a:pt x="70" y="70"/>
                      </a:lnTo>
                      <a:lnTo>
                        <a:pt x="35" y="53"/>
                      </a:lnTo>
                      <a:lnTo>
                        <a:pt x="0" y="7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1588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7CBB3784-AD70-454D-846A-5D9967113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5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7" name="Freeform 14">
                    <a:extLst>
                      <a:ext uri="{FF2B5EF4-FFF2-40B4-BE49-F238E27FC236}">
                        <a16:creationId xmlns:a16="http://schemas.microsoft.com/office/drawing/2014/main" id="{E103FC71-91B8-43AB-BCB1-E8FCD94A4E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065338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4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2AAE153D-4C2A-4A9A-A136-54D555110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45A7AB20-9163-4315-A57A-2F41271A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79471145-41DC-4BB4-80A0-5EF28EA6E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625" y="394494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18">
                    <a:extLst>
                      <a:ext uri="{FF2B5EF4-FFF2-40B4-BE49-F238E27FC236}">
                        <a16:creationId xmlns:a16="http://schemas.microsoft.com/office/drawing/2014/main" id="{FBFBDD5B-E9C2-410F-8F01-0BC0A5E50F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" name="Oval 18">
                    <a:extLst>
                      <a:ext uri="{FF2B5EF4-FFF2-40B4-BE49-F238E27FC236}">
                        <a16:creationId xmlns:a16="http://schemas.microsoft.com/office/drawing/2014/main" id="{FBFBDD5B-E9C2-410F-8F01-0BC0A5E50F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35013" y="4251327"/>
                    <a:ext cx="477838" cy="47783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angle 19">
                <a:extLst>
                  <a:ext uri="{FF2B5EF4-FFF2-40B4-BE49-F238E27FC236}">
                    <a16:creationId xmlns:a16="http://schemas.microsoft.com/office/drawing/2014/main" id="{4701530E-50D5-44D8-AD85-0D88A4DD3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925" y="3197227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0A414DA-D956-49C6-86AC-8EFB094D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" y="3052764"/>
              <a:ext cx="717550" cy="0"/>
            </a:xfrm>
            <a:custGeom>
              <a:avLst/>
              <a:gdLst>
                <a:gd name="T0" fmla="*/ 0 w 452"/>
                <a:gd name="T1" fmla="*/ 452 w 452"/>
                <a:gd name="T2" fmla="*/ 0 w 4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52">
                  <a:moveTo>
                    <a:pt x="0" y="0"/>
                  </a:moveTo>
                  <a:lnTo>
                    <a:pt x="4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0B78208C-370A-4410-AC39-651F1253A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2700" y="3052764"/>
              <a:ext cx="717550" cy="0"/>
            </a:xfrm>
            <a:prstGeom prst="line">
              <a:avLst/>
            </a:prstGeom>
            <a:noFill/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2778F4B-C3BA-41E6-89FD-245E9B0DA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75" y="2995614"/>
              <a:ext cx="112713" cy="112713"/>
            </a:xfrm>
            <a:custGeom>
              <a:avLst/>
              <a:gdLst>
                <a:gd name="T0" fmla="*/ 71 w 71"/>
                <a:gd name="T1" fmla="*/ 36 h 71"/>
                <a:gd name="T2" fmla="*/ 0 w 71"/>
                <a:gd name="T3" fmla="*/ 71 h 71"/>
                <a:gd name="T4" fmla="*/ 18 w 71"/>
                <a:gd name="T5" fmla="*/ 36 h 71"/>
                <a:gd name="T6" fmla="*/ 0 w 71"/>
                <a:gd name="T7" fmla="*/ 0 h 71"/>
                <a:gd name="T8" fmla="*/ 71 w 71"/>
                <a:gd name="T9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71" y="36"/>
                  </a:moveTo>
                  <a:lnTo>
                    <a:pt x="0" y="71"/>
                  </a:lnTo>
                  <a:lnTo>
                    <a:pt x="18" y="36"/>
                  </a:lnTo>
                  <a:lnTo>
                    <a:pt x="0" y="0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C94A4D05-D53D-462E-8CC2-9E212DA26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" y="364966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7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7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F90871F-DFED-41B9-BCDD-B57F1D6EB9E8}"/>
                </a:ext>
              </a:extLst>
            </p:cNvPr>
            <p:cNvGrpSpPr/>
            <p:nvPr/>
          </p:nvGrpSpPr>
          <p:grpSpPr>
            <a:xfrm>
              <a:off x="2405064" y="3002759"/>
              <a:ext cx="638179" cy="111125"/>
              <a:chOff x="2395542" y="3002759"/>
              <a:chExt cx="647701" cy="111125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C334367A-4D96-455F-BA39-A5B8801F3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5542" y="305038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A588CB95-040C-46CF-85E6-2ACBB6EC9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118" y="30027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974D4ECC-E6FB-455E-BEC7-DFE0FA31C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118" y="3647285"/>
              <a:ext cx="111125" cy="111125"/>
            </a:xfrm>
            <a:custGeom>
              <a:avLst/>
              <a:gdLst>
                <a:gd name="T0" fmla="*/ 70 w 70"/>
                <a:gd name="T1" fmla="*/ 35 h 70"/>
                <a:gd name="T2" fmla="*/ 0 w 70"/>
                <a:gd name="T3" fmla="*/ 70 h 70"/>
                <a:gd name="T4" fmla="*/ 18 w 70"/>
                <a:gd name="T5" fmla="*/ 35 h 70"/>
                <a:gd name="T6" fmla="*/ 0 w 70"/>
                <a:gd name="T7" fmla="*/ 0 h 70"/>
                <a:gd name="T8" fmla="*/ 70 w 70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lnTo>
                    <a:pt x="0" y="70"/>
                  </a:lnTo>
                  <a:lnTo>
                    <a:pt x="18" y="35"/>
                  </a:lnTo>
                  <a:lnTo>
                    <a:pt x="0" y="0"/>
                  </a:lnTo>
                  <a:lnTo>
                    <a:pt x="70" y="3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9498FC0-0134-4EDB-A6B4-A7E1F29E3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8" y="304641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AF208CF-2609-47D3-9EA2-EAF96958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8" y="3692527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E8A7E50B-F2DF-469D-BB7C-BBDEB8591B6D}"/>
                </a:ext>
              </a:extLst>
            </p:cNvPr>
            <p:cNvGrpSpPr/>
            <p:nvPr/>
          </p:nvGrpSpPr>
          <p:grpSpPr>
            <a:xfrm>
              <a:off x="3006727" y="2062164"/>
              <a:ext cx="1806576" cy="2660651"/>
              <a:chOff x="3006727" y="2062164"/>
              <a:chExt cx="1806576" cy="2660651"/>
            </a:xfrm>
          </p:grpSpPr>
          <p:sp>
            <p:nvSpPr>
              <p:cNvPr id="37" name="Freeform 34">
                <a:extLst>
                  <a:ext uri="{FF2B5EF4-FFF2-40B4-BE49-F238E27FC236}">
                    <a16:creationId xmlns:a16="http://schemas.microsoft.com/office/drawing/2014/main" id="{A7B52A9C-28D7-4571-83A6-DF3C05D8D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3590" y="260826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5">
                <a:extLst>
                  <a:ext uri="{FF2B5EF4-FFF2-40B4-BE49-F238E27FC236}">
                    <a16:creationId xmlns:a16="http://schemas.microsoft.com/office/drawing/2014/main" id="{F33EFFC7-5630-4073-A3DB-814E06AFB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8" y="2525714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2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42">
                <a:extLst>
                  <a:ext uri="{FF2B5EF4-FFF2-40B4-BE49-F238E27FC236}">
                    <a16:creationId xmlns:a16="http://schemas.microsoft.com/office/drawing/2014/main" id="{902A2A8E-1068-40A0-B3D8-2E645FA52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2" y="2870202"/>
                <a:ext cx="1635126" cy="1068388"/>
              </a:xfrm>
              <a:custGeom>
                <a:avLst/>
                <a:gdLst>
                  <a:gd name="T0" fmla="*/ 363 w 4141"/>
                  <a:gd name="T1" fmla="*/ 0 h 2706"/>
                  <a:gd name="T2" fmla="*/ 3667 w 4141"/>
                  <a:gd name="T3" fmla="*/ 0 h 2706"/>
                  <a:gd name="T4" fmla="*/ 4141 w 4141"/>
                  <a:gd name="T5" fmla="*/ 383 h 2706"/>
                  <a:gd name="T6" fmla="*/ 4141 w 4141"/>
                  <a:gd name="T7" fmla="*/ 2278 h 2706"/>
                  <a:gd name="T8" fmla="*/ 3771 w 4141"/>
                  <a:gd name="T9" fmla="*/ 2704 h 2706"/>
                  <a:gd name="T10" fmla="*/ 363 w 4141"/>
                  <a:gd name="T11" fmla="*/ 2706 h 2706"/>
                  <a:gd name="T12" fmla="*/ 0 w 4141"/>
                  <a:gd name="T13" fmla="*/ 2300 h 2706"/>
                  <a:gd name="T14" fmla="*/ 0 w 4141"/>
                  <a:gd name="T15" fmla="*/ 406 h 2706"/>
                  <a:gd name="T16" fmla="*/ 363 w 4141"/>
                  <a:gd name="T17" fmla="*/ 0 h 2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6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6"/>
                      <a:pt x="4141" y="383"/>
                      <a:pt x="4141" y="383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2"/>
                      <a:pt x="3972" y="2704"/>
                      <a:pt x="3771" y="2704"/>
                    </a:cubicBezTo>
                    <a:cubicBezTo>
                      <a:pt x="363" y="2706"/>
                      <a:pt x="363" y="2706"/>
                      <a:pt x="363" y="2706"/>
                    </a:cubicBezTo>
                    <a:cubicBezTo>
                      <a:pt x="162" y="2706"/>
                      <a:pt x="0" y="2524"/>
                      <a:pt x="0" y="2300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1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3">
                    <a:extLst>
                      <a:ext uri="{FF2B5EF4-FFF2-40B4-BE49-F238E27FC236}">
                        <a16:creationId xmlns:a16="http://schemas.microsoft.com/office/drawing/2014/main" id="{1272CC0B-B1A0-4FD0-94D7-68346CAC34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35465" y="2062164"/>
                    <a:ext cx="477838" cy="477838"/>
                  </a:xfrm>
                  <a:prstGeom prst="ellipse">
                    <a:avLst/>
                  </a:pr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46" name="Oval 43">
                    <a:extLst>
                      <a:ext uri="{FF2B5EF4-FFF2-40B4-BE49-F238E27FC236}">
                        <a16:creationId xmlns:a16="http://schemas.microsoft.com/office/drawing/2014/main" id="{1272CC0B-B1A0-4FD0-94D7-68346CAC34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5465" y="2062164"/>
                    <a:ext cx="477838" cy="47783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Freeform 44">
                <a:extLst>
                  <a:ext uri="{FF2B5EF4-FFF2-40B4-BE49-F238E27FC236}">
                    <a16:creationId xmlns:a16="http://schemas.microsoft.com/office/drawing/2014/main" id="{F5E25C0A-FA9D-4878-B722-903353212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2" y="4022727"/>
                <a:ext cx="17463" cy="204788"/>
              </a:xfrm>
              <a:custGeom>
                <a:avLst/>
                <a:gdLst>
                  <a:gd name="T0" fmla="*/ 0 w 11"/>
                  <a:gd name="T1" fmla="*/ 129 h 129"/>
                  <a:gd name="T2" fmla="*/ 10 w 11"/>
                  <a:gd name="T3" fmla="*/ 129 h 129"/>
                  <a:gd name="T4" fmla="*/ 11 w 11"/>
                  <a:gd name="T5" fmla="*/ 0 h 129"/>
                  <a:gd name="T6" fmla="*/ 0 w 11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1" y="0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45">
                <a:extLst>
                  <a:ext uri="{FF2B5EF4-FFF2-40B4-BE49-F238E27FC236}">
                    <a16:creationId xmlns:a16="http://schemas.microsoft.com/office/drawing/2014/main" id="{AD5E6E0B-0D48-444E-988A-F51A93F06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2" y="4022727"/>
                <a:ext cx="17463" cy="204788"/>
              </a:xfrm>
              <a:custGeom>
                <a:avLst/>
                <a:gdLst>
                  <a:gd name="T0" fmla="*/ 0 w 11"/>
                  <a:gd name="T1" fmla="*/ 129 h 129"/>
                  <a:gd name="T2" fmla="*/ 10 w 11"/>
                  <a:gd name="T3" fmla="*/ 129 h 129"/>
                  <a:gd name="T4" fmla="*/ 11 w 11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29">
                    <a:moveTo>
                      <a:pt x="0" y="129"/>
                    </a:moveTo>
                    <a:lnTo>
                      <a:pt x="10" y="129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46">
                <a:extLst>
                  <a:ext uri="{FF2B5EF4-FFF2-40B4-BE49-F238E27FC236}">
                    <a16:creationId xmlns:a16="http://schemas.microsoft.com/office/drawing/2014/main" id="{B52E9846-1B55-451F-B297-21DD2143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752" y="3938590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7">
                    <a:extLst>
                      <a:ext uri="{FF2B5EF4-FFF2-40B4-BE49-F238E27FC236}">
                        <a16:creationId xmlns:a16="http://schemas.microsoft.com/office/drawing/2014/main" id="{7C0E1D44-5ADB-4CF3-B8DF-FFF5188F4B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727" y="4244977"/>
                    <a:ext cx="476250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50" name="Oval 47">
                    <a:extLst>
                      <a:ext uri="{FF2B5EF4-FFF2-40B4-BE49-F238E27FC236}">
                        <a16:creationId xmlns:a16="http://schemas.microsoft.com/office/drawing/2014/main" id="{7C0E1D44-5ADB-4CF3-B8DF-FFF5188F4B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06727" y="4244977"/>
                    <a:ext cx="476250" cy="47783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angle 48">
                <a:extLst>
                  <a:ext uri="{FF2B5EF4-FFF2-40B4-BE49-F238E27FC236}">
                    <a16:creationId xmlns:a16="http://schemas.microsoft.com/office/drawing/2014/main" id="{235820BF-274B-4695-B5C7-BBF04FB64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7877" y="3192465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604E9B8-D69A-465D-A50E-91886E02FC07}"/>
                </a:ext>
              </a:extLst>
            </p:cNvPr>
            <p:cNvGrpSpPr/>
            <p:nvPr/>
          </p:nvGrpSpPr>
          <p:grpSpPr>
            <a:xfrm>
              <a:off x="4676778" y="3002733"/>
              <a:ext cx="658464" cy="111125"/>
              <a:chOff x="4676778" y="3002733"/>
              <a:chExt cx="658464" cy="111125"/>
            </a:xfrm>
          </p:grpSpPr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416BFC77-F838-44AA-82BC-CF58D33B9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046414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C22BA9DE-F1C2-40E1-B3BA-58695B84E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002733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E40870D-A33B-469F-AE42-9091757BF2BD}"/>
                </a:ext>
              </a:extLst>
            </p:cNvPr>
            <p:cNvGrpSpPr/>
            <p:nvPr/>
          </p:nvGrpSpPr>
          <p:grpSpPr>
            <a:xfrm>
              <a:off x="4676778" y="3647259"/>
              <a:ext cx="658464" cy="111125"/>
              <a:chOff x="4676778" y="3647259"/>
              <a:chExt cx="658464" cy="111125"/>
            </a:xfrm>
          </p:grpSpPr>
          <p:sp>
            <p:nvSpPr>
              <p:cNvPr id="43" name="Line 40">
                <a:extLst>
                  <a:ext uri="{FF2B5EF4-FFF2-40B4-BE49-F238E27FC236}">
                    <a16:creationId xmlns:a16="http://schemas.microsoft.com/office/drawing/2014/main" id="{9A7E8BEC-4955-414B-83B8-CCB75CC17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6778" y="3692527"/>
                <a:ext cx="565150" cy="7938"/>
              </a:xfrm>
              <a:prstGeom prst="line">
                <a:avLst/>
              </a:pr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25926D74-585E-4E54-BB01-04AEE3CA6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117" y="3647259"/>
                <a:ext cx="111125" cy="111125"/>
              </a:xfrm>
              <a:custGeom>
                <a:avLst/>
                <a:gdLst>
                  <a:gd name="T0" fmla="*/ 70 w 70"/>
                  <a:gd name="T1" fmla="*/ 35 h 70"/>
                  <a:gd name="T2" fmla="*/ 0 w 70"/>
                  <a:gd name="T3" fmla="*/ 70 h 70"/>
                  <a:gd name="T4" fmla="*/ 18 w 70"/>
                  <a:gd name="T5" fmla="*/ 35 h 70"/>
                  <a:gd name="T6" fmla="*/ 0 w 70"/>
                  <a:gd name="T7" fmla="*/ 0 h 70"/>
                  <a:gd name="T8" fmla="*/ 70 w 70"/>
                  <a:gd name="T9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lnTo>
                      <a:pt x="0" y="70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7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B0812133-922B-4762-B91F-6A9896BC8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7" y="3052764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2B538D10-1B2E-44AC-A8D7-B8E20EB3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7" y="3697290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CA03187-3157-46A3-B59F-B73E36B30CC7}"/>
                </a:ext>
              </a:extLst>
            </p:cNvPr>
            <p:cNvGrpSpPr/>
            <p:nvPr/>
          </p:nvGrpSpPr>
          <p:grpSpPr>
            <a:xfrm>
              <a:off x="5300666" y="2066927"/>
              <a:ext cx="1806576" cy="2662238"/>
              <a:chOff x="5300666" y="2066927"/>
              <a:chExt cx="1806576" cy="26622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Oval 77">
                    <a:extLst>
                      <a:ext uri="{FF2B5EF4-FFF2-40B4-BE49-F238E27FC236}">
                        <a16:creationId xmlns:a16="http://schemas.microsoft.com/office/drawing/2014/main" id="{04C5F06F-14FD-43B2-9258-08FA49EFFE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00666" y="4251327"/>
                    <a:ext cx="476250" cy="477838"/>
                  </a:xfrm>
                  <a:prstGeom prst="ellipse">
                    <a:avLst/>
                  </a:prstGeom>
                  <a:solidFill>
                    <a:srgbClr val="D1E8C5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80" name="Oval 77">
                    <a:extLst>
                      <a:ext uri="{FF2B5EF4-FFF2-40B4-BE49-F238E27FC236}">
                        <a16:creationId xmlns:a16="http://schemas.microsoft.com/office/drawing/2014/main" id="{04C5F06F-14FD-43B2-9258-08FA49EFFE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00666" y="4251327"/>
                    <a:ext cx="476250" cy="47783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Freeform 64">
                <a:extLst>
                  <a:ext uri="{FF2B5EF4-FFF2-40B4-BE49-F238E27FC236}">
                    <a16:creationId xmlns:a16="http://schemas.microsoft.com/office/drawing/2014/main" id="{245A3780-C1DC-4E88-A01F-4D2D4BB70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7529" y="2614614"/>
                <a:ext cx="80963" cy="376238"/>
              </a:xfrm>
              <a:custGeom>
                <a:avLst/>
                <a:gdLst>
                  <a:gd name="T0" fmla="*/ 51 w 51"/>
                  <a:gd name="T1" fmla="*/ 237 h 237"/>
                  <a:gd name="T2" fmla="*/ 0 w 51"/>
                  <a:gd name="T3" fmla="*/ 237 h 237"/>
                  <a:gd name="T4" fmla="*/ 0 w 51"/>
                  <a:gd name="T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237">
                    <a:moveTo>
                      <a:pt x="51" y="237"/>
                    </a:moveTo>
                    <a:lnTo>
                      <a:pt x="0" y="237"/>
                    </a:lnTo>
                    <a:lnTo>
                      <a:pt x="0" y="0"/>
                    </a:lnTo>
                  </a:path>
                </a:pathLst>
              </a:custGeom>
              <a:noFill/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65">
                <a:extLst>
                  <a:ext uri="{FF2B5EF4-FFF2-40B4-BE49-F238E27FC236}">
                    <a16:creationId xmlns:a16="http://schemas.microsoft.com/office/drawing/2014/main" id="{21AC07EC-68A5-4B48-B417-1A842501F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967" y="2530477"/>
                <a:ext cx="111125" cy="111125"/>
              </a:xfrm>
              <a:custGeom>
                <a:avLst/>
                <a:gdLst>
                  <a:gd name="T0" fmla="*/ 35 w 70"/>
                  <a:gd name="T1" fmla="*/ 0 h 70"/>
                  <a:gd name="T2" fmla="*/ 70 w 70"/>
                  <a:gd name="T3" fmla="*/ 70 h 70"/>
                  <a:gd name="T4" fmla="*/ 35 w 70"/>
                  <a:gd name="T5" fmla="*/ 53 h 70"/>
                  <a:gd name="T6" fmla="*/ 0 w 70"/>
                  <a:gd name="T7" fmla="*/ 70 h 70"/>
                  <a:gd name="T8" fmla="*/ 35 w 7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lnTo>
                      <a:pt x="70" y="70"/>
                    </a:lnTo>
                    <a:lnTo>
                      <a:pt x="35" y="53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10101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Freeform 72">
                <a:extLst>
                  <a:ext uri="{FF2B5EF4-FFF2-40B4-BE49-F238E27FC236}">
                    <a16:creationId xmlns:a16="http://schemas.microsoft.com/office/drawing/2014/main" id="{D45E987D-091D-4DD9-B8E0-39F8DEEEF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5591" y="2874964"/>
                <a:ext cx="1635126" cy="1069975"/>
              </a:xfrm>
              <a:custGeom>
                <a:avLst/>
                <a:gdLst>
                  <a:gd name="T0" fmla="*/ 363 w 4141"/>
                  <a:gd name="T1" fmla="*/ 0 h 2707"/>
                  <a:gd name="T2" fmla="*/ 3667 w 4141"/>
                  <a:gd name="T3" fmla="*/ 0 h 2707"/>
                  <a:gd name="T4" fmla="*/ 4141 w 4141"/>
                  <a:gd name="T5" fmla="*/ 384 h 2707"/>
                  <a:gd name="T6" fmla="*/ 4141 w 4141"/>
                  <a:gd name="T7" fmla="*/ 2278 h 2707"/>
                  <a:gd name="T8" fmla="*/ 3771 w 4141"/>
                  <a:gd name="T9" fmla="*/ 2705 h 2707"/>
                  <a:gd name="T10" fmla="*/ 363 w 4141"/>
                  <a:gd name="T11" fmla="*/ 2707 h 2707"/>
                  <a:gd name="T12" fmla="*/ 0 w 4141"/>
                  <a:gd name="T13" fmla="*/ 2301 h 2707"/>
                  <a:gd name="T14" fmla="*/ 0 w 4141"/>
                  <a:gd name="T15" fmla="*/ 406 h 2707"/>
                  <a:gd name="T16" fmla="*/ 363 w 4141"/>
                  <a:gd name="T17" fmla="*/ 0 h 2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41" h="2707">
                    <a:moveTo>
                      <a:pt x="363" y="0"/>
                    </a:moveTo>
                    <a:cubicBezTo>
                      <a:pt x="3667" y="0"/>
                      <a:pt x="3667" y="0"/>
                      <a:pt x="3667" y="0"/>
                    </a:cubicBezTo>
                    <a:cubicBezTo>
                      <a:pt x="4141" y="17"/>
                      <a:pt x="4141" y="384"/>
                      <a:pt x="4141" y="384"/>
                    </a:cubicBezTo>
                    <a:cubicBezTo>
                      <a:pt x="4141" y="2278"/>
                      <a:pt x="4141" y="2278"/>
                      <a:pt x="4141" y="2278"/>
                    </a:cubicBezTo>
                    <a:cubicBezTo>
                      <a:pt x="4141" y="2503"/>
                      <a:pt x="3972" y="2705"/>
                      <a:pt x="3771" y="2705"/>
                    </a:cubicBezTo>
                    <a:cubicBezTo>
                      <a:pt x="363" y="2707"/>
                      <a:pt x="363" y="2707"/>
                      <a:pt x="363" y="2707"/>
                    </a:cubicBezTo>
                    <a:cubicBezTo>
                      <a:pt x="162" y="2707"/>
                      <a:pt x="0" y="2525"/>
                      <a:pt x="0" y="2301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182"/>
                      <a:pt x="162" y="0"/>
                      <a:pt x="363" y="0"/>
                    </a:cubicBezTo>
                    <a:close/>
                  </a:path>
                </a:pathLst>
              </a:custGeom>
              <a:solidFill>
                <a:srgbClr val="047368"/>
              </a:solidFill>
              <a:ln w="1588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Freeform 73">
                    <a:extLst>
                      <a:ext uri="{FF2B5EF4-FFF2-40B4-BE49-F238E27FC236}">
                        <a16:creationId xmlns:a16="http://schemas.microsoft.com/office/drawing/2014/main" id="{4EB2AC02-FE5C-4225-9455-DBAD06E84B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9404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solidFill>
                    <a:srgbClr val="FBF49C"/>
                  </a:solid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76" name="Freeform 73">
                    <a:extLst>
                      <a:ext uri="{FF2B5EF4-FFF2-40B4-BE49-F238E27FC236}">
                        <a16:creationId xmlns:a16="http://schemas.microsoft.com/office/drawing/2014/main" id="{4EB2AC02-FE5C-4225-9455-DBAD06E84B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29404" y="2066927"/>
                    <a:ext cx="477838" cy="477838"/>
                  </a:xfrm>
                  <a:custGeom>
                    <a:avLst/>
                    <a:gdLst>
                      <a:gd name="T0" fmla="*/ 604 w 1209"/>
                      <a:gd name="T1" fmla="*/ 0 h 1209"/>
                      <a:gd name="T2" fmla="*/ 1209 w 1209"/>
                      <a:gd name="T3" fmla="*/ 604 h 1209"/>
                      <a:gd name="T4" fmla="*/ 604 w 1209"/>
                      <a:gd name="T5" fmla="*/ 1209 h 1209"/>
                      <a:gd name="T6" fmla="*/ 0 w 1209"/>
                      <a:gd name="T7" fmla="*/ 604 h 1209"/>
                      <a:gd name="T8" fmla="*/ 604 w 1209"/>
                      <a:gd name="T9" fmla="*/ 0 h 1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9" h="1209">
                        <a:moveTo>
                          <a:pt x="604" y="0"/>
                        </a:moveTo>
                        <a:cubicBezTo>
                          <a:pt x="938" y="0"/>
                          <a:pt x="1209" y="271"/>
                          <a:pt x="1209" y="604"/>
                        </a:cubicBezTo>
                        <a:cubicBezTo>
                          <a:pt x="1209" y="939"/>
                          <a:pt x="938" y="1209"/>
                          <a:pt x="604" y="1209"/>
                        </a:cubicBezTo>
                        <a:cubicBezTo>
                          <a:pt x="270" y="1209"/>
                          <a:pt x="0" y="939"/>
                          <a:pt x="0" y="604"/>
                        </a:cubicBezTo>
                        <a:cubicBezTo>
                          <a:pt x="0" y="271"/>
                          <a:pt x="270" y="0"/>
                          <a:pt x="604" y="0"/>
                        </a:cubicBezTo>
                        <a:close/>
                      </a:path>
                    </a:pathLst>
                  </a:custGeom>
                  <a:blipFill>
                    <a:blip r:embed="rId9"/>
                    <a:stretch>
                      <a:fillRect/>
                    </a:stretch>
                  </a:blipFill>
                  <a:ln w="1588" cap="flat">
                    <a:solidFill>
                      <a:srgbClr val="01010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Freeform 74">
                <a:extLst>
                  <a:ext uri="{FF2B5EF4-FFF2-40B4-BE49-F238E27FC236}">
                    <a16:creationId xmlns:a16="http://schemas.microsoft.com/office/drawing/2014/main" id="{FBBAEF6C-2E17-470F-B30E-96025EA8E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791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  <a:gd name="T6" fmla="*/ 0 w 11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75">
                <a:extLst>
                  <a:ext uri="{FF2B5EF4-FFF2-40B4-BE49-F238E27FC236}">
                    <a16:creationId xmlns:a16="http://schemas.microsoft.com/office/drawing/2014/main" id="{31F471E0-1A3B-4661-B44B-5E46B86E5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791" y="4027490"/>
                <a:ext cx="17463" cy="206375"/>
              </a:xfrm>
              <a:custGeom>
                <a:avLst/>
                <a:gdLst>
                  <a:gd name="T0" fmla="*/ 0 w 11"/>
                  <a:gd name="T1" fmla="*/ 130 h 130"/>
                  <a:gd name="T2" fmla="*/ 10 w 11"/>
                  <a:gd name="T3" fmla="*/ 130 h 130"/>
                  <a:gd name="T4" fmla="*/ 11 w 11"/>
                  <a:gd name="T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30">
                    <a:moveTo>
                      <a:pt x="0" y="130"/>
                    </a:moveTo>
                    <a:lnTo>
                      <a:pt x="10" y="130"/>
                    </a:lnTo>
                    <a:lnTo>
                      <a:pt x="11" y="0"/>
                    </a:lnTo>
                  </a:path>
                </a:pathLst>
              </a:custGeom>
              <a:noFill/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76">
                <a:extLst>
                  <a:ext uri="{FF2B5EF4-FFF2-40B4-BE49-F238E27FC236}">
                    <a16:creationId xmlns:a16="http://schemas.microsoft.com/office/drawing/2014/main" id="{DBA9B7D7-EADC-4A70-8415-B37D4F42A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0691" y="3944940"/>
                <a:ext cx="112713" cy="111125"/>
              </a:xfrm>
              <a:custGeom>
                <a:avLst/>
                <a:gdLst>
                  <a:gd name="T0" fmla="*/ 35 w 71"/>
                  <a:gd name="T1" fmla="*/ 0 h 70"/>
                  <a:gd name="T2" fmla="*/ 71 w 71"/>
                  <a:gd name="T3" fmla="*/ 70 h 70"/>
                  <a:gd name="T4" fmla="*/ 35 w 71"/>
                  <a:gd name="T5" fmla="*/ 52 h 70"/>
                  <a:gd name="T6" fmla="*/ 0 w 71"/>
                  <a:gd name="T7" fmla="*/ 70 h 70"/>
                  <a:gd name="T8" fmla="*/ 35 w 71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0">
                    <a:moveTo>
                      <a:pt x="35" y="0"/>
                    </a:moveTo>
                    <a:lnTo>
                      <a:pt x="71" y="70"/>
                    </a:lnTo>
                    <a:lnTo>
                      <a:pt x="35" y="52"/>
                    </a:lnTo>
                    <a:lnTo>
                      <a:pt x="0" y="7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Rectangle 78">
                <a:extLst>
                  <a:ext uri="{FF2B5EF4-FFF2-40B4-BE49-F238E27FC236}">
                    <a16:creationId xmlns:a16="http://schemas.microsoft.com/office/drawing/2014/main" id="{88A97156-AAB5-4BBA-A92B-CE7F4870A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1816" y="3197227"/>
                <a:ext cx="12239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d-ID" altLang="id-ID" sz="3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LSTM</a:t>
                </a:r>
                <a:endParaRPr kumimoji="0" lang="id-ID" altLang="id-ID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D8D64F7F-6B5F-489A-B04E-E8F575BA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843" y="3035302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2D8506CB-BEF9-4E0A-9053-6373211CD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843" y="3681415"/>
              <a:ext cx="565150" cy="7938"/>
            </a:xfrm>
            <a:custGeom>
              <a:avLst/>
              <a:gdLst>
                <a:gd name="T0" fmla="*/ 0 w 356"/>
                <a:gd name="T1" fmla="*/ 0 h 5"/>
                <a:gd name="T2" fmla="*/ 356 w 356"/>
                <a:gd name="T3" fmla="*/ 5 h 5"/>
                <a:gd name="T4" fmla="*/ 0 w 35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6" h="5">
                  <a:moveTo>
                    <a:pt x="0" y="0"/>
                  </a:moveTo>
                  <a:lnTo>
                    <a:pt x="35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2" name="Slide Zoom 131">
                <a:extLst>
                  <a:ext uri="{FF2B5EF4-FFF2-40B4-BE49-F238E27FC236}">
                    <a16:creationId xmlns:a16="http://schemas.microsoft.com/office/drawing/2014/main" id="{A41F4400-4CA3-4611-A6F8-CE7CE222EB3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00943" y="2730696"/>
              <a:ext cx="2251790" cy="1266632"/>
            </p:xfrm>
            <a:graphic>
              <a:graphicData uri="http://schemas.microsoft.com/office/powerpoint/2016/slidezoom">
                <pslz:sldZm>
                  <pslz:sldZmObj sldId="264" cId="1387724379">
                    <pslz:zmPr id="{8A91EB2D-E17F-45D6-BD5B-52DC7F39D56F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1790" cy="126663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2" name="Slide Zoom 131">
                <a:extLst>
                  <a:ext uri="{FF2B5EF4-FFF2-40B4-BE49-F238E27FC236}">
                    <a16:creationId xmlns:a16="http://schemas.microsoft.com/office/drawing/2014/main" id="{A41F4400-4CA3-4611-A6F8-CE7CE222EB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00943" y="2730696"/>
                <a:ext cx="2251790" cy="12666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423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791440D6-4A0D-4A47-85F1-77C7101AE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361" y="1317473"/>
            <a:ext cx="7338130" cy="4484673"/>
          </a:xfrm>
          <a:prstGeom prst="rect">
            <a:avLst/>
          </a:prstGeom>
          <a:solidFill>
            <a:srgbClr val="047368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E80C7B4-46BC-4703-9FAF-2C05BF1F1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885" y="2088593"/>
            <a:ext cx="916290" cy="3593358"/>
          </a:xfrm>
          <a:prstGeom prst="rect">
            <a:avLst/>
          </a:prstGeom>
          <a:solidFill>
            <a:srgbClr val="04968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95D2D7AD-5A08-4523-AAA4-E04894BB7AE5}"/>
              </a:ext>
            </a:extLst>
          </p:cNvPr>
          <p:cNvSpPr>
            <a:spLocks/>
          </p:cNvSpPr>
          <p:nvPr/>
        </p:nvSpPr>
        <p:spPr bwMode="auto">
          <a:xfrm>
            <a:off x="9857856" y="5458732"/>
            <a:ext cx="98341" cy="159219"/>
          </a:xfrm>
          <a:custGeom>
            <a:avLst/>
            <a:gdLst>
              <a:gd name="T0" fmla="*/ 1 w 63"/>
              <a:gd name="T1" fmla="*/ 35 h 102"/>
              <a:gd name="T2" fmla="*/ 1 w 63"/>
              <a:gd name="T3" fmla="*/ 0 h 102"/>
              <a:gd name="T4" fmla="*/ 63 w 63"/>
              <a:gd name="T5" fmla="*/ 52 h 102"/>
              <a:gd name="T6" fmla="*/ 0 w 63"/>
              <a:gd name="T7" fmla="*/ 102 h 102"/>
              <a:gd name="T8" fmla="*/ 0 w 63"/>
              <a:gd name="T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102">
                <a:moveTo>
                  <a:pt x="1" y="35"/>
                </a:moveTo>
                <a:lnTo>
                  <a:pt x="1" y="0"/>
                </a:lnTo>
                <a:lnTo>
                  <a:pt x="63" y="52"/>
                </a:lnTo>
                <a:lnTo>
                  <a:pt x="0" y="102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84F2FCB8-EAD8-4113-9D60-27A3D6128BA9}"/>
              </a:ext>
            </a:extLst>
          </p:cNvPr>
          <p:cNvSpPr>
            <a:spLocks/>
          </p:cNvSpPr>
          <p:nvPr/>
        </p:nvSpPr>
        <p:spPr bwMode="auto">
          <a:xfrm>
            <a:off x="5441866" y="1815423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1 w 101"/>
              <a:gd name="T5" fmla="*/ 0 h 62"/>
              <a:gd name="T6" fmla="*/ 101 w 101"/>
              <a:gd name="T7" fmla="*/ 62 h 62"/>
              <a:gd name="T8" fmla="*/ 67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2BB64285-5360-4F0C-8574-B9D8B1A08C58}"/>
              </a:ext>
            </a:extLst>
          </p:cNvPr>
          <p:cNvSpPr>
            <a:spLocks/>
          </p:cNvSpPr>
          <p:nvPr/>
        </p:nvSpPr>
        <p:spPr bwMode="auto">
          <a:xfrm>
            <a:off x="4623916" y="5436878"/>
            <a:ext cx="96780" cy="157658"/>
          </a:xfrm>
          <a:custGeom>
            <a:avLst/>
            <a:gdLst>
              <a:gd name="T0" fmla="*/ 0 w 62"/>
              <a:gd name="T1" fmla="*/ 34 h 101"/>
              <a:gd name="T2" fmla="*/ 0 w 62"/>
              <a:gd name="T3" fmla="*/ 0 h 101"/>
              <a:gd name="T4" fmla="*/ 62 w 62"/>
              <a:gd name="T5" fmla="*/ 50 h 101"/>
              <a:gd name="T6" fmla="*/ 0 w 62"/>
              <a:gd name="T7" fmla="*/ 101 h 101"/>
              <a:gd name="T8" fmla="*/ 0 w 62"/>
              <a:gd name="T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1">
                <a:moveTo>
                  <a:pt x="0" y="34"/>
                </a:moveTo>
                <a:lnTo>
                  <a:pt x="0" y="0"/>
                </a:lnTo>
                <a:lnTo>
                  <a:pt x="62" y="50"/>
                </a:lnTo>
                <a:lnTo>
                  <a:pt x="0" y="101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A8B33105-7C5B-4D7B-9475-ED16A8D91644}"/>
              </a:ext>
            </a:extLst>
          </p:cNvPr>
          <p:cNvSpPr>
            <a:spLocks/>
          </p:cNvSpPr>
          <p:nvPr/>
        </p:nvSpPr>
        <p:spPr bwMode="auto">
          <a:xfrm>
            <a:off x="3587431" y="4882733"/>
            <a:ext cx="159219" cy="98341"/>
          </a:xfrm>
          <a:custGeom>
            <a:avLst/>
            <a:gdLst>
              <a:gd name="T0" fmla="*/ 67 w 102"/>
              <a:gd name="T1" fmla="*/ 2 h 63"/>
              <a:gd name="T2" fmla="*/ 102 w 102"/>
              <a:gd name="T3" fmla="*/ 3 h 63"/>
              <a:gd name="T4" fmla="*/ 49 w 102"/>
              <a:gd name="T5" fmla="*/ 63 h 63"/>
              <a:gd name="T6" fmla="*/ 0 w 102"/>
              <a:gd name="T7" fmla="*/ 0 h 63"/>
              <a:gd name="T8" fmla="*/ 35 w 102"/>
              <a:gd name="T9" fmla="*/ 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63">
                <a:moveTo>
                  <a:pt x="67" y="2"/>
                </a:moveTo>
                <a:lnTo>
                  <a:pt x="102" y="3"/>
                </a:lnTo>
                <a:lnTo>
                  <a:pt x="49" y="63"/>
                </a:lnTo>
                <a:lnTo>
                  <a:pt x="0" y="0"/>
                </a:lnTo>
                <a:lnTo>
                  <a:pt x="35" y="1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BBA6C455-34ED-48F6-8E06-9BDEA9AD6603}"/>
              </a:ext>
            </a:extLst>
          </p:cNvPr>
          <p:cNvSpPr>
            <a:spLocks/>
          </p:cNvSpPr>
          <p:nvPr/>
        </p:nvSpPr>
        <p:spPr bwMode="auto">
          <a:xfrm>
            <a:off x="4116601" y="3972686"/>
            <a:ext cx="157658" cy="96780"/>
          </a:xfrm>
          <a:custGeom>
            <a:avLst/>
            <a:gdLst>
              <a:gd name="T0" fmla="*/ 67 w 101"/>
              <a:gd name="T1" fmla="*/ 0 h 62"/>
              <a:gd name="T2" fmla="*/ 101 w 101"/>
              <a:gd name="T3" fmla="*/ 0 h 62"/>
              <a:gd name="T4" fmla="*/ 51 w 101"/>
              <a:gd name="T5" fmla="*/ 62 h 62"/>
              <a:gd name="T6" fmla="*/ 0 w 101"/>
              <a:gd name="T7" fmla="*/ 0 h 62"/>
              <a:gd name="T8" fmla="*/ 35 w 101"/>
              <a:gd name="T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67" y="0"/>
                </a:moveTo>
                <a:lnTo>
                  <a:pt x="101" y="0"/>
                </a:lnTo>
                <a:lnTo>
                  <a:pt x="51" y="62"/>
                </a:lnTo>
                <a:lnTo>
                  <a:pt x="0" y="0"/>
                </a:lnTo>
                <a:lnTo>
                  <a:pt x="35" y="0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0A02EF28-B25A-4161-9417-5A7D65747A3A}"/>
              </a:ext>
            </a:extLst>
          </p:cNvPr>
          <p:cNvSpPr>
            <a:spLocks/>
          </p:cNvSpPr>
          <p:nvPr/>
        </p:nvSpPr>
        <p:spPr bwMode="auto">
          <a:xfrm>
            <a:off x="5747815" y="1511034"/>
            <a:ext cx="1579704" cy="157658"/>
          </a:xfrm>
          <a:custGeom>
            <a:avLst/>
            <a:gdLst>
              <a:gd name="T0" fmla="*/ 0 w 1012"/>
              <a:gd name="T1" fmla="*/ 67 h 101"/>
              <a:gd name="T2" fmla="*/ 0 w 1012"/>
              <a:gd name="T3" fmla="*/ 35 h 101"/>
              <a:gd name="T4" fmla="*/ 508 w 1012"/>
              <a:gd name="T5" fmla="*/ 35 h 101"/>
              <a:gd name="T6" fmla="*/ 950 w 1012"/>
              <a:gd name="T7" fmla="*/ 34 h 101"/>
              <a:gd name="T8" fmla="*/ 950 w 1012"/>
              <a:gd name="T9" fmla="*/ 0 h 101"/>
              <a:gd name="T10" fmla="*/ 1012 w 1012"/>
              <a:gd name="T11" fmla="*/ 50 h 101"/>
              <a:gd name="T12" fmla="*/ 950 w 1012"/>
              <a:gd name="T13" fmla="*/ 101 h 101"/>
              <a:gd name="T14" fmla="*/ 950 w 1012"/>
              <a:gd name="T15" fmla="*/ 67 h 101"/>
              <a:gd name="T16" fmla="*/ 508 w 1012"/>
              <a:gd name="T17" fmla="*/ 67 h 101"/>
              <a:gd name="T18" fmla="*/ 0 w 1012"/>
              <a:gd name="T1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2" h="101">
                <a:moveTo>
                  <a:pt x="0" y="67"/>
                </a:moveTo>
                <a:lnTo>
                  <a:pt x="0" y="35"/>
                </a:lnTo>
                <a:lnTo>
                  <a:pt x="508" y="35"/>
                </a:lnTo>
                <a:lnTo>
                  <a:pt x="950" y="34"/>
                </a:lnTo>
                <a:lnTo>
                  <a:pt x="950" y="0"/>
                </a:lnTo>
                <a:lnTo>
                  <a:pt x="1012" y="50"/>
                </a:lnTo>
                <a:lnTo>
                  <a:pt x="950" y="101"/>
                </a:lnTo>
                <a:lnTo>
                  <a:pt x="950" y="67"/>
                </a:lnTo>
                <a:lnTo>
                  <a:pt x="508" y="67"/>
                </a:lnTo>
                <a:lnTo>
                  <a:pt x="0" y="67"/>
                </a:lnTo>
                <a:close/>
              </a:path>
            </a:pathLst>
          </a:custGeom>
          <a:solidFill>
            <a:srgbClr val="ED222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17">
            <a:extLst>
              <a:ext uri="{FF2B5EF4-FFF2-40B4-BE49-F238E27FC236}">
                <a16:creationId xmlns:a16="http://schemas.microsoft.com/office/drawing/2014/main" id="{EC4B2E96-E749-4308-B678-40069EFD2F5D}"/>
              </a:ext>
            </a:extLst>
          </p:cNvPr>
          <p:cNvSpPr>
            <a:spLocks/>
          </p:cNvSpPr>
          <p:nvPr/>
        </p:nvSpPr>
        <p:spPr bwMode="auto">
          <a:xfrm>
            <a:off x="7230740" y="1511034"/>
            <a:ext cx="96780" cy="157658"/>
          </a:xfrm>
          <a:custGeom>
            <a:avLst/>
            <a:gdLst>
              <a:gd name="T0" fmla="*/ 0 w 62"/>
              <a:gd name="T1" fmla="*/ 34 h 101"/>
              <a:gd name="T2" fmla="*/ 0 w 62"/>
              <a:gd name="T3" fmla="*/ 0 h 101"/>
              <a:gd name="T4" fmla="*/ 62 w 62"/>
              <a:gd name="T5" fmla="*/ 50 h 101"/>
              <a:gd name="T6" fmla="*/ 0 w 62"/>
              <a:gd name="T7" fmla="*/ 101 h 101"/>
              <a:gd name="T8" fmla="*/ 0 w 62"/>
              <a:gd name="T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1">
                <a:moveTo>
                  <a:pt x="0" y="34"/>
                </a:moveTo>
                <a:lnTo>
                  <a:pt x="0" y="0"/>
                </a:lnTo>
                <a:lnTo>
                  <a:pt x="62" y="50"/>
                </a:lnTo>
                <a:lnTo>
                  <a:pt x="0" y="101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CE797B91-7D81-4AC0-8634-BB1D11D76517}"/>
              </a:ext>
            </a:extLst>
          </p:cNvPr>
          <p:cNvSpPr>
            <a:spLocks/>
          </p:cNvSpPr>
          <p:nvPr/>
        </p:nvSpPr>
        <p:spPr bwMode="auto">
          <a:xfrm>
            <a:off x="2048313" y="1511034"/>
            <a:ext cx="3232774" cy="159219"/>
          </a:xfrm>
          <a:custGeom>
            <a:avLst/>
            <a:gdLst>
              <a:gd name="T0" fmla="*/ 32 w 2071"/>
              <a:gd name="T1" fmla="*/ 61 h 102"/>
              <a:gd name="T2" fmla="*/ 0 w 2071"/>
              <a:gd name="T3" fmla="*/ 61 h 102"/>
              <a:gd name="T4" fmla="*/ 0 w 2071"/>
              <a:gd name="T5" fmla="*/ 35 h 102"/>
              <a:gd name="T6" fmla="*/ 2009 w 2071"/>
              <a:gd name="T7" fmla="*/ 35 h 102"/>
              <a:gd name="T8" fmla="*/ 2009 w 2071"/>
              <a:gd name="T9" fmla="*/ 0 h 102"/>
              <a:gd name="T10" fmla="*/ 2071 w 2071"/>
              <a:gd name="T11" fmla="*/ 51 h 102"/>
              <a:gd name="T12" fmla="*/ 2009 w 2071"/>
              <a:gd name="T13" fmla="*/ 102 h 102"/>
              <a:gd name="T14" fmla="*/ 2009 w 2071"/>
              <a:gd name="T15" fmla="*/ 67 h 102"/>
              <a:gd name="T16" fmla="*/ 32 w 2071"/>
              <a:gd name="T17" fmla="*/ 67 h 102"/>
              <a:gd name="T18" fmla="*/ 32 w 2071"/>
              <a:gd name="T19" fmla="*/ 6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71" h="102">
                <a:moveTo>
                  <a:pt x="32" y="61"/>
                </a:moveTo>
                <a:lnTo>
                  <a:pt x="0" y="61"/>
                </a:lnTo>
                <a:lnTo>
                  <a:pt x="0" y="35"/>
                </a:lnTo>
                <a:lnTo>
                  <a:pt x="2009" y="35"/>
                </a:lnTo>
                <a:lnTo>
                  <a:pt x="2009" y="0"/>
                </a:lnTo>
                <a:lnTo>
                  <a:pt x="2071" y="51"/>
                </a:lnTo>
                <a:lnTo>
                  <a:pt x="2009" y="102"/>
                </a:lnTo>
                <a:lnTo>
                  <a:pt x="2009" y="67"/>
                </a:lnTo>
                <a:lnTo>
                  <a:pt x="32" y="67"/>
                </a:lnTo>
                <a:lnTo>
                  <a:pt x="32" y="61"/>
                </a:lnTo>
                <a:close/>
              </a:path>
            </a:pathLst>
          </a:custGeom>
          <a:solidFill>
            <a:srgbClr val="ED222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19">
            <a:extLst>
              <a:ext uri="{FF2B5EF4-FFF2-40B4-BE49-F238E27FC236}">
                <a16:creationId xmlns:a16="http://schemas.microsoft.com/office/drawing/2014/main" id="{B983CD76-7A0B-4B72-800D-395FDC7CBF36}"/>
              </a:ext>
            </a:extLst>
          </p:cNvPr>
          <p:cNvSpPr>
            <a:spLocks/>
          </p:cNvSpPr>
          <p:nvPr/>
        </p:nvSpPr>
        <p:spPr bwMode="auto">
          <a:xfrm>
            <a:off x="5184305" y="1511034"/>
            <a:ext cx="96780" cy="159219"/>
          </a:xfrm>
          <a:custGeom>
            <a:avLst/>
            <a:gdLst>
              <a:gd name="T0" fmla="*/ 0 w 62"/>
              <a:gd name="T1" fmla="*/ 35 h 102"/>
              <a:gd name="T2" fmla="*/ 0 w 62"/>
              <a:gd name="T3" fmla="*/ 0 h 102"/>
              <a:gd name="T4" fmla="*/ 62 w 62"/>
              <a:gd name="T5" fmla="*/ 51 h 102"/>
              <a:gd name="T6" fmla="*/ 0 w 62"/>
              <a:gd name="T7" fmla="*/ 102 h 102"/>
              <a:gd name="T8" fmla="*/ 0 w 62"/>
              <a:gd name="T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2">
                <a:moveTo>
                  <a:pt x="0" y="35"/>
                </a:moveTo>
                <a:lnTo>
                  <a:pt x="0" y="0"/>
                </a:lnTo>
                <a:lnTo>
                  <a:pt x="62" y="51"/>
                </a:lnTo>
                <a:lnTo>
                  <a:pt x="0" y="102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20">
            <a:extLst>
              <a:ext uri="{FF2B5EF4-FFF2-40B4-BE49-F238E27FC236}">
                <a16:creationId xmlns:a16="http://schemas.microsoft.com/office/drawing/2014/main" id="{967F5D6F-3510-446F-A896-5A724DD938C0}"/>
              </a:ext>
            </a:extLst>
          </p:cNvPr>
          <p:cNvSpPr>
            <a:spLocks/>
          </p:cNvSpPr>
          <p:nvPr/>
        </p:nvSpPr>
        <p:spPr bwMode="auto">
          <a:xfrm>
            <a:off x="8891614" y="1984009"/>
            <a:ext cx="157658" cy="96780"/>
          </a:xfrm>
          <a:custGeom>
            <a:avLst/>
            <a:gdLst>
              <a:gd name="T0" fmla="*/ 67 w 101"/>
              <a:gd name="T1" fmla="*/ 0 h 62"/>
              <a:gd name="T2" fmla="*/ 101 w 101"/>
              <a:gd name="T3" fmla="*/ 0 h 62"/>
              <a:gd name="T4" fmla="*/ 50 w 101"/>
              <a:gd name="T5" fmla="*/ 62 h 62"/>
              <a:gd name="T6" fmla="*/ 0 w 101"/>
              <a:gd name="T7" fmla="*/ 0 h 62"/>
              <a:gd name="T8" fmla="*/ 34 w 101"/>
              <a:gd name="T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67" y="0"/>
                </a:moveTo>
                <a:lnTo>
                  <a:pt x="101" y="0"/>
                </a:lnTo>
                <a:lnTo>
                  <a:pt x="50" y="62"/>
                </a:lnTo>
                <a:lnTo>
                  <a:pt x="0" y="0"/>
                </a:lnTo>
                <a:lnTo>
                  <a:pt x="34" y="0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5E178015-86D0-447B-9635-22A02CB7CC2C}"/>
              </a:ext>
            </a:extLst>
          </p:cNvPr>
          <p:cNvSpPr>
            <a:spLocks/>
          </p:cNvSpPr>
          <p:nvPr/>
        </p:nvSpPr>
        <p:spPr bwMode="auto">
          <a:xfrm>
            <a:off x="7547617" y="1885667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49 w 101"/>
              <a:gd name="T5" fmla="*/ 0 h 62"/>
              <a:gd name="T6" fmla="*/ 101 w 101"/>
              <a:gd name="T7" fmla="*/ 60 h 62"/>
              <a:gd name="T8" fmla="*/ 66 w 101"/>
              <a:gd name="T9" fmla="*/ 6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49" y="0"/>
                </a:lnTo>
                <a:lnTo>
                  <a:pt x="101" y="60"/>
                </a:lnTo>
                <a:lnTo>
                  <a:pt x="66" y="61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B1017AB4-99A1-4DAE-9F26-0A27834212CC}"/>
              </a:ext>
            </a:extLst>
          </p:cNvPr>
          <p:cNvSpPr>
            <a:spLocks/>
          </p:cNvSpPr>
          <p:nvPr/>
        </p:nvSpPr>
        <p:spPr bwMode="auto">
          <a:xfrm>
            <a:off x="6952887" y="2698933"/>
            <a:ext cx="157658" cy="103024"/>
          </a:xfrm>
          <a:custGeom>
            <a:avLst/>
            <a:gdLst>
              <a:gd name="T0" fmla="*/ 34 w 101"/>
              <a:gd name="T1" fmla="*/ 63 h 66"/>
              <a:gd name="T2" fmla="*/ 0 w 101"/>
              <a:gd name="T3" fmla="*/ 66 h 66"/>
              <a:gd name="T4" fmla="*/ 47 w 101"/>
              <a:gd name="T5" fmla="*/ 0 h 66"/>
              <a:gd name="T6" fmla="*/ 101 w 101"/>
              <a:gd name="T7" fmla="*/ 58 h 66"/>
              <a:gd name="T8" fmla="*/ 67 w 101"/>
              <a:gd name="T9" fmla="*/ 6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6">
                <a:moveTo>
                  <a:pt x="34" y="63"/>
                </a:moveTo>
                <a:lnTo>
                  <a:pt x="0" y="66"/>
                </a:lnTo>
                <a:lnTo>
                  <a:pt x="47" y="0"/>
                </a:lnTo>
                <a:lnTo>
                  <a:pt x="101" y="58"/>
                </a:lnTo>
                <a:lnTo>
                  <a:pt x="67" y="61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1378D941-442F-4383-9FD3-5F3FF0206EC1}"/>
              </a:ext>
            </a:extLst>
          </p:cNvPr>
          <p:cNvSpPr>
            <a:spLocks/>
          </p:cNvSpPr>
          <p:nvPr/>
        </p:nvSpPr>
        <p:spPr bwMode="auto">
          <a:xfrm>
            <a:off x="6695326" y="2388299"/>
            <a:ext cx="96780" cy="157658"/>
          </a:xfrm>
          <a:custGeom>
            <a:avLst/>
            <a:gdLst>
              <a:gd name="T0" fmla="*/ 0 w 62"/>
              <a:gd name="T1" fmla="*/ 34 h 101"/>
              <a:gd name="T2" fmla="*/ 0 w 62"/>
              <a:gd name="T3" fmla="*/ 0 h 101"/>
              <a:gd name="T4" fmla="*/ 62 w 62"/>
              <a:gd name="T5" fmla="*/ 51 h 101"/>
              <a:gd name="T6" fmla="*/ 1 w 62"/>
              <a:gd name="T7" fmla="*/ 101 h 101"/>
              <a:gd name="T8" fmla="*/ 1 w 62"/>
              <a:gd name="T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1">
                <a:moveTo>
                  <a:pt x="0" y="34"/>
                </a:moveTo>
                <a:lnTo>
                  <a:pt x="0" y="0"/>
                </a:lnTo>
                <a:lnTo>
                  <a:pt x="62" y="51"/>
                </a:lnTo>
                <a:lnTo>
                  <a:pt x="1" y="101"/>
                </a:lnTo>
                <a:lnTo>
                  <a:pt x="1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24">
            <a:extLst>
              <a:ext uri="{FF2B5EF4-FFF2-40B4-BE49-F238E27FC236}">
                <a16:creationId xmlns:a16="http://schemas.microsoft.com/office/drawing/2014/main" id="{F713D74F-8E2F-4FC1-93A1-0815069C3527}"/>
              </a:ext>
            </a:extLst>
          </p:cNvPr>
          <p:cNvSpPr>
            <a:spLocks/>
          </p:cNvSpPr>
          <p:nvPr/>
        </p:nvSpPr>
        <p:spPr bwMode="auto">
          <a:xfrm>
            <a:off x="3200309" y="4091321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0 w 101"/>
              <a:gd name="T5" fmla="*/ 0 h 62"/>
              <a:gd name="T6" fmla="*/ 101 w 101"/>
              <a:gd name="T7" fmla="*/ 62 h 62"/>
              <a:gd name="T8" fmla="*/ 66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6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25">
            <a:extLst>
              <a:ext uri="{FF2B5EF4-FFF2-40B4-BE49-F238E27FC236}">
                <a16:creationId xmlns:a16="http://schemas.microsoft.com/office/drawing/2014/main" id="{BD521A51-18B9-4512-9461-5D6B02F28C60}"/>
              </a:ext>
            </a:extLst>
          </p:cNvPr>
          <p:cNvSpPr>
            <a:spLocks/>
          </p:cNvSpPr>
          <p:nvPr/>
        </p:nvSpPr>
        <p:spPr bwMode="auto">
          <a:xfrm>
            <a:off x="3206554" y="4077272"/>
            <a:ext cx="157658" cy="98341"/>
          </a:xfrm>
          <a:custGeom>
            <a:avLst/>
            <a:gdLst>
              <a:gd name="T0" fmla="*/ 34 w 101"/>
              <a:gd name="T1" fmla="*/ 63 h 63"/>
              <a:gd name="T2" fmla="*/ 0 w 101"/>
              <a:gd name="T3" fmla="*/ 63 h 63"/>
              <a:gd name="T4" fmla="*/ 51 w 101"/>
              <a:gd name="T5" fmla="*/ 0 h 63"/>
              <a:gd name="T6" fmla="*/ 101 w 101"/>
              <a:gd name="T7" fmla="*/ 63 h 63"/>
              <a:gd name="T8" fmla="*/ 67 w 101"/>
              <a:gd name="T9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3">
                <a:moveTo>
                  <a:pt x="34" y="63"/>
                </a:moveTo>
                <a:lnTo>
                  <a:pt x="0" y="63"/>
                </a:lnTo>
                <a:lnTo>
                  <a:pt x="51" y="0"/>
                </a:lnTo>
                <a:lnTo>
                  <a:pt x="101" y="63"/>
                </a:lnTo>
                <a:lnTo>
                  <a:pt x="67" y="63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26">
            <a:extLst>
              <a:ext uri="{FF2B5EF4-FFF2-40B4-BE49-F238E27FC236}">
                <a16:creationId xmlns:a16="http://schemas.microsoft.com/office/drawing/2014/main" id="{9804FCA1-B103-4C6A-B9C0-8870AC62F338}"/>
              </a:ext>
            </a:extLst>
          </p:cNvPr>
          <p:cNvSpPr>
            <a:spLocks/>
          </p:cNvSpPr>
          <p:nvPr/>
        </p:nvSpPr>
        <p:spPr bwMode="auto">
          <a:xfrm>
            <a:off x="6937276" y="4701661"/>
            <a:ext cx="159219" cy="96780"/>
          </a:xfrm>
          <a:custGeom>
            <a:avLst/>
            <a:gdLst>
              <a:gd name="T0" fmla="*/ 35 w 102"/>
              <a:gd name="T1" fmla="*/ 62 h 62"/>
              <a:gd name="T2" fmla="*/ 0 w 102"/>
              <a:gd name="T3" fmla="*/ 62 h 62"/>
              <a:gd name="T4" fmla="*/ 51 w 102"/>
              <a:gd name="T5" fmla="*/ 0 h 62"/>
              <a:gd name="T6" fmla="*/ 102 w 102"/>
              <a:gd name="T7" fmla="*/ 62 h 62"/>
              <a:gd name="T8" fmla="*/ 67 w 102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62">
                <a:moveTo>
                  <a:pt x="35" y="62"/>
                </a:moveTo>
                <a:lnTo>
                  <a:pt x="0" y="62"/>
                </a:lnTo>
                <a:lnTo>
                  <a:pt x="51" y="0"/>
                </a:lnTo>
                <a:lnTo>
                  <a:pt x="102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Freeform 27">
            <a:extLst>
              <a:ext uri="{FF2B5EF4-FFF2-40B4-BE49-F238E27FC236}">
                <a16:creationId xmlns:a16="http://schemas.microsoft.com/office/drawing/2014/main" id="{CE8B6A98-B06B-4BCF-931F-952A2F7C5E7A}"/>
              </a:ext>
            </a:extLst>
          </p:cNvPr>
          <p:cNvSpPr>
            <a:spLocks/>
          </p:cNvSpPr>
          <p:nvPr/>
        </p:nvSpPr>
        <p:spPr bwMode="auto">
          <a:xfrm>
            <a:off x="5810255" y="5491512"/>
            <a:ext cx="99903" cy="156098"/>
          </a:xfrm>
          <a:custGeom>
            <a:avLst/>
            <a:gdLst>
              <a:gd name="T0" fmla="*/ 1 w 64"/>
              <a:gd name="T1" fmla="*/ 34 h 100"/>
              <a:gd name="T2" fmla="*/ 0 w 64"/>
              <a:gd name="T3" fmla="*/ 0 h 100"/>
              <a:gd name="T4" fmla="*/ 64 w 64"/>
              <a:gd name="T5" fmla="*/ 48 h 100"/>
              <a:gd name="T6" fmla="*/ 3 w 64"/>
              <a:gd name="T7" fmla="*/ 100 h 100"/>
              <a:gd name="T8" fmla="*/ 2 w 64"/>
              <a:gd name="T9" fmla="*/ 6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100">
                <a:moveTo>
                  <a:pt x="1" y="34"/>
                </a:moveTo>
                <a:lnTo>
                  <a:pt x="0" y="0"/>
                </a:lnTo>
                <a:lnTo>
                  <a:pt x="64" y="48"/>
                </a:lnTo>
                <a:lnTo>
                  <a:pt x="3" y="100"/>
                </a:lnTo>
                <a:lnTo>
                  <a:pt x="2" y="66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28">
            <a:extLst>
              <a:ext uri="{FF2B5EF4-FFF2-40B4-BE49-F238E27FC236}">
                <a16:creationId xmlns:a16="http://schemas.microsoft.com/office/drawing/2014/main" id="{554F0E4D-75FF-4527-B496-D6522B7E696A}"/>
              </a:ext>
            </a:extLst>
          </p:cNvPr>
          <p:cNvSpPr>
            <a:spLocks/>
          </p:cNvSpPr>
          <p:nvPr/>
        </p:nvSpPr>
        <p:spPr bwMode="auto">
          <a:xfrm>
            <a:off x="8059616" y="4759417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0 w 101"/>
              <a:gd name="T5" fmla="*/ 0 h 62"/>
              <a:gd name="T6" fmla="*/ 101 w 101"/>
              <a:gd name="T7" fmla="*/ 62 h 62"/>
              <a:gd name="T8" fmla="*/ 67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29">
            <a:extLst>
              <a:ext uri="{FF2B5EF4-FFF2-40B4-BE49-F238E27FC236}">
                <a16:creationId xmlns:a16="http://schemas.microsoft.com/office/drawing/2014/main" id="{507DBAD5-A488-425B-A7ED-BC047A5C1464}"/>
              </a:ext>
            </a:extLst>
          </p:cNvPr>
          <p:cNvSpPr>
            <a:spLocks/>
          </p:cNvSpPr>
          <p:nvPr/>
        </p:nvSpPr>
        <p:spPr bwMode="auto">
          <a:xfrm>
            <a:off x="7817665" y="5486830"/>
            <a:ext cx="96780" cy="159219"/>
          </a:xfrm>
          <a:custGeom>
            <a:avLst/>
            <a:gdLst>
              <a:gd name="T0" fmla="*/ 0 w 62"/>
              <a:gd name="T1" fmla="*/ 35 h 102"/>
              <a:gd name="T2" fmla="*/ 0 w 62"/>
              <a:gd name="T3" fmla="*/ 0 h 102"/>
              <a:gd name="T4" fmla="*/ 62 w 62"/>
              <a:gd name="T5" fmla="*/ 51 h 102"/>
              <a:gd name="T6" fmla="*/ 0 w 62"/>
              <a:gd name="T7" fmla="*/ 102 h 102"/>
              <a:gd name="T8" fmla="*/ 0 w 62"/>
              <a:gd name="T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2">
                <a:moveTo>
                  <a:pt x="0" y="35"/>
                </a:moveTo>
                <a:lnTo>
                  <a:pt x="0" y="0"/>
                </a:lnTo>
                <a:lnTo>
                  <a:pt x="62" y="51"/>
                </a:lnTo>
                <a:lnTo>
                  <a:pt x="0" y="102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30">
            <a:extLst>
              <a:ext uri="{FF2B5EF4-FFF2-40B4-BE49-F238E27FC236}">
                <a16:creationId xmlns:a16="http://schemas.microsoft.com/office/drawing/2014/main" id="{32293AB0-5382-4621-9734-320EFA1D33F3}"/>
              </a:ext>
            </a:extLst>
          </p:cNvPr>
          <p:cNvSpPr>
            <a:spLocks/>
          </p:cNvSpPr>
          <p:nvPr/>
        </p:nvSpPr>
        <p:spPr bwMode="auto">
          <a:xfrm>
            <a:off x="4881476" y="4069467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1 w 101"/>
              <a:gd name="T5" fmla="*/ 0 h 62"/>
              <a:gd name="T6" fmla="*/ 101 w 101"/>
              <a:gd name="T7" fmla="*/ 62 h 62"/>
              <a:gd name="T8" fmla="*/ 67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31">
            <a:extLst>
              <a:ext uri="{FF2B5EF4-FFF2-40B4-BE49-F238E27FC236}">
                <a16:creationId xmlns:a16="http://schemas.microsoft.com/office/drawing/2014/main" id="{95046F7C-6A49-476A-AE2E-1F6A564DA648}"/>
              </a:ext>
            </a:extLst>
          </p:cNvPr>
          <p:cNvSpPr>
            <a:spLocks/>
          </p:cNvSpPr>
          <p:nvPr/>
        </p:nvSpPr>
        <p:spPr bwMode="auto">
          <a:xfrm>
            <a:off x="4881476" y="4675125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1 w 101"/>
              <a:gd name="T5" fmla="*/ 0 h 62"/>
              <a:gd name="T6" fmla="*/ 101 w 101"/>
              <a:gd name="T7" fmla="*/ 62 h 62"/>
              <a:gd name="T8" fmla="*/ 67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Freeform 32">
            <a:extLst>
              <a:ext uri="{FF2B5EF4-FFF2-40B4-BE49-F238E27FC236}">
                <a16:creationId xmlns:a16="http://schemas.microsoft.com/office/drawing/2014/main" id="{C806E7D5-5E48-4CD2-8368-5C27C80DBE47}"/>
              </a:ext>
            </a:extLst>
          </p:cNvPr>
          <p:cNvSpPr>
            <a:spLocks/>
          </p:cNvSpPr>
          <p:nvPr/>
        </p:nvSpPr>
        <p:spPr bwMode="auto">
          <a:xfrm>
            <a:off x="6052206" y="4127223"/>
            <a:ext cx="157658" cy="101463"/>
          </a:xfrm>
          <a:custGeom>
            <a:avLst/>
            <a:gdLst>
              <a:gd name="T0" fmla="*/ 34 w 101"/>
              <a:gd name="T1" fmla="*/ 62 h 65"/>
              <a:gd name="T2" fmla="*/ 0 w 101"/>
              <a:gd name="T3" fmla="*/ 65 h 65"/>
              <a:gd name="T4" fmla="*/ 47 w 101"/>
              <a:gd name="T5" fmla="*/ 0 h 65"/>
              <a:gd name="T6" fmla="*/ 101 w 101"/>
              <a:gd name="T7" fmla="*/ 57 h 65"/>
              <a:gd name="T8" fmla="*/ 67 w 101"/>
              <a:gd name="T9" fmla="*/ 6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5">
                <a:moveTo>
                  <a:pt x="34" y="62"/>
                </a:moveTo>
                <a:lnTo>
                  <a:pt x="0" y="65"/>
                </a:lnTo>
                <a:lnTo>
                  <a:pt x="47" y="0"/>
                </a:lnTo>
                <a:lnTo>
                  <a:pt x="101" y="57"/>
                </a:lnTo>
                <a:lnTo>
                  <a:pt x="67" y="60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33">
            <a:extLst>
              <a:ext uri="{FF2B5EF4-FFF2-40B4-BE49-F238E27FC236}">
                <a16:creationId xmlns:a16="http://schemas.microsoft.com/office/drawing/2014/main" id="{E90FC589-A54C-476E-B193-B93C9C248FCA}"/>
              </a:ext>
            </a:extLst>
          </p:cNvPr>
          <p:cNvSpPr>
            <a:spLocks/>
          </p:cNvSpPr>
          <p:nvPr/>
        </p:nvSpPr>
        <p:spPr bwMode="auto">
          <a:xfrm>
            <a:off x="6053766" y="4751612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0 w 101"/>
              <a:gd name="T5" fmla="*/ 0 h 62"/>
              <a:gd name="T6" fmla="*/ 101 w 101"/>
              <a:gd name="T7" fmla="*/ 62 h 62"/>
              <a:gd name="T8" fmla="*/ 67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34">
            <a:extLst>
              <a:ext uri="{FF2B5EF4-FFF2-40B4-BE49-F238E27FC236}">
                <a16:creationId xmlns:a16="http://schemas.microsoft.com/office/drawing/2014/main" id="{5A533002-0E29-4E1A-B2C5-5703CAB59D6E}"/>
              </a:ext>
            </a:extLst>
          </p:cNvPr>
          <p:cNvSpPr>
            <a:spLocks/>
          </p:cNvSpPr>
          <p:nvPr/>
        </p:nvSpPr>
        <p:spPr bwMode="auto">
          <a:xfrm>
            <a:off x="8059616" y="3560590"/>
            <a:ext cx="159219" cy="99903"/>
          </a:xfrm>
          <a:custGeom>
            <a:avLst/>
            <a:gdLst>
              <a:gd name="T0" fmla="*/ 35 w 102"/>
              <a:gd name="T1" fmla="*/ 61 h 64"/>
              <a:gd name="T2" fmla="*/ 0 w 102"/>
              <a:gd name="T3" fmla="*/ 60 h 64"/>
              <a:gd name="T4" fmla="*/ 53 w 102"/>
              <a:gd name="T5" fmla="*/ 0 h 64"/>
              <a:gd name="T6" fmla="*/ 102 w 102"/>
              <a:gd name="T7" fmla="*/ 64 h 64"/>
              <a:gd name="T8" fmla="*/ 67 w 102"/>
              <a:gd name="T9" fmla="*/ 6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64">
                <a:moveTo>
                  <a:pt x="35" y="61"/>
                </a:moveTo>
                <a:lnTo>
                  <a:pt x="0" y="60"/>
                </a:lnTo>
                <a:lnTo>
                  <a:pt x="53" y="0"/>
                </a:lnTo>
                <a:lnTo>
                  <a:pt x="102" y="64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3" name="Freeform 35">
            <a:extLst>
              <a:ext uri="{FF2B5EF4-FFF2-40B4-BE49-F238E27FC236}">
                <a16:creationId xmlns:a16="http://schemas.microsoft.com/office/drawing/2014/main" id="{475D411F-C791-470A-AE73-8721143A0CF0}"/>
              </a:ext>
            </a:extLst>
          </p:cNvPr>
          <p:cNvSpPr>
            <a:spLocks/>
          </p:cNvSpPr>
          <p:nvPr/>
        </p:nvSpPr>
        <p:spPr bwMode="auto">
          <a:xfrm>
            <a:off x="8059616" y="4133467"/>
            <a:ext cx="157658" cy="99903"/>
          </a:xfrm>
          <a:custGeom>
            <a:avLst/>
            <a:gdLst>
              <a:gd name="T0" fmla="*/ 34 w 101"/>
              <a:gd name="T1" fmla="*/ 62 h 64"/>
              <a:gd name="T2" fmla="*/ 0 w 101"/>
              <a:gd name="T3" fmla="*/ 60 h 64"/>
              <a:gd name="T4" fmla="*/ 53 w 101"/>
              <a:gd name="T5" fmla="*/ 0 h 64"/>
              <a:gd name="T6" fmla="*/ 101 w 101"/>
              <a:gd name="T7" fmla="*/ 64 h 64"/>
              <a:gd name="T8" fmla="*/ 67 w 101"/>
              <a:gd name="T9" fmla="*/ 6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4">
                <a:moveTo>
                  <a:pt x="34" y="62"/>
                </a:moveTo>
                <a:lnTo>
                  <a:pt x="0" y="60"/>
                </a:lnTo>
                <a:lnTo>
                  <a:pt x="53" y="0"/>
                </a:lnTo>
                <a:lnTo>
                  <a:pt x="101" y="64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2F6F5C70-42A6-442B-BD31-C87DE2D33DD4}"/>
              </a:ext>
            </a:extLst>
          </p:cNvPr>
          <p:cNvSpPr>
            <a:spLocks/>
          </p:cNvSpPr>
          <p:nvPr/>
        </p:nvSpPr>
        <p:spPr bwMode="auto">
          <a:xfrm>
            <a:off x="3200309" y="2816007"/>
            <a:ext cx="157658" cy="96780"/>
          </a:xfrm>
          <a:custGeom>
            <a:avLst/>
            <a:gdLst>
              <a:gd name="T0" fmla="*/ 34 w 101"/>
              <a:gd name="T1" fmla="*/ 62 h 62"/>
              <a:gd name="T2" fmla="*/ 0 w 101"/>
              <a:gd name="T3" fmla="*/ 62 h 62"/>
              <a:gd name="T4" fmla="*/ 50 w 101"/>
              <a:gd name="T5" fmla="*/ 0 h 62"/>
              <a:gd name="T6" fmla="*/ 101 w 101"/>
              <a:gd name="T7" fmla="*/ 62 h 62"/>
              <a:gd name="T8" fmla="*/ 66 w 10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2">
                <a:moveTo>
                  <a:pt x="34" y="62"/>
                </a:move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6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Freeform 37">
            <a:extLst>
              <a:ext uri="{FF2B5EF4-FFF2-40B4-BE49-F238E27FC236}">
                <a16:creationId xmlns:a16="http://schemas.microsoft.com/office/drawing/2014/main" id="{7BEDDD73-4525-4AAC-A81A-35D4FB4F6534}"/>
              </a:ext>
            </a:extLst>
          </p:cNvPr>
          <p:cNvSpPr>
            <a:spLocks/>
          </p:cNvSpPr>
          <p:nvPr/>
        </p:nvSpPr>
        <p:spPr bwMode="auto">
          <a:xfrm>
            <a:off x="3871528" y="4230247"/>
            <a:ext cx="96780" cy="157658"/>
          </a:xfrm>
          <a:custGeom>
            <a:avLst/>
            <a:gdLst>
              <a:gd name="T0" fmla="*/ 0 w 62"/>
              <a:gd name="T1" fmla="*/ 34 h 101"/>
              <a:gd name="T2" fmla="*/ 0 w 62"/>
              <a:gd name="T3" fmla="*/ 0 h 101"/>
              <a:gd name="T4" fmla="*/ 62 w 62"/>
              <a:gd name="T5" fmla="*/ 50 h 101"/>
              <a:gd name="T6" fmla="*/ 0 w 62"/>
              <a:gd name="T7" fmla="*/ 101 h 101"/>
              <a:gd name="T8" fmla="*/ 0 w 62"/>
              <a:gd name="T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1">
                <a:moveTo>
                  <a:pt x="0" y="34"/>
                </a:moveTo>
                <a:lnTo>
                  <a:pt x="0" y="0"/>
                </a:lnTo>
                <a:lnTo>
                  <a:pt x="62" y="50"/>
                </a:lnTo>
                <a:lnTo>
                  <a:pt x="0" y="101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38">
            <a:extLst>
              <a:ext uri="{FF2B5EF4-FFF2-40B4-BE49-F238E27FC236}">
                <a16:creationId xmlns:a16="http://schemas.microsoft.com/office/drawing/2014/main" id="{42AFB6EE-7FF1-4673-BBBD-A2A4469DAFF1}"/>
              </a:ext>
            </a:extLst>
          </p:cNvPr>
          <p:cNvSpPr>
            <a:spLocks/>
          </p:cNvSpPr>
          <p:nvPr/>
        </p:nvSpPr>
        <p:spPr bwMode="auto">
          <a:xfrm>
            <a:off x="3712309" y="2703616"/>
            <a:ext cx="157658" cy="99903"/>
          </a:xfrm>
          <a:custGeom>
            <a:avLst/>
            <a:gdLst>
              <a:gd name="T0" fmla="*/ 67 w 101"/>
              <a:gd name="T1" fmla="*/ 1 h 64"/>
              <a:gd name="T2" fmla="*/ 101 w 101"/>
              <a:gd name="T3" fmla="*/ 0 h 64"/>
              <a:gd name="T4" fmla="*/ 54 w 101"/>
              <a:gd name="T5" fmla="*/ 64 h 64"/>
              <a:gd name="T6" fmla="*/ 0 w 101"/>
              <a:gd name="T7" fmla="*/ 5 h 64"/>
              <a:gd name="T8" fmla="*/ 34 w 101"/>
              <a:gd name="T9" fmla="*/ 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4">
                <a:moveTo>
                  <a:pt x="67" y="1"/>
                </a:moveTo>
                <a:lnTo>
                  <a:pt x="101" y="0"/>
                </a:lnTo>
                <a:lnTo>
                  <a:pt x="54" y="64"/>
                </a:lnTo>
                <a:lnTo>
                  <a:pt x="0" y="5"/>
                </a:lnTo>
                <a:lnTo>
                  <a:pt x="34" y="3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BAB073B8-6413-4404-BDD2-0920310B1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206" y="2099520"/>
            <a:ext cx="1732679" cy="3593358"/>
          </a:xfrm>
          <a:prstGeom prst="rect">
            <a:avLst/>
          </a:prstGeom>
          <a:solidFill>
            <a:srgbClr val="04968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2">
                <a:extLst>
                  <a:ext uri="{FF2B5EF4-FFF2-40B4-BE49-F238E27FC236}">
                    <a16:creationId xmlns:a16="http://schemas.microsoft.com/office/drawing/2014/main" id="{F897C5A6-A8FD-4737-AD14-5C31BE8C1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2179" y="3001173"/>
                <a:ext cx="601385" cy="600002"/>
              </a:xfrm>
              <a:prstGeom prst="ellipse">
                <a:avLst/>
              </a:prstGeom>
              <a:solidFill>
                <a:srgbClr val="D2EAD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50" name="Oval 42">
                <a:extLst>
                  <a:ext uri="{FF2B5EF4-FFF2-40B4-BE49-F238E27FC236}">
                    <a16:creationId xmlns:a16="http://schemas.microsoft.com/office/drawing/2014/main" id="{F897C5A6-A8FD-4737-AD14-5C31BE8C1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2179" y="3001173"/>
                <a:ext cx="601385" cy="60000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44">
                <a:extLst>
                  <a:ext uri="{FF2B5EF4-FFF2-40B4-BE49-F238E27FC236}">
                    <a16:creationId xmlns:a16="http://schemas.microsoft.com/office/drawing/2014/main" id="{82924C29-8075-4C9D-B154-0EBA6D50E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9913" y="3029859"/>
                <a:ext cx="569755" cy="571316"/>
              </a:xfrm>
              <a:prstGeom prst="ellipse">
                <a:avLst/>
              </a:prstGeom>
              <a:solidFill>
                <a:srgbClr val="E7F0C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52" name="Oval 44">
                <a:extLst>
                  <a:ext uri="{FF2B5EF4-FFF2-40B4-BE49-F238E27FC236}">
                    <a16:creationId xmlns:a16="http://schemas.microsoft.com/office/drawing/2014/main" id="{82924C29-8075-4C9D-B154-0EBA6D50E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9913" y="3029859"/>
                <a:ext cx="569755" cy="57131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46">
            <a:extLst>
              <a:ext uri="{FF2B5EF4-FFF2-40B4-BE49-F238E27FC236}">
                <a16:creationId xmlns:a16="http://schemas.microsoft.com/office/drawing/2014/main" id="{D847C06C-5C85-4A58-9F62-88C7EE5E9701}"/>
              </a:ext>
            </a:extLst>
          </p:cNvPr>
          <p:cNvSpPr>
            <a:spLocks/>
          </p:cNvSpPr>
          <p:nvPr/>
        </p:nvSpPr>
        <p:spPr bwMode="auto">
          <a:xfrm>
            <a:off x="6937276" y="3599614"/>
            <a:ext cx="159219" cy="98341"/>
          </a:xfrm>
          <a:custGeom>
            <a:avLst/>
            <a:gdLst>
              <a:gd name="T0" fmla="*/ 35 w 102"/>
              <a:gd name="T1" fmla="*/ 62 h 63"/>
              <a:gd name="T2" fmla="*/ 0 w 102"/>
              <a:gd name="T3" fmla="*/ 61 h 63"/>
              <a:gd name="T4" fmla="*/ 53 w 102"/>
              <a:gd name="T5" fmla="*/ 0 h 63"/>
              <a:gd name="T6" fmla="*/ 102 w 102"/>
              <a:gd name="T7" fmla="*/ 63 h 63"/>
              <a:gd name="T8" fmla="*/ 67 w 102"/>
              <a:gd name="T9" fmla="*/ 6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63">
                <a:moveTo>
                  <a:pt x="35" y="62"/>
                </a:moveTo>
                <a:lnTo>
                  <a:pt x="0" y="61"/>
                </a:lnTo>
                <a:lnTo>
                  <a:pt x="53" y="0"/>
                </a:lnTo>
                <a:lnTo>
                  <a:pt x="102" y="63"/>
                </a:lnTo>
                <a:lnTo>
                  <a:pt x="67" y="62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9" name="Freeform 51">
            <a:extLst>
              <a:ext uri="{FF2B5EF4-FFF2-40B4-BE49-F238E27FC236}">
                <a16:creationId xmlns:a16="http://schemas.microsoft.com/office/drawing/2014/main" id="{E7B8DA62-965E-405D-8530-2D9B28C3250E}"/>
              </a:ext>
            </a:extLst>
          </p:cNvPr>
          <p:cNvSpPr>
            <a:spLocks/>
          </p:cNvSpPr>
          <p:nvPr/>
        </p:nvSpPr>
        <p:spPr bwMode="auto">
          <a:xfrm>
            <a:off x="6990350" y="1885667"/>
            <a:ext cx="714925" cy="351219"/>
          </a:xfrm>
          <a:custGeom>
            <a:avLst/>
            <a:gdLst>
              <a:gd name="T0" fmla="*/ 38 w 458"/>
              <a:gd name="T1" fmla="*/ 223 h 225"/>
              <a:gd name="T2" fmla="*/ 6 w 458"/>
              <a:gd name="T3" fmla="*/ 225 h 225"/>
              <a:gd name="T4" fmla="*/ 0 w 458"/>
              <a:gd name="T5" fmla="*/ 100 h 225"/>
              <a:gd name="T6" fmla="*/ 392 w 458"/>
              <a:gd name="T7" fmla="*/ 100 h 225"/>
              <a:gd name="T8" fmla="*/ 391 w 458"/>
              <a:gd name="T9" fmla="*/ 62 h 225"/>
              <a:gd name="T10" fmla="*/ 357 w 458"/>
              <a:gd name="T11" fmla="*/ 62 h 225"/>
              <a:gd name="T12" fmla="*/ 406 w 458"/>
              <a:gd name="T13" fmla="*/ 0 h 225"/>
              <a:gd name="T14" fmla="*/ 458 w 458"/>
              <a:gd name="T15" fmla="*/ 60 h 225"/>
              <a:gd name="T16" fmla="*/ 423 w 458"/>
              <a:gd name="T17" fmla="*/ 61 h 225"/>
              <a:gd name="T18" fmla="*/ 425 w 458"/>
              <a:gd name="T19" fmla="*/ 133 h 225"/>
              <a:gd name="T20" fmla="*/ 34 w 458"/>
              <a:gd name="T21" fmla="*/ 133 h 225"/>
              <a:gd name="T22" fmla="*/ 38 w 458"/>
              <a:gd name="T23" fmla="*/ 22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8" h="225">
                <a:moveTo>
                  <a:pt x="38" y="223"/>
                </a:moveTo>
                <a:lnTo>
                  <a:pt x="6" y="225"/>
                </a:lnTo>
                <a:lnTo>
                  <a:pt x="0" y="100"/>
                </a:lnTo>
                <a:lnTo>
                  <a:pt x="392" y="100"/>
                </a:lnTo>
                <a:lnTo>
                  <a:pt x="391" y="62"/>
                </a:lnTo>
                <a:lnTo>
                  <a:pt x="357" y="62"/>
                </a:lnTo>
                <a:lnTo>
                  <a:pt x="406" y="0"/>
                </a:lnTo>
                <a:lnTo>
                  <a:pt x="458" y="60"/>
                </a:lnTo>
                <a:lnTo>
                  <a:pt x="423" y="61"/>
                </a:lnTo>
                <a:lnTo>
                  <a:pt x="425" y="133"/>
                </a:lnTo>
                <a:lnTo>
                  <a:pt x="34" y="133"/>
                </a:lnTo>
                <a:lnTo>
                  <a:pt x="38" y="223"/>
                </a:lnTo>
                <a:close/>
              </a:path>
            </a:pathLst>
          </a:custGeom>
          <a:solidFill>
            <a:srgbClr val="8F6DB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2" name="Freeform 54">
            <a:extLst>
              <a:ext uri="{FF2B5EF4-FFF2-40B4-BE49-F238E27FC236}">
                <a16:creationId xmlns:a16="http://schemas.microsoft.com/office/drawing/2014/main" id="{FC6BE2DA-C351-4CFE-9EC9-25D2F9F6FD50}"/>
              </a:ext>
            </a:extLst>
          </p:cNvPr>
          <p:cNvSpPr>
            <a:spLocks/>
          </p:cNvSpPr>
          <p:nvPr/>
        </p:nvSpPr>
        <p:spPr bwMode="auto">
          <a:xfrm>
            <a:off x="6099035" y="2388299"/>
            <a:ext cx="693072" cy="641560"/>
          </a:xfrm>
          <a:custGeom>
            <a:avLst/>
            <a:gdLst>
              <a:gd name="T0" fmla="*/ 33 w 444"/>
              <a:gd name="T1" fmla="*/ 411 h 411"/>
              <a:gd name="T2" fmla="*/ 0 w 444"/>
              <a:gd name="T3" fmla="*/ 410 h 411"/>
              <a:gd name="T4" fmla="*/ 6 w 444"/>
              <a:gd name="T5" fmla="*/ 39 h 411"/>
              <a:gd name="T6" fmla="*/ 382 w 444"/>
              <a:gd name="T7" fmla="*/ 34 h 411"/>
              <a:gd name="T8" fmla="*/ 382 w 444"/>
              <a:gd name="T9" fmla="*/ 0 h 411"/>
              <a:gd name="T10" fmla="*/ 444 w 444"/>
              <a:gd name="T11" fmla="*/ 51 h 411"/>
              <a:gd name="T12" fmla="*/ 383 w 444"/>
              <a:gd name="T13" fmla="*/ 101 h 411"/>
              <a:gd name="T14" fmla="*/ 383 w 444"/>
              <a:gd name="T15" fmla="*/ 67 h 411"/>
              <a:gd name="T16" fmla="*/ 38 w 444"/>
              <a:gd name="T17" fmla="*/ 71 h 411"/>
              <a:gd name="T18" fmla="*/ 33 w 444"/>
              <a:gd name="T19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411">
                <a:moveTo>
                  <a:pt x="33" y="411"/>
                </a:moveTo>
                <a:lnTo>
                  <a:pt x="0" y="410"/>
                </a:lnTo>
                <a:lnTo>
                  <a:pt x="6" y="39"/>
                </a:lnTo>
                <a:lnTo>
                  <a:pt x="382" y="34"/>
                </a:lnTo>
                <a:lnTo>
                  <a:pt x="382" y="0"/>
                </a:lnTo>
                <a:lnTo>
                  <a:pt x="444" y="51"/>
                </a:lnTo>
                <a:lnTo>
                  <a:pt x="383" y="101"/>
                </a:lnTo>
                <a:lnTo>
                  <a:pt x="383" y="67"/>
                </a:lnTo>
                <a:lnTo>
                  <a:pt x="38" y="71"/>
                </a:lnTo>
                <a:lnTo>
                  <a:pt x="33" y="411"/>
                </a:lnTo>
                <a:close/>
              </a:path>
            </a:pathLst>
          </a:custGeom>
          <a:solidFill>
            <a:srgbClr val="B89BC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Freeform 55">
            <a:extLst>
              <a:ext uri="{FF2B5EF4-FFF2-40B4-BE49-F238E27FC236}">
                <a16:creationId xmlns:a16="http://schemas.microsoft.com/office/drawing/2014/main" id="{B73E5DF7-231A-45D4-9C15-C4CFBC11B896}"/>
              </a:ext>
            </a:extLst>
          </p:cNvPr>
          <p:cNvSpPr>
            <a:spLocks/>
          </p:cNvSpPr>
          <p:nvPr/>
        </p:nvSpPr>
        <p:spPr bwMode="auto">
          <a:xfrm>
            <a:off x="6937276" y="4701661"/>
            <a:ext cx="159219" cy="337169"/>
          </a:xfrm>
          <a:custGeom>
            <a:avLst/>
            <a:gdLst>
              <a:gd name="T0" fmla="*/ 71 w 102"/>
              <a:gd name="T1" fmla="*/ 215 h 216"/>
              <a:gd name="T2" fmla="*/ 39 w 102"/>
              <a:gd name="T3" fmla="*/ 216 h 216"/>
              <a:gd name="T4" fmla="*/ 35 w 102"/>
              <a:gd name="T5" fmla="*/ 108 h 216"/>
              <a:gd name="T6" fmla="*/ 35 w 102"/>
              <a:gd name="T7" fmla="*/ 62 h 216"/>
              <a:gd name="T8" fmla="*/ 0 w 102"/>
              <a:gd name="T9" fmla="*/ 62 h 216"/>
              <a:gd name="T10" fmla="*/ 51 w 102"/>
              <a:gd name="T11" fmla="*/ 0 h 216"/>
              <a:gd name="T12" fmla="*/ 102 w 102"/>
              <a:gd name="T13" fmla="*/ 62 h 216"/>
              <a:gd name="T14" fmla="*/ 67 w 102"/>
              <a:gd name="T15" fmla="*/ 62 h 216"/>
              <a:gd name="T16" fmla="*/ 67 w 102"/>
              <a:gd name="T17" fmla="*/ 107 h 216"/>
              <a:gd name="T18" fmla="*/ 71 w 102"/>
              <a:gd name="T19" fmla="*/ 215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2" h="216">
                <a:moveTo>
                  <a:pt x="71" y="215"/>
                </a:moveTo>
                <a:lnTo>
                  <a:pt x="39" y="216"/>
                </a:lnTo>
                <a:lnTo>
                  <a:pt x="35" y="108"/>
                </a:lnTo>
                <a:lnTo>
                  <a:pt x="35" y="62"/>
                </a:lnTo>
                <a:lnTo>
                  <a:pt x="0" y="62"/>
                </a:lnTo>
                <a:lnTo>
                  <a:pt x="51" y="0"/>
                </a:lnTo>
                <a:lnTo>
                  <a:pt x="102" y="62"/>
                </a:lnTo>
                <a:lnTo>
                  <a:pt x="67" y="62"/>
                </a:lnTo>
                <a:lnTo>
                  <a:pt x="67" y="107"/>
                </a:lnTo>
                <a:lnTo>
                  <a:pt x="71" y="215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56">
                <a:extLst>
                  <a:ext uri="{FF2B5EF4-FFF2-40B4-BE49-F238E27FC236}">
                    <a16:creationId xmlns:a16="http://schemas.microsoft.com/office/drawing/2014/main" id="{E78C28FA-C9F6-48F1-B3B5-9DC23AEE8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7180" y="5041952"/>
                <a:ext cx="613462" cy="611901"/>
              </a:xfrm>
              <a:prstGeom prst="ellipse">
                <a:avLst/>
              </a:prstGeom>
              <a:solidFill>
                <a:srgbClr val="75C044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̌"/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64" name="Oval 56">
                <a:extLst>
                  <a:ext uri="{FF2B5EF4-FFF2-40B4-BE49-F238E27FC236}">
                    <a16:creationId xmlns:a16="http://schemas.microsoft.com/office/drawing/2014/main" id="{E78C28FA-C9F6-48F1-B3B5-9DC23AEE8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7180" y="5041952"/>
                <a:ext cx="613462" cy="611901"/>
              </a:xfrm>
              <a:prstGeom prst="ellipse">
                <a:avLst/>
              </a:prstGeom>
              <a:blipFill>
                <a:blip r:embed="rId4"/>
                <a:stretch>
                  <a:fillRect r="-990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Freeform 60">
            <a:extLst>
              <a:ext uri="{FF2B5EF4-FFF2-40B4-BE49-F238E27FC236}">
                <a16:creationId xmlns:a16="http://schemas.microsoft.com/office/drawing/2014/main" id="{08AE3EA4-266A-4048-83BB-F801A4D97288}"/>
              </a:ext>
            </a:extLst>
          </p:cNvPr>
          <p:cNvSpPr>
            <a:spLocks/>
          </p:cNvSpPr>
          <p:nvPr/>
        </p:nvSpPr>
        <p:spPr bwMode="auto">
          <a:xfrm>
            <a:off x="6045962" y="3604297"/>
            <a:ext cx="157658" cy="229463"/>
          </a:xfrm>
          <a:custGeom>
            <a:avLst/>
            <a:gdLst>
              <a:gd name="T0" fmla="*/ 67 w 101"/>
              <a:gd name="T1" fmla="*/ 147 h 147"/>
              <a:gd name="T2" fmla="*/ 34 w 101"/>
              <a:gd name="T3" fmla="*/ 147 h 147"/>
              <a:gd name="T4" fmla="*/ 34 w 101"/>
              <a:gd name="T5" fmla="*/ 62 h 147"/>
              <a:gd name="T6" fmla="*/ 0 w 101"/>
              <a:gd name="T7" fmla="*/ 62 h 147"/>
              <a:gd name="T8" fmla="*/ 51 w 101"/>
              <a:gd name="T9" fmla="*/ 0 h 147"/>
              <a:gd name="T10" fmla="*/ 101 w 101"/>
              <a:gd name="T11" fmla="*/ 62 h 147"/>
              <a:gd name="T12" fmla="*/ 67 w 101"/>
              <a:gd name="T13" fmla="*/ 62 h 147"/>
              <a:gd name="T14" fmla="*/ 67 w 101"/>
              <a:gd name="T15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147">
                <a:moveTo>
                  <a:pt x="67" y="147"/>
                </a:moveTo>
                <a:lnTo>
                  <a:pt x="34" y="147"/>
                </a:lnTo>
                <a:lnTo>
                  <a:pt x="34" y="62"/>
                </a:ln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  <a:lnTo>
                  <a:pt x="67" y="147"/>
                </a:lnTo>
                <a:close/>
              </a:path>
            </a:pathLst>
          </a:custGeom>
          <a:solidFill>
            <a:srgbClr val="B89BC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65">
            <a:extLst>
              <a:ext uri="{FF2B5EF4-FFF2-40B4-BE49-F238E27FC236}">
                <a16:creationId xmlns:a16="http://schemas.microsoft.com/office/drawing/2014/main" id="{BE19423B-8BB1-4744-A017-B24E8DDF29F0}"/>
              </a:ext>
            </a:extLst>
          </p:cNvPr>
          <p:cNvSpPr>
            <a:spLocks/>
          </p:cNvSpPr>
          <p:nvPr/>
        </p:nvSpPr>
        <p:spPr bwMode="auto">
          <a:xfrm>
            <a:off x="6053766" y="4673563"/>
            <a:ext cx="159219" cy="362146"/>
          </a:xfrm>
          <a:custGeom>
            <a:avLst/>
            <a:gdLst>
              <a:gd name="T0" fmla="*/ 64 w 101"/>
              <a:gd name="T1" fmla="*/ 182 h 182"/>
              <a:gd name="T2" fmla="*/ 32 w 101"/>
              <a:gd name="T3" fmla="*/ 180 h 182"/>
              <a:gd name="T4" fmla="*/ 34 w 101"/>
              <a:gd name="T5" fmla="*/ 87 h 182"/>
              <a:gd name="T6" fmla="*/ 34 w 101"/>
              <a:gd name="T7" fmla="*/ 62 h 182"/>
              <a:gd name="T8" fmla="*/ 0 w 101"/>
              <a:gd name="T9" fmla="*/ 62 h 182"/>
              <a:gd name="T10" fmla="*/ 50 w 101"/>
              <a:gd name="T11" fmla="*/ 0 h 182"/>
              <a:gd name="T12" fmla="*/ 101 w 101"/>
              <a:gd name="T13" fmla="*/ 62 h 182"/>
              <a:gd name="T14" fmla="*/ 67 w 101"/>
              <a:gd name="T15" fmla="*/ 62 h 182"/>
              <a:gd name="T16" fmla="*/ 67 w 101"/>
              <a:gd name="T17" fmla="*/ 87 h 182"/>
              <a:gd name="T18" fmla="*/ 64 w 101"/>
              <a:gd name="T19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82">
                <a:moveTo>
                  <a:pt x="64" y="182"/>
                </a:moveTo>
                <a:lnTo>
                  <a:pt x="32" y="180"/>
                </a:lnTo>
                <a:lnTo>
                  <a:pt x="34" y="87"/>
                </a:lnTo>
                <a:lnTo>
                  <a:pt x="34" y="62"/>
                </a:ln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7" y="62"/>
                </a:lnTo>
                <a:lnTo>
                  <a:pt x="67" y="87"/>
                </a:lnTo>
                <a:lnTo>
                  <a:pt x="64" y="182"/>
                </a:lnTo>
                <a:close/>
              </a:path>
            </a:pathLst>
          </a:custGeom>
          <a:solidFill>
            <a:srgbClr val="B89BC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66">
            <a:extLst>
              <a:ext uri="{FF2B5EF4-FFF2-40B4-BE49-F238E27FC236}">
                <a16:creationId xmlns:a16="http://schemas.microsoft.com/office/drawing/2014/main" id="{B7FBEBAF-9BF3-4F4A-8008-E0BB54E37D46}"/>
              </a:ext>
            </a:extLst>
          </p:cNvPr>
          <p:cNvSpPr>
            <a:spLocks/>
          </p:cNvSpPr>
          <p:nvPr/>
        </p:nvSpPr>
        <p:spPr bwMode="auto">
          <a:xfrm>
            <a:off x="7240106" y="5486830"/>
            <a:ext cx="674340" cy="159219"/>
          </a:xfrm>
          <a:custGeom>
            <a:avLst/>
            <a:gdLst>
              <a:gd name="T0" fmla="*/ 0 w 432"/>
              <a:gd name="T1" fmla="*/ 67 h 102"/>
              <a:gd name="T2" fmla="*/ 0 w 432"/>
              <a:gd name="T3" fmla="*/ 35 h 102"/>
              <a:gd name="T4" fmla="*/ 216 w 432"/>
              <a:gd name="T5" fmla="*/ 35 h 102"/>
              <a:gd name="T6" fmla="*/ 370 w 432"/>
              <a:gd name="T7" fmla="*/ 35 h 102"/>
              <a:gd name="T8" fmla="*/ 370 w 432"/>
              <a:gd name="T9" fmla="*/ 0 h 102"/>
              <a:gd name="T10" fmla="*/ 432 w 432"/>
              <a:gd name="T11" fmla="*/ 51 h 102"/>
              <a:gd name="T12" fmla="*/ 370 w 432"/>
              <a:gd name="T13" fmla="*/ 102 h 102"/>
              <a:gd name="T14" fmla="*/ 370 w 432"/>
              <a:gd name="T15" fmla="*/ 67 h 102"/>
              <a:gd name="T16" fmla="*/ 216 w 432"/>
              <a:gd name="T17" fmla="*/ 67 h 102"/>
              <a:gd name="T18" fmla="*/ 0 w 432"/>
              <a:gd name="T1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2" h="102">
                <a:moveTo>
                  <a:pt x="0" y="67"/>
                </a:moveTo>
                <a:lnTo>
                  <a:pt x="0" y="35"/>
                </a:lnTo>
                <a:lnTo>
                  <a:pt x="216" y="35"/>
                </a:lnTo>
                <a:lnTo>
                  <a:pt x="370" y="35"/>
                </a:lnTo>
                <a:lnTo>
                  <a:pt x="370" y="0"/>
                </a:lnTo>
                <a:lnTo>
                  <a:pt x="432" y="51"/>
                </a:lnTo>
                <a:lnTo>
                  <a:pt x="370" y="102"/>
                </a:lnTo>
                <a:lnTo>
                  <a:pt x="370" y="67"/>
                </a:lnTo>
                <a:lnTo>
                  <a:pt x="216" y="67"/>
                </a:lnTo>
                <a:lnTo>
                  <a:pt x="0" y="67"/>
                </a:lnTo>
                <a:close/>
              </a:path>
            </a:pathLst>
          </a:custGeom>
          <a:solidFill>
            <a:srgbClr val="502D8D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67">
            <a:extLst>
              <a:ext uri="{FF2B5EF4-FFF2-40B4-BE49-F238E27FC236}">
                <a16:creationId xmlns:a16="http://schemas.microsoft.com/office/drawing/2014/main" id="{CBD0DEE0-7422-4696-B436-DAB6689C5BCE}"/>
              </a:ext>
            </a:extLst>
          </p:cNvPr>
          <p:cNvSpPr>
            <a:spLocks/>
          </p:cNvSpPr>
          <p:nvPr/>
        </p:nvSpPr>
        <p:spPr bwMode="auto">
          <a:xfrm>
            <a:off x="6937276" y="3599614"/>
            <a:ext cx="159219" cy="234145"/>
          </a:xfrm>
          <a:custGeom>
            <a:avLst/>
            <a:gdLst>
              <a:gd name="T0" fmla="*/ 69 w 102"/>
              <a:gd name="T1" fmla="*/ 149 h 150"/>
              <a:gd name="T2" fmla="*/ 36 w 102"/>
              <a:gd name="T3" fmla="*/ 150 h 150"/>
              <a:gd name="T4" fmla="*/ 35 w 102"/>
              <a:gd name="T5" fmla="*/ 74 h 150"/>
              <a:gd name="T6" fmla="*/ 35 w 102"/>
              <a:gd name="T7" fmla="*/ 62 h 150"/>
              <a:gd name="T8" fmla="*/ 0 w 102"/>
              <a:gd name="T9" fmla="*/ 61 h 150"/>
              <a:gd name="T10" fmla="*/ 53 w 102"/>
              <a:gd name="T11" fmla="*/ 0 h 150"/>
              <a:gd name="T12" fmla="*/ 102 w 102"/>
              <a:gd name="T13" fmla="*/ 63 h 150"/>
              <a:gd name="T14" fmla="*/ 67 w 102"/>
              <a:gd name="T15" fmla="*/ 62 h 150"/>
              <a:gd name="T16" fmla="*/ 67 w 102"/>
              <a:gd name="T17" fmla="*/ 74 h 150"/>
              <a:gd name="T18" fmla="*/ 69 w 102"/>
              <a:gd name="T19" fmla="*/ 14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2" h="150">
                <a:moveTo>
                  <a:pt x="69" y="149"/>
                </a:moveTo>
                <a:lnTo>
                  <a:pt x="36" y="150"/>
                </a:lnTo>
                <a:lnTo>
                  <a:pt x="35" y="74"/>
                </a:lnTo>
                <a:lnTo>
                  <a:pt x="35" y="62"/>
                </a:lnTo>
                <a:lnTo>
                  <a:pt x="0" y="61"/>
                </a:lnTo>
                <a:lnTo>
                  <a:pt x="53" y="0"/>
                </a:lnTo>
                <a:lnTo>
                  <a:pt x="102" y="63"/>
                </a:lnTo>
                <a:lnTo>
                  <a:pt x="67" y="62"/>
                </a:lnTo>
                <a:lnTo>
                  <a:pt x="67" y="74"/>
                </a:lnTo>
                <a:lnTo>
                  <a:pt x="69" y="149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68">
            <a:extLst>
              <a:ext uri="{FF2B5EF4-FFF2-40B4-BE49-F238E27FC236}">
                <a16:creationId xmlns:a16="http://schemas.microsoft.com/office/drawing/2014/main" id="{31F33049-19D8-4E69-AE75-6D876B5EABD4}"/>
              </a:ext>
            </a:extLst>
          </p:cNvPr>
          <p:cNvSpPr>
            <a:spLocks/>
          </p:cNvSpPr>
          <p:nvPr/>
        </p:nvSpPr>
        <p:spPr bwMode="auto">
          <a:xfrm>
            <a:off x="6938838" y="4175613"/>
            <a:ext cx="157658" cy="171707"/>
          </a:xfrm>
          <a:custGeom>
            <a:avLst/>
            <a:gdLst>
              <a:gd name="T0" fmla="*/ 68 w 101"/>
              <a:gd name="T1" fmla="*/ 109 h 110"/>
              <a:gd name="T2" fmla="*/ 35 w 101"/>
              <a:gd name="T3" fmla="*/ 110 h 110"/>
              <a:gd name="T4" fmla="*/ 34 w 101"/>
              <a:gd name="T5" fmla="*/ 62 h 110"/>
              <a:gd name="T6" fmla="*/ 0 w 101"/>
              <a:gd name="T7" fmla="*/ 63 h 110"/>
              <a:gd name="T8" fmla="*/ 50 w 101"/>
              <a:gd name="T9" fmla="*/ 0 h 110"/>
              <a:gd name="T10" fmla="*/ 101 w 101"/>
              <a:gd name="T11" fmla="*/ 62 h 110"/>
              <a:gd name="T12" fmla="*/ 67 w 101"/>
              <a:gd name="T13" fmla="*/ 62 h 110"/>
              <a:gd name="T14" fmla="*/ 68 w 101"/>
              <a:gd name="T15" fmla="*/ 10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110">
                <a:moveTo>
                  <a:pt x="68" y="109"/>
                </a:moveTo>
                <a:lnTo>
                  <a:pt x="35" y="110"/>
                </a:lnTo>
                <a:lnTo>
                  <a:pt x="34" y="62"/>
                </a:lnTo>
                <a:lnTo>
                  <a:pt x="0" y="63"/>
                </a:lnTo>
                <a:lnTo>
                  <a:pt x="50" y="0"/>
                </a:lnTo>
                <a:lnTo>
                  <a:pt x="101" y="62"/>
                </a:lnTo>
                <a:lnTo>
                  <a:pt x="67" y="62"/>
                </a:lnTo>
                <a:lnTo>
                  <a:pt x="68" y="109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69">
            <a:extLst>
              <a:ext uri="{FF2B5EF4-FFF2-40B4-BE49-F238E27FC236}">
                <a16:creationId xmlns:a16="http://schemas.microsoft.com/office/drawing/2014/main" id="{08481BBE-6207-4D32-A943-52008B0D2272}"/>
              </a:ext>
            </a:extLst>
          </p:cNvPr>
          <p:cNvSpPr>
            <a:spLocks/>
          </p:cNvSpPr>
          <p:nvPr/>
        </p:nvSpPr>
        <p:spPr bwMode="auto">
          <a:xfrm>
            <a:off x="6952887" y="2698933"/>
            <a:ext cx="157658" cy="310633"/>
          </a:xfrm>
          <a:custGeom>
            <a:avLst/>
            <a:gdLst>
              <a:gd name="T0" fmla="*/ 59 w 101"/>
              <a:gd name="T1" fmla="*/ 140 h 141"/>
              <a:gd name="T2" fmla="*/ 26 w 101"/>
              <a:gd name="T3" fmla="*/ 141 h 141"/>
              <a:gd name="T4" fmla="*/ 24 w 101"/>
              <a:gd name="T5" fmla="*/ 57 h 141"/>
              <a:gd name="T6" fmla="*/ 34 w 101"/>
              <a:gd name="T7" fmla="*/ 57 h 141"/>
              <a:gd name="T8" fmla="*/ 34 w 101"/>
              <a:gd name="T9" fmla="*/ 63 h 141"/>
              <a:gd name="T10" fmla="*/ 0 w 101"/>
              <a:gd name="T11" fmla="*/ 66 h 141"/>
              <a:gd name="T12" fmla="*/ 47 w 101"/>
              <a:gd name="T13" fmla="*/ 0 h 141"/>
              <a:gd name="T14" fmla="*/ 101 w 101"/>
              <a:gd name="T15" fmla="*/ 58 h 141"/>
              <a:gd name="T16" fmla="*/ 67 w 101"/>
              <a:gd name="T17" fmla="*/ 61 h 141"/>
              <a:gd name="T18" fmla="*/ 70 w 101"/>
              <a:gd name="T19" fmla="*/ 90 h 141"/>
              <a:gd name="T20" fmla="*/ 57 w 101"/>
              <a:gd name="T21" fmla="*/ 90 h 141"/>
              <a:gd name="T22" fmla="*/ 59 w 101"/>
              <a:gd name="T23" fmla="*/ 14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41">
                <a:moveTo>
                  <a:pt x="59" y="140"/>
                </a:moveTo>
                <a:lnTo>
                  <a:pt x="26" y="141"/>
                </a:lnTo>
                <a:lnTo>
                  <a:pt x="24" y="57"/>
                </a:lnTo>
                <a:lnTo>
                  <a:pt x="34" y="57"/>
                </a:lnTo>
                <a:lnTo>
                  <a:pt x="34" y="63"/>
                </a:lnTo>
                <a:lnTo>
                  <a:pt x="0" y="66"/>
                </a:lnTo>
                <a:lnTo>
                  <a:pt x="47" y="0"/>
                </a:lnTo>
                <a:lnTo>
                  <a:pt x="101" y="58"/>
                </a:lnTo>
                <a:lnTo>
                  <a:pt x="67" y="61"/>
                </a:lnTo>
                <a:lnTo>
                  <a:pt x="70" y="90"/>
                </a:lnTo>
                <a:lnTo>
                  <a:pt x="57" y="90"/>
                </a:lnTo>
                <a:lnTo>
                  <a:pt x="59" y="140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70">
            <a:extLst>
              <a:ext uri="{FF2B5EF4-FFF2-40B4-BE49-F238E27FC236}">
                <a16:creationId xmlns:a16="http://schemas.microsoft.com/office/drawing/2014/main" id="{07430A4E-F6CC-4072-AC04-016E7C27033B}"/>
              </a:ext>
            </a:extLst>
          </p:cNvPr>
          <p:cNvSpPr>
            <a:spLocks/>
          </p:cNvSpPr>
          <p:nvPr/>
        </p:nvSpPr>
        <p:spPr bwMode="auto">
          <a:xfrm>
            <a:off x="6714057" y="5486830"/>
            <a:ext cx="96780" cy="159219"/>
          </a:xfrm>
          <a:custGeom>
            <a:avLst/>
            <a:gdLst>
              <a:gd name="T0" fmla="*/ 0 w 62"/>
              <a:gd name="T1" fmla="*/ 35 h 102"/>
              <a:gd name="T2" fmla="*/ 0 w 62"/>
              <a:gd name="T3" fmla="*/ 0 h 102"/>
              <a:gd name="T4" fmla="*/ 62 w 62"/>
              <a:gd name="T5" fmla="*/ 51 h 102"/>
              <a:gd name="T6" fmla="*/ 0 w 62"/>
              <a:gd name="T7" fmla="*/ 102 h 102"/>
              <a:gd name="T8" fmla="*/ 0 w 62"/>
              <a:gd name="T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2">
                <a:moveTo>
                  <a:pt x="0" y="35"/>
                </a:moveTo>
                <a:lnTo>
                  <a:pt x="0" y="0"/>
                </a:lnTo>
                <a:lnTo>
                  <a:pt x="62" y="51"/>
                </a:lnTo>
                <a:lnTo>
                  <a:pt x="0" y="102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71">
            <a:extLst>
              <a:ext uri="{FF2B5EF4-FFF2-40B4-BE49-F238E27FC236}">
                <a16:creationId xmlns:a16="http://schemas.microsoft.com/office/drawing/2014/main" id="{008527AC-3D7A-4B9A-B42F-3605C07AA78A}"/>
              </a:ext>
            </a:extLst>
          </p:cNvPr>
          <p:cNvSpPr>
            <a:spLocks/>
          </p:cNvSpPr>
          <p:nvPr/>
        </p:nvSpPr>
        <p:spPr bwMode="auto">
          <a:xfrm>
            <a:off x="6052206" y="4127223"/>
            <a:ext cx="157658" cy="220097"/>
          </a:xfrm>
          <a:custGeom>
            <a:avLst/>
            <a:gdLst>
              <a:gd name="T0" fmla="*/ 65 w 101"/>
              <a:gd name="T1" fmla="*/ 141 h 141"/>
              <a:gd name="T2" fmla="*/ 33 w 101"/>
              <a:gd name="T3" fmla="*/ 139 h 141"/>
              <a:gd name="T4" fmla="*/ 35 w 101"/>
              <a:gd name="T5" fmla="*/ 73 h 141"/>
              <a:gd name="T6" fmla="*/ 34 w 101"/>
              <a:gd name="T7" fmla="*/ 62 h 141"/>
              <a:gd name="T8" fmla="*/ 0 w 101"/>
              <a:gd name="T9" fmla="*/ 65 h 141"/>
              <a:gd name="T10" fmla="*/ 47 w 101"/>
              <a:gd name="T11" fmla="*/ 0 h 141"/>
              <a:gd name="T12" fmla="*/ 101 w 101"/>
              <a:gd name="T13" fmla="*/ 57 h 141"/>
              <a:gd name="T14" fmla="*/ 67 w 101"/>
              <a:gd name="T15" fmla="*/ 60 h 141"/>
              <a:gd name="T16" fmla="*/ 68 w 101"/>
              <a:gd name="T17" fmla="*/ 73 h 141"/>
              <a:gd name="T18" fmla="*/ 65 w 101"/>
              <a:gd name="T19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41">
                <a:moveTo>
                  <a:pt x="65" y="141"/>
                </a:moveTo>
                <a:lnTo>
                  <a:pt x="33" y="139"/>
                </a:lnTo>
                <a:lnTo>
                  <a:pt x="35" y="73"/>
                </a:lnTo>
                <a:lnTo>
                  <a:pt x="34" y="62"/>
                </a:lnTo>
                <a:lnTo>
                  <a:pt x="0" y="65"/>
                </a:lnTo>
                <a:lnTo>
                  <a:pt x="47" y="0"/>
                </a:lnTo>
                <a:lnTo>
                  <a:pt x="101" y="57"/>
                </a:lnTo>
                <a:lnTo>
                  <a:pt x="67" y="60"/>
                </a:lnTo>
                <a:lnTo>
                  <a:pt x="68" y="73"/>
                </a:lnTo>
                <a:lnTo>
                  <a:pt x="65" y="141"/>
                </a:lnTo>
                <a:close/>
              </a:path>
            </a:pathLst>
          </a:custGeom>
          <a:solidFill>
            <a:srgbClr val="B89BC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72">
            <a:extLst>
              <a:ext uri="{FF2B5EF4-FFF2-40B4-BE49-F238E27FC236}">
                <a16:creationId xmlns:a16="http://schemas.microsoft.com/office/drawing/2014/main" id="{E9B6AE28-3040-4EA4-897D-D046E6BA80A3}"/>
              </a:ext>
            </a:extLst>
          </p:cNvPr>
          <p:cNvSpPr>
            <a:spLocks/>
          </p:cNvSpPr>
          <p:nvPr/>
        </p:nvSpPr>
        <p:spPr bwMode="auto">
          <a:xfrm>
            <a:off x="6356596" y="5486830"/>
            <a:ext cx="454243" cy="159219"/>
          </a:xfrm>
          <a:custGeom>
            <a:avLst/>
            <a:gdLst>
              <a:gd name="T0" fmla="*/ 0 w 291"/>
              <a:gd name="T1" fmla="*/ 67 h 102"/>
              <a:gd name="T2" fmla="*/ 0 w 291"/>
              <a:gd name="T3" fmla="*/ 35 h 102"/>
              <a:gd name="T4" fmla="*/ 140 w 291"/>
              <a:gd name="T5" fmla="*/ 35 h 102"/>
              <a:gd name="T6" fmla="*/ 229 w 291"/>
              <a:gd name="T7" fmla="*/ 35 h 102"/>
              <a:gd name="T8" fmla="*/ 229 w 291"/>
              <a:gd name="T9" fmla="*/ 0 h 102"/>
              <a:gd name="T10" fmla="*/ 291 w 291"/>
              <a:gd name="T11" fmla="*/ 51 h 102"/>
              <a:gd name="T12" fmla="*/ 229 w 291"/>
              <a:gd name="T13" fmla="*/ 102 h 102"/>
              <a:gd name="T14" fmla="*/ 229 w 291"/>
              <a:gd name="T15" fmla="*/ 67 h 102"/>
              <a:gd name="T16" fmla="*/ 140 w 291"/>
              <a:gd name="T17" fmla="*/ 67 h 102"/>
              <a:gd name="T18" fmla="*/ 0 w 291"/>
              <a:gd name="T19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1" h="102">
                <a:moveTo>
                  <a:pt x="0" y="67"/>
                </a:moveTo>
                <a:lnTo>
                  <a:pt x="0" y="35"/>
                </a:lnTo>
                <a:lnTo>
                  <a:pt x="140" y="35"/>
                </a:lnTo>
                <a:lnTo>
                  <a:pt x="229" y="35"/>
                </a:lnTo>
                <a:lnTo>
                  <a:pt x="229" y="0"/>
                </a:lnTo>
                <a:lnTo>
                  <a:pt x="291" y="51"/>
                </a:lnTo>
                <a:lnTo>
                  <a:pt x="229" y="102"/>
                </a:lnTo>
                <a:lnTo>
                  <a:pt x="229" y="67"/>
                </a:lnTo>
                <a:lnTo>
                  <a:pt x="140" y="67"/>
                </a:lnTo>
                <a:lnTo>
                  <a:pt x="0" y="67"/>
                </a:lnTo>
                <a:close/>
              </a:path>
            </a:pathLst>
          </a:custGeom>
          <a:solidFill>
            <a:srgbClr val="502D8D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74">
            <a:extLst>
              <a:ext uri="{FF2B5EF4-FFF2-40B4-BE49-F238E27FC236}">
                <a16:creationId xmlns:a16="http://schemas.microsoft.com/office/drawing/2014/main" id="{DF92DE13-BDD6-408B-A21D-1319481B74F1}"/>
              </a:ext>
            </a:extLst>
          </p:cNvPr>
          <p:cNvSpPr>
            <a:spLocks/>
          </p:cNvSpPr>
          <p:nvPr/>
        </p:nvSpPr>
        <p:spPr bwMode="auto">
          <a:xfrm>
            <a:off x="8891614" y="2552202"/>
            <a:ext cx="157658" cy="98341"/>
          </a:xfrm>
          <a:custGeom>
            <a:avLst/>
            <a:gdLst>
              <a:gd name="T0" fmla="*/ 67 w 101"/>
              <a:gd name="T1" fmla="*/ 1 h 63"/>
              <a:gd name="T2" fmla="*/ 101 w 101"/>
              <a:gd name="T3" fmla="*/ 1 h 63"/>
              <a:gd name="T4" fmla="*/ 49 w 101"/>
              <a:gd name="T5" fmla="*/ 63 h 63"/>
              <a:gd name="T6" fmla="*/ 0 w 101"/>
              <a:gd name="T7" fmla="*/ 0 h 63"/>
              <a:gd name="T8" fmla="*/ 34 w 101"/>
              <a:gd name="T9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3">
                <a:moveTo>
                  <a:pt x="67" y="1"/>
                </a:moveTo>
                <a:lnTo>
                  <a:pt x="101" y="1"/>
                </a:lnTo>
                <a:lnTo>
                  <a:pt x="49" y="63"/>
                </a:lnTo>
                <a:lnTo>
                  <a:pt x="0" y="0"/>
                </a:lnTo>
                <a:lnTo>
                  <a:pt x="34" y="0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77">
            <a:extLst>
              <a:ext uri="{FF2B5EF4-FFF2-40B4-BE49-F238E27FC236}">
                <a16:creationId xmlns:a16="http://schemas.microsoft.com/office/drawing/2014/main" id="{53475855-D37D-4FA3-9C5F-E0571CB0B49A}"/>
              </a:ext>
            </a:extLst>
          </p:cNvPr>
          <p:cNvSpPr>
            <a:spLocks/>
          </p:cNvSpPr>
          <p:nvPr/>
        </p:nvSpPr>
        <p:spPr bwMode="auto">
          <a:xfrm>
            <a:off x="8891614" y="1820106"/>
            <a:ext cx="1265948" cy="260682"/>
          </a:xfrm>
          <a:custGeom>
            <a:avLst/>
            <a:gdLst>
              <a:gd name="T0" fmla="*/ 753 w 811"/>
              <a:gd name="T1" fmla="*/ 0 h 167"/>
              <a:gd name="T2" fmla="*/ 811 w 811"/>
              <a:gd name="T3" fmla="*/ 28 h 167"/>
              <a:gd name="T4" fmla="*/ 67 w 811"/>
              <a:gd name="T5" fmla="*/ 28 h 167"/>
              <a:gd name="T6" fmla="*/ 67 w 811"/>
              <a:gd name="T7" fmla="*/ 105 h 167"/>
              <a:gd name="T8" fmla="*/ 101 w 811"/>
              <a:gd name="T9" fmla="*/ 105 h 167"/>
              <a:gd name="T10" fmla="*/ 50 w 811"/>
              <a:gd name="T11" fmla="*/ 167 h 167"/>
              <a:gd name="T12" fmla="*/ 0 w 811"/>
              <a:gd name="T13" fmla="*/ 105 h 167"/>
              <a:gd name="T14" fmla="*/ 34 w 811"/>
              <a:gd name="T15" fmla="*/ 105 h 167"/>
              <a:gd name="T16" fmla="*/ 34 w 811"/>
              <a:gd name="T17" fmla="*/ 0 h 167"/>
              <a:gd name="T18" fmla="*/ 753 w 811"/>
              <a:gd name="T1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1" h="167">
                <a:moveTo>
                  <a:pt x="753" y="0"/>
                </a:moveTo>
                <a:lnTo>
                  <a:pt x="811" y="28"/>
                </a:lnTo>
                <a:lnTo>
                  <a:pt x="67" y="28"/>
                </a:lnTo>
                <a:lnTo>
                  <a:pt x="67" y="105"/>
                </a:lnTo>
                <a:lnTo>
                  <a:pt x="101" y="105"/>
                </a:lnTo>
                <a:lnTo>
                  <a:pt x="50" y="167"/>
                </a:lnTo>
                <a:lnTo>
                  <a:pt x="0" y="105"/>
                </a:lnTo>
                <a:lnTo>
                  <a:pt x="34" y="105"/>
                </a:lnTo>
                <a:lnTo>
                  <a:pt x="34" y="0"/>
                </a:lnTo>
                <a:lnTo>
                  <a:pt x="753" y="0"/>
                </a:lnTo>
                <a:close/>
              </a:path>
            </a:pathLst>
          </a:custGeom>
          <a:solidFill>
            <a:srgbClr val="8AC65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78">
            <a:extLst>
              <a:ext uri="{FF2B5EF4-FFF2-40B4-BE49-F238E27FC236}">
                <a16:creationId xmlns:a16="http://schemas.microsoft.com/office/drawing/2014/main" id="{9B72BB76-D531-4F4F-8D57-03ED5F98BE29}"/>
              </a:ext>
            </a:extLst>
          </p:cNvPr>
          <p:cNvSpPr>
            <a:spLocks/>
          </p:cNvSpPr>
          <p:nvPr/>
        </p:nvSpPr>
        <p:spPr bwMode="auto">
          <a:xfrm>
            <a:off x="8059616" y="4686052"/>
            <a:ext cx="129560" cy="360585"/>
          </a:xfrm>
          <a:custGeom>
            <a:avLst/>
            <a:gdLst>
              <a:gd name="T0" fmla="*/ 69 w 101"/>
              <a:gd name="T1" fmla="*/ 183 h 184"/>
              <a:gd name="T2" fmla="*/ 36 w 101"/>
              <a:gd name="T3" fmla="*/ 184 h 184"/>
              <a:gd name="T4" fmla="*/ 34 w 101"/>
              <a:gd name="T5" fmla="*/ 93 h 184"/>
              <a:gd name="T6" fmla="*/ 34 w 101"/>
              <a:gd name="T7" fmla="*/ 62 h 184"/>
              <a:gd name="T8" fmla="*/ 0 w 101"/>
              <a:gd name="T9" fmla="*/ 62 h 184"/>
              <a:gd name="T10" fmla="*/ 50 w 101"/>
              <a:gd name="T11" fmla="*/ 0 h 184"/>
              <a:gd name="T12" fmla="*/ 101 w 101"/>
              <a:gd name="T13" fmla="*/ 62 h 184"/>
              <a:gd name="T14" fmla="*/ 67 w 101"/>
              <a:gd name="T15" fmla="*/ 62 h 184"/>
              <a:gd name="T16" fmla="*/ 67 w 101"/>
              <a:gd name="T17" fmla="*/ 92 h 184"/>
              <a:gd name="T18" fmla="*/ 69 w 101"/>
              <a:gd name="T19" fmla="*/ 183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84">
                <a:moveTo>
                  <a:pt x="69" y="183"/>
                </a:moveTo>
                <a:lnTo>
                  <a:pt x="36" y="184"/>
                </a:lnTo>
                <a:lnTo>
                  <a:pt x="34" y="93"/>
                </a:lnTo>
                <a:lnTo>
                  <a:pt x="34" y="62"/>
                </a:ln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7" y="62"/>
                </a:lnTo>
                <a:lnTo>
                  <a:pt x="67" y="92"/>
                </a:lnTo>
                <a:lnTo>
                  <a:pt x="69" y="183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81">
            <a:extLst>
              <a:ext uri="{FF2B5EF4-FFF2-40B4-BE49-F238E27FC236}">
                <a16:creationId xmlns:a16="http://schemas.microsoft.com/office/drawing/2014/main" id="{D792CD10-1C49-46A1-8FCD-7AFE235AE0CD}"/>
              </a:ext>
            </a:extLst>
          </p:cNvPr>
          <p:cNvSpPr>
            <a:spLocks/>
          </p:cNvSpPr>
          <p:nvPr/>
        </p:nvSpPr>
        <p:spPr bwMode="auto">
          <a:xfrm>
            <a:off x="8059616" y="3560590"/>
            <a:ext cx="159219" cy="257560"/>
          </a:xfrm>
          <a:custGeom>
            <a:avLst/>
            <a:gdLst>
              <a:gd name="T0" fmla="*/ 69 w 102"/>
              <a:gd name="T1" fmla="*/ 163 h 165"/>
              <a:gd name="T2" fmla="*/ 36 w 102"/>
              <a:gd name="T3" fmla="*/ 165 h 165"/>
              <a:gd name="T4" fmla="*/ 34 w 102"/>
              <a:gd name="T5" fmla="*/ 88 h 165"/>
              <a:gd name="T6" fmla="*/ 35 w 102"/>
              <a:gd name="T7" fmla="*/ 61 h 165"/>
              <a:gd name="T8" fmla="*/ 0 w 102"/>
              <a:gd name="T9" fmla="*/ 60 h 165"/>
              <a:gd name="T10" fmla="*/ 53 w 102"/>
              <a:gd name="T11" fmla="*/ 0 h 165"/>
              <a:gd name="T12" fmla="*/ 102 w 102"/>
              <a:gd name="T13" fmla="*/ 64 h 165"/>
              <a:gd name="T14" fmla="*/ 67 w 102"/>
              <a:gd name="T15" fmla="*/ 62 h 165"/>
              <a:gd name="T16" fmla="*/ 67 w 102"/>
              <a:gd name="T17" fmla="*/ 87 h 165"/>
              <a:gd name="T18" fmla="*/ 69 w 102"/>
              <a:gd name="T19" fmla="*/ 16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2" h="165">
                <a:moveTo>
                  <a:pt x="69" y="163"/>
                </a:moveTo>
                <a:lnTo>
                  <a:pt x="36" y="165"/>
                </a:lnTo>
                <a:lnTo>
                  <a:pt x="34" y="88"/>
                </a:lnTo>
                <a:lnTo>
                  <a:pt x="35" y="61"/>
                </a:lnTo>
                <a:lnTo>
                  <a:pt x="0" y="60"/>
                </a:lnTo>
                <a:lnTo>
                  <a:pt x="53" y="0"/>
                </a:lnTo>
                <a:lnTo>
                  <a:pt x="102" y="64"/>
                </a:lnTo>
                <a:lnTo>
                  <a:pt x="67" y="62"/>
                </a:lnTo>
                <a:lnTo>
                  <a:pt x="67" y="87"/>
                </a:lnTo>
                <a:lnTo>
                  <a:pt x="69" y="163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2" name="Freeform 84">
            <a:extLst>
              <a:ext uri="{FF2B5EF4-FFF2-40B4-BE49-F238E27FC236}">
                <a16:creationId xmlns:a16="http://schemas.microsoft.com/office/drawing/2014/main" id="{E996C3F2-F579-4EF6-A51C-12EA2A184F73}"/>
              </a:ext>
            </a:extLst>
          </p:cNvPr>
          <p:cNvSpPr>
            <a:spLocks/>
          </p:cNvSpPr>
          <p:nvPr/>
        </p:nvSpPr>
        <p:spPr bwMode="auto">
          <a:xfrm>
            <a:off x="8059616" y="4133467"/>
            <a:ext cx="157658" cy="221658"/>
          </a:xfrm>
          <a:custGeom>
            <a:avLst/>
            <a:gdLst>
              <a:gd name="T0" fmla="*/ 69 w 101"/>
              <a:gd name="T1" fmla="*/ 141 h 142"/>
              <a:gd name="T2" fmla="*/ 36 w 101"/>
              <a:gd name="T3" fmla="*/ 142 h 142"/>
              <a:gd name="T4" fmla="*/ 34 w 101"/>
              <a:gd name="T5" fmla="*/ 69 h 142"/>
              <a:gd name="T6" fmla="*/ 34 w 101"/>
              <a:gd name="T7" fmla="*/ 62 h 142"/>
              <a:gd name="T8" fmla="*/ 0 w 101"/>
              <a:gd name="T9" fmla="*/ 60 h 142"/>
              <a:gd name="T10" fmla="*/ 53 w 101"/>
              <a:gd name="T11" fmla="*/ 0 h 142"/>
              <a:gd name="T12" fmla="*/ 101 w 101"/>
              <a:gd name="T13" fmla="*/ 64 h 142"/>
              <a:gd name="T14" fmla="*/ 67 w 101"/>
              <a:gd name="T15" fmla="*/ 62 h 142"/>
              <a:gd name="T16" fmla="*/ 67 w 101"/>
              <a:gd name="T17" fmla="*/ 69 h 142"/>
              <a:gd name="T18" fmla="*/ 69 w 101"/>
              <a:gd name="T19" fmla="*/ 14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42">
                <a:moveTo>
                  <a:pt x="69" y="141"/>
                </a:moveTo>
                <a:lnTo>
                  <a:pt x="36" y="142"/>
                </a:lnTo>
                <a:lnTo>
                  <a:pt x="34" y="69"/>
                </a:lnTo>
                <a:lnTo>
                  <a:pt x="34" y="62"/>
                </a:lnTo>
                <a:lnTo>
                  <a:pt x="0" y="60"/>
                </a:lnTo>
                <a:lnTo>
                  <a:pt x="53" y="0"/>
                </a:lnTo>
                <a:lnTo>
                  <a:pt x="101" y="64"/>
                </a:lnTo>
                <a:lnTo>
                  <a:pt x="67" y="62"/>
                </a:lnTo>
                <a:lnTo>
                  <a:pt x="67" y="69"/>
                </a:lnTo>
                <a:lnTo>
                  <a:pt x="69" y="141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3" name="Freeform 85">
            <a:extLst>
              <a:ext uri="{FF2B5EF4-FFF2-40B4-BE49-F238E27FC236}">
                <a16:creationId xmlns:a16="http://schemas.microsoft.com/office/drawing/2014/main" id="{8E7AF8C0-E31A-4D89-ABB6-A2AFFEF85A92}"/>
              </a:ext>
            </a:extLst>
          </p:cNvPr>
          <p:cNvSpPr>
            <a:spLocks/>
          </p:cNvSpPr>
          <p:nvPr/>
        </p:nvSpPr>
        <p:spPr bwMode="auto">
          <a:xfrm>
            <a:off x="8640297" y="2803519"/>
            <a:ext cx="96780" cy="157658"/>
          </a:xfrm>
          <a:custGeom>
            <a:avLst/>
            <a:gdLst>
              <a:gd name="T0" fmla="*/ 0 w 62"/>
              <a:gd name="T1" fmla="*/ 34 h 101"/>
              <a:gd name="T2" fmla="*/ 0 w 62"/>
              <a:gd name="T3" fmla="*/ 0 h 101"/>
              <a:gd name="T4" fmla="*/ 62 w 62"/>
              <a:gd name="T5" fmla="*/ 51 h 101"/>
              <a:gd name="T6" fmla="*/ 0 w 62"/>
              <a:gd name="T7" fmla="*/ 101 h 101"/>
              <a:gd name="T8" fmla="*/ 0 w 62"/>
              <a:gd name="T9" fmla="*/ 6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01">
                <a:moveTo>
                  <a:pt x="0" y="34"/>
                </a:moveTo>
                <a:lnTo>
                  <a:pt x="0" y="0"/>
                </a:lnTo>
                <a:lnTo>
                  <a:pt x="62" y="51"/>
                </a:lnTo>
                <a:lnTo>
                  <a:pt x="0" y="101"/>
                </a:lnTo>
                <a:lnTo>
                  <a:pt x="0" y="67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8" name="Freeform 90">
            <a:extLst>
              <a:ext uri="{FF2B5EF4-FFF2-40B4-BE49-F238E27FC236}">
                <a16:creationId xmlns:a16="http://schemas.microsoft.com/office/drawing/2014/main" id="{65E7DFB8-FD71-4981-9F2F-DA21C89D9799}"/>
              </a:ext>
            </a:extLst>
          </p:cNvPr>
          <p:cNvSpPr>
            <a:spLocks/>
          </p:cNvSpPr>
          <p:nvPr/>
        </p:nvSpPr>
        <p:spPr bwMode="auto">
          <a:xfrm>
            <a:off x="8943126" y="3114152"/>
            <a:ext cx="1013071" cy="2503800"/>
          </a:xfrm>
          <a:custGeom>
            <a:avLst/>
            <a:gdLst>
              <a:gd name="T0" fmla="*/ 0 w 649"/>
              <a:gd name="T1" fmla="*/ 0 h 1604"/>
              <a:gd name="T2" fmla="*/ 33 w 649"/>
              <a:gd name="T3" fmla="*/ 0 h 1604"/>
              <a:gd name="T4" fmla="*/ 34 w 649"/>
              <a:gd name="T5" fmla="*/ 1533 h 1604"/>
              <a:gd name="T6" fmla="*/ 587 w 649"/>
              <a:gd name="T7" fmla="*/ 1537 h 1604"/>
              <a:gd name="T8" fmla="*/ 587 w 649"/>
              <a:gd name="T9" fmla="*/ 1502 h 1604"/>
              <a:gd name="T10" fmla="*/ 649 w 649"/>
              <a:gd name="T11" fmla="*/ 1554 h 1604"/>
              <a:gd name="T12" fmla="*/ 586 w 649"/>
              <a:gd name="T13" fmla="*/ 1604 h 1604"/>
              <a:gd name="T14" fmla="*/ 586 w 649"/>
              <a:gd name="T15" fmla="*/ 1569 h 1604"/>
              <a:gd name="T16" fmla="*/ 1 w 649"/>
              <a:gd name="T17" fmla="*/ 1565 h 1604"/>
              <a:gd name="T18" fmla="*/ 0 w 649"/>
              <a:gd name="T19" fmla="*/ 0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9" h="1604">
                <a:moveTo>
                  <a:pt x="0" y="0"/>
                </a:moveTo>
                <a:lnTo>
                  <a:pt x="33" y="0"/>
                </a:lnTo>
                <a:lnTo>
                  <a:pt x="34" y="1533"/>
                </a:lnTo>
                <a:lnTo>
                  <a:pt x="587" y="1537"/>
                </a:lnTo>
                <a:lnTo>
                  <a:pt x="587" y="1502"/>
                </a:lnTo>
                <a:lnTo>
                  <a:pt x="649" y="1554"/>
                </a:lnTo>
                <a:lnTo>
                  <a:pt x="586" y="1604"/>
                </a:lnTo>
                <a:lnTo>
                  <a:pt x="586" y="1569"/>
                </a:lnTo>
                <a:lnTo>
                  <a:pt x="1" y="1565"/>
                </a:lnTo>
                <a:lnTo>
                  <a:pt x="0" y="0"/>
                </a:lnTo>
                <a:close/>
              </a:path>
            </a:pathLst>
          </a:custGeom>
          <a:solidFill>
            <a:srgbClr val="8AC65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9" name="Oval 91">
            <a:extLst>
              <a:ext uri="{FF2B5EF4-FFF2-40B4-BE49-F238E27FC236}">
                <a16:creationId xmlns:a16="http://schemas.microsoft.com/office/drawing/2014/main" id="{5488FE90-3C7F-46A7-9791-21557E375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0199" y="2653666"/>
            <a:ext cx="457364" cy="458926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105" name="Freeform 97">
            <a:extLst>
              <a:ext uri="{FF2B5EF4-FFF2-40B4-BE49-F238E27FC236}">
                <a16:creationId xmlns:a16="http://schemas.microsoft.com/office/drawing/2014/main" id="{AF7A0AFF-DE55-47A9-8711-480EC52FF853}"/>
              </a:ext>
            </a:extLst>
          </p:cNvPr>
          <p:cNvSpPr>
            <a:spLocks/>
          </p:cNvSpPr>
          <p:nvPr/>
        </p:nvSpPr>
        <p:spPr bwMode="auto">
          <a:xfrm>
            <a:off x="8891614" y="2433568"/>
            <a:ext cx="157658" cy="216975"/>
          </a:xfrm>
          <a:custGeom>
            <a:avLst/>
            <a:gdLst>
              <a:gd name="T0" fmla="*/ 33 w 101"/>
              <a:gd name="T1" fmla="*/ 0 h 139"/>
              <a:gd name="T2" fmla="*/ 66 w 101"/>
              <a:gd name="T3" fmla="*/ 0 h 139"/>
              <a:gd name="T4" fmla="*/ 67 w 101"/>
              <a:gd name="T5" fmla="*/ 70 h 139"/>
              <a:gd name="T6" fmla="*/ 67 w 101"/>
              <a:gd name="T7" fmla="*/ 77 h 139"/>
              <a:gd name="T8" fmla="*/ 101 w 101"/>
              <a:gd name="T9" fmla="*/ 77 h 139"/>
              <a:gd name="T10" fmla="*/ 49 w 101"/>
              <a:gd name="T11" fmla="*/ 139 h 139"/>
              <a:gd name="T12" fmla="*/ 0 w 101"/>
              <a:gd name="T13" fmla="*/ 76 h 139"/>
              <a:gd name="T14" fmla="*/ 34 w 101"/>
              <a:gd name="T15" fmla="*/ 76 h 139"/>
              <a:gd name="T16" fmla="*/ 34 w 101"/>
              <a:gd name="T17" fmla="*/ 70 h 139"/>
              <a:gd name="T18" fmla="*/ 33 w 101"/>
              <a:gd name="T19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39">
                <a:moveTo>
                  <a:pt x="33" y="0"/>
                </a:moveTo>
                <a:lnTo>
                  <a:pt x="66" y="0"/>
                </a:lnTo>
                <a:lnTo>
                  <a:pt x="67" y="70"/>
                </a:lnTo>
                <a:lnTo>
                  <a:pt x="67" y="77"/>
                </a:lnTo>
                <a:lnTo>
                  <a:pt x="101" y="77"/>
                </a:lnTo>
                <a:lnTo>
                  <a:pt x="49" y="139"/>
                </a:lnTo>
                <a:lnTo>
                  <a:pt x="0" y="76"/>
                </a:lnTo>
                <a:lnTo>
                  <a:pt x="34" y="76"/>
                </a:lnTo>
                <a:lnTo>
                  <a:pt x="34" y="70"/>
                </a:lnTo>
                <a:lnTo>
                  <a:pt x="33" y="0"/>
                </a:lnTo>
                <a:close/>
              </a:path>
            </a:pathLst>
          </a:custGeom>
          <a:solidFill>
            <a:srgbClr val="8AC65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6" name="Freeform 98">
            <a:extLst>
              <a:ext uri="{FF2B5EF4-FFF2-40B4-BE49-F238E27FC236}">
                <a16:creationId xmlns:a16="http://schemas.microsoft.com/office/drawing/2014/main" id="{7D7BFE36-1692-4838-8656-3A0F914F8F70}"/>
              </a:ext>
            </a:extLst>
          </p:cNvPr>
          <p:cNvSpPr>
            <a:spLocks/>
          </p:cNvSpPr>
          <p:nvPr/>
        </p:nvSpPr>
        <p:spPr bwMode="auto">
          <a:xfrm>
            <a:off x="8111128" y="2803519"/>
            <a:ext cx="625950" cy="184195"/>
          </a:xfrm>
          <a:custGeom>
            <a:avLst/>
            <a:gdLst>
              <a:gd name="T0" fmla="*/ 36 w 401"/>
              <a:gd name="T1" fmla="*/ 117 h 118"/>
              <a:gd name="T2" fmla="*/ 3 w 401"/>
              <a:gd name="T3" fmla="*/ 118 h 118"/>
              <a:gd name="T4" fmla="*/ 0 w 401"/>
              <a:gd name="T5" fmla="*/ 34 h 118"/>
              <a:gd name="T6" fmla="*/ 339 w 401"/>
              <a:gd name="T7" fmla="*/ 34 h 118"/>
              <a:gd name="T8" fmla="*/ 339 w 401"/>
              <a:gd name="T9" fmla="*/ 0 h 118"/>
              <a:gd name="T10" fmla="*/ 401 w 401"/>
              <a:gd name="T11" fmla="*/ 51 h 118"/>
              <a:gd name="T12" fmla="*/ 339 w 401"/>
              <a:gd name="T13" fmla="*/ 101 h 118"/>
              <a:gd name="T14" fmla="*/ 339 w 401"/>
              <a:gd name="T15" fmla="*/ 67 h 118"/>
              <a:gd name="T16" fmla="*/ 34 w 401"/>
              <a:gd name="T17" fmla="*/ 67 h 118"/>
              <a:gd name="T18" fmla="*/ 36 w 401"/>
              <a:gd name="T19" fmla="*/ 117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1" h="118">
                <a:moveTo>
                  <a:pt x="36" y="117"/>
                </a:moveTo>
                <a:lnTo>
                  <a:pt x="3" y="118"/>
                </a:lnTo>
                <a:lnTo>
                  <a:pt x="0" y="34"/>
                </a:lnTo>
                <a:lnTo>
                  <a:pt x="339" y="34"/>
                </a:lnTo>
                <a:lnTo>
                  <a:pt x="339" y="0"/>
                </a:lnTo>
                <a:lnTo>
                  <a:pt x="401" y="51"/>
                </a:lnTo>
                <a:lnTo>
                  <a:pt x="339" y="101"/>
                </a:lnTo>
                <a:lnTo>
                  <a:pt x="339" y="67"/>
                </a:lnTo>
                <a:lnTo>
                  <a:pt x="34" y="67"/>
                </a:lnTo>
                <a:lnTo>
                  <a:pt x="36" y="117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99">
                <a:extLst>
                  <a:ext uri="{FF2B5EF4-FFF2-40B4-BE49-F238E27FC236}">
                    <a16:creationId xmlns:a16="http://schemas.microsoft.com/office/drawing/2014/main" id="{3866B923-9A80-4A62-9E26-2BC1FD12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4638" y="81183"/>
                <a:ext cx="931901" cy="930339"/>
              </a:xfrm>
              <a:prstGeom prst="ellipse">
                <a:avLst/>
              </a:pr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07" name="Oval 99">
                <a:extLst>
                  <a:ext uri="{FF2B5EF4-FFF2-40B4-BE49-F238E27FC236}">
                    <a16:creationId xmlns:a16="http://schemas.microsoft.com/office/drawing/2014/main" id="{3866B923-9A80-4A62-9E26-2BC1FD129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4638" y="81183"/>
                <a:ext cx="931901" cy="93033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Freeform 102">
            <a:extLst>
              <a:ext uri="{FF2B5EF4-FFF2-40B4-BE49-F238E27FC236}">
                <a16:creationId xmlns:a16="http://schemas.microsoft.com/office/drawing/2014/main" id="{8450F575-D92F-433A-B372-63829D63D6DD}"/>
              </a:ext>
            </a:extLst>
          </p:cNvPr>
          <p:cNvSpPr>
            <a:spLocks/>
          </p:cNvSpPr>
          <p:nvPr/>
        </p:nvSpPr>
        <p:spPr bwMode="auto">
          <a:xfrm>
            <a:off x="8944687" y="1005279"/>
            <a:ext cx="597853" cy="3805650"/>
          </a:xfrm>
          <a:custGeom>
            <a:avLst/>
            <a:gdLst>
              <a:gd name="T0" fmla="*/ 0 w 383"/>
              <a:gd name="T1" fmla="*/ 1413 h 2438"/>
              <a:gd name="T2" fmla="*/ 33 w 383"/>
              <a:gd name="T3" fmla="*/ 1413 h 2438"/>
              <a:gd name="T4" fmla="*/ 33 w 383"/>
              <a:gd name="T5" fmla="*/ 2407 h 2438"/>
              <a:gd name="T6" fmla="*/ 316 w 383"/>
              <a:gd name="T7" fmla="*/ 2407 h 2438"/>
              <a:gd name="T8" fmla="*/ 316 w 383"/>
              <a:gd name="T9" fmla="*/ 58 h 2438"/>
              <a:gd name="T10" fmla="*/ 282 w 383"/>
              <a:gd name="T11" fmla="*/ 58 h 2438"/>
              <a:gd name="T12" fmla="*/ 332 w 383"/>
              <a:gd name="T13" fmla="*/ 0 h 2438"/>
              <a:gd name="T14" fmla="*/ 383 w 383"/>
              <a:gd name="T15" fmla="*/ 58 h 2438"/>
              <a:gd name="T16" fmla="*/ 349 w 383"/>
              <a:gd name="T17" fmla="*/ 58 h 2438"/>
              <a:gd name="T18" fmla="*/ 349 w 383"/>
              <a:gd name="T19" fmla="*/ 2438 h 2438"/>
              <a:gd name="T20" fmla="*/ 0 w 383"/>
              <a:gd name="T21" fmla="*/ 2438 h 2438"/>
              <a:gd name="T22" fmla="*/ 0 w 383"/>
              <a:gd name="T23" fmla="*/ 1413 h 2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3" h="2438">
                <a:moveTo>
                  <a:pt x="0" y="1413"/>
                </a:moveTo>
                <a:lnTo>
                  <a:pt x="33" y="1413"/>
                </a:lnTo>
                <a:lnTo>
                  <a:pt x="33" y="2407"/>
                </a:lnTo>
                <a:lnTo>
                  <a:pt x="316" y="2407"/>
                </a:lnTo>
                <a:lnTo>
                  <a:pt x="316" y="58"/>
                </a:lnTo>
                <a:lnTo>
                  <a:pt x="282" y="58"/>
                </a:lnTo>
                <a:lnTo>
                  <a:pt x="332" y="0"/>
                </a:lnTo>
                <a:lnTo>
                  <a:pt x="383" y="58"/>
                </a:lnTo>
                <a:lnTo>
                  <a:pt x="349" y="58"/>
                </a:lnTo>
                <a:lnTo>
                  <a:pt x="349" y="2438"/>
                </a:lnTo>
                <a:lnTo>
                  <a:pt x="0" y="2438"/>
                </a:lnTo>
                <a:lnTo>
                  <a:pt x="0" y="1413"/>
                </a:lnTo>
                <a:close/>
              </a:path>
            </a:pathLst>
          </a:custGeom>
          <a:solidFill>
            <a:srgbClr val="8AC65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5" name="Oval 107">
            <a:extLst>
              <a:ext uri="{FF2B5EF4-FFF2-40B4-BE49-F238E27FC236}">
                <a16:creationId xmlns:a16="http://schemas.microsoft.com/office/drawing/2014/main" id="{96DB4A40-67C5-4619-96AA-A545DA4CE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824" y="5969170"/>
            <a:ext cx="352780" cy="352780"/>
          </a:xfrm>
          <a:prstGeom prst="ellipse">
            <a:avLst/>
          </a:prstGeom>
          <a:solidFill>
            <a:srgbClr val="F8993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i="1" dirty="0"/>
              <a:t>W</a:t>
            </a:r>
            <a:endParaRPr lang="id-ID" i="1" dirty="0"/>
          </a:p>
        </p:txBody>
      </p:sp>
      <p:sp>
        <p:nvSpPr>
          <p:cNvPr id="117" name="Freeform 109">
            <a:extLst>
              <a:ext uri="{FF2B5EF4-FFF2-40B4-BE49-F238E27FC236}">
                <a16:creationId xmlns:a16="http://schemas.microsoft.com/office/drawing/2014/main" id="{67783111-C2C5-4DBE-A0F0-9F910EB1F96D}"/>
              </a:ext>
            </a:extLst>
          </p:cNvPr>
          <p:cNvSpPr>
            <a:spLocks/>
          </p:cNvSpPr>
          <p:nvPr/>
        </p:nvSpPr>
        <p:spPr bwMode="auto">
          <a:xfrm>
            <a:off x="3587431" y="4540881"/>
            <a:ext cx="638437" cy="440194"/>
          </a:xfrm>
          <a:custGeom>
            <a:avLst/>
            <a:gdLst>
              <a:gd name="T0" fmla="*/ 376 w 409"/>
              <a:gd name="T1" fmla="*/ 0 h 282"/>
              <a:gd name="T2" fmla="*/ 409 w 409"/>
              <a:gd name="T3" fmla="*/ 0 h 282"/>
              <a:gd name="T4" fmla="*/ 406 w 409"/>
              <a:gd name="T5" fmla="*/ 162 h 282"/>
              <a:gd name="T6" fmla="*/ 69 w 409"/>
              <a:gd name="T7" fmla="*/ 162 h 282"/>
              <a:gd name="T8" fmla="*/ 67 w 409"/>
              <a:gd name="T9" fmla="*/ 221 h 282"/>
              <a:gd name="T10" fmla="*/ 102 w 409"/>
              <a:gd name="T11" fmla="*/ 222 h 282"/>
              <a:gd name="T12" fmla="*/ 49 w 409"/>
              <a:gd name="T13" fmla="*/ 282 h 282"/>
              <a:gd name="T14" fmla="*/ 0 w 409"/>
              <a:gd name="T15" fmla="*/ 219 h 282"/>
              <a:gd name="T16" fmla="*/ 35 w 409"/>
              <a:gd name="T17" fmla="*/ 220 h 282"/>
              <a:gd name="T18" fmla="*/ 37 w 409"/>
              <a:gd name="T19" fmla="*/ 130 h 282"/>
              <a:gd name="T20" fmla="*/ 374 w 409"/>
              <a:gd name="T21" fmla="*/ 130 h 282"/>
              <a:gd name="T22" fmla="*/ 376 w 409"/>
              <a:gd name="T23" fmla="*/ 0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09" h="282">
                <a:moveTo>
                  <a:pt x="376" y="0"/>
                </a:moveTo>
                <a:lnTo>
                  <a:pt x="409" y="0"/>
                </a:lnTo>
                <a:lnTo>
                  <a:pt x="406" y="162"/>
                </a:lnTo>
                <a:lnTo>
                  <a:pt x="69" y="162"/>
                </a:lnTo>
                <a:lnTo>
                  <a:pt x="67" y="221"/>
                </a:lnTo>
                <a:lnTo>
                  <a:pt x="102" y="222"/>
                </a:lnTo>
                <a:lnTo>
                  <a:pt x="49" y="282"/>
                </a:lnTo>
                <a:lnTo>
                  <a:pt x="0" y="219"/>
                </a:lnTo>
                <a:lnTo>
                  <a:pt x="35" y="220"/>
                </a:lnTo>
                <a:lnTo>
                  <a:pt x="37" y="130"/>
                </a:lnTo>
                <a:lnTo>
                  <a:pt x="374" y="130"/>
                </a:lnTo>
                <a:lnTo>
                  <a:pt x="376" y="0"/>
                </a:lnTo>
                <a:close/>
              </a:path>
            </a:pathLst>
          </a:custGeom>
          <a:solidFill>
            <a:srgbClr val="C0A7D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112">
            <a:extLst>
              <a:ext uri="{FF2B5EF4-FFF2-40B4-BE49-F238E27FC236}">
                <a16:creationId xmlns:a16="http://schemas.microsoft.com/office/drawing/2014/main" id="{FE2181AF-9DE7-448F-869F-61C2106B30CF}"/>
              </a:ext>
            </a:extLst>
          </p:cNvPr>
          <p:cNvSpPr>
            <a:spLocks/>
          </p:cNvSpPr>
          <p:nvPr/>
        </p:nvSpPr>
        <p:spPr bwMode="auto">
          <a:xfrm>
            <a:off x="2574360" y="2328983"/>
            <a:ext cx="1699899" cy="3643309"/>
          </a:xfrm>
          <a:custGeom>
            <a:avLst/>
            <a:gdLst>
              <a:gd name="T0" fmla="*/ 32 w 1089"/>
              <a:gd name="T1" fmla="*/ 2334 h 2334"/>
              <a:gd name="T2" fmla="*/ 0 w 1089"/>
              <a:gd name="T3" fmla="*/ 2334 h 2334"/>
              <a:gd name="T4" fmla="*/ 0 w 1089"/>
              <a:gd name="T5" fmla="*/ 0 h 2334"/>
              <a:gd name="T6" fmla="*/ 49 w 1089"/>
              <a:gd name="T7" fmla="*/ 0 h 2334"/>
              <a:gd name="T8" fmla="*/ 1055 w 1089"/>
              <a:gd name="T9" fmla="*/ 0 h 2334"/>
              <a:gd name="T10" fmla="*/ 1055 w 1089"/>
              <a:gd name="T11" fmla="*/ 1053 h 2334"/>
              <a:gd name="T12" fmla="*/ 1089 w 1089"/>
              <a:gd name="T13" fmla="*/ 1053 h 2334"/>
              <a:gd name="T14" fmla="*/ 1039 w 1089"/>
              <a:gd name="T15" fmla="*/ 1115 h 2334"/>
              <a:gd name="T16" fmla="*/ 988 w 1089"/>
              <a:gd name="T17" fmla="*/ 1053 h 2334"/>
              <a:gd name="T18" fmla="*/ 1023 w 1089"/>
              <a:gd name="T19" fmla="*/ 1053 h 2334"/>
              <a:gd name="T20" fmla="*/ 1023 w 1089"/>
              <a:gd name="T21" fmla="*/ 33 h 2334"/>
              <a:gd name="T22" fmla="*/ 49 w 1089"/>
              <a:gd name="T23" fmla="*/ 33 h 2334"/>
              <a:gd name="T24" fmla="*/ 32 w 1089"/>
              <a:gd name="T25" fmla="*/ 33 h 2334"/>
              <a:gd name="T26" fmla="*/ 32 w 1089"/>
              <a:gd name="T27" fmla="*/ 2334 h 2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89" h="2334">
                <a:moveTo>
                  <a:pt x="32" y="2334"/>
                </a:moveTo>
                <a:lnTo>
                  <a:pt x="0" y="2334"/>
                </a:lnTo>
                <a:lnTo>
                  <a:pt x="0" y="0"/>
                </a:lnTo>
                <a:lnTo>
                  <a:pt x="49" y="0"/>
                </a:lnTo>
                <a:lnTo>
                  <a:pt x="1055" y="0"/>
                </a:lnTo>
                <a:lnTo>
                  <a:pt x="1055" y="1053"/>
                </a:lnTo>
                <a:lnTo>
                  <a:pt x="1089" y="1053"/>
                </a:lnTo>
                <a:lnTo>
                  <a:pt x="1039" y="1115"/>
                </a:lnTo>
                <a:lnTo>
                  <a:pt x="988" y="1053"/>
                </a:lnTo>
                <a:lnTo>
                  <a:pt x="1023" y="1053"/>
                </a:lnTo>
                <a:lnTo>
                  <a:pt x="1023" y="33"/>
                </a:lnTo>
                <a:lnTo>
                  <a:pt x="49" y="33"/>
                </a:lnTo>
                <a:lnTo>
                  <a:pt x="32" y="33"/>
                </a:lnTo>
                <a:lnTo>
                  <a:pt x="32" y="2334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113">
            <a:extLst>
              <a:ext uri="{FF2B5EF4-FFF2-40B4-BE49-F238E27FC236}">
                <a16:creationId xmlns:a16="http://schemas.microsoft.com/office/drawing/2014/main" id="{A5764D8C-EBB1-4710-BE4D-3A65BE94252C}"/>
              </a:ext>
            </a:extLst>
          </p:cNvPr>
          <p:cNvSpPr>
            <a:spLocks/>
          </p:cNvSpPr>
          <p:nvPr/>
        </p:nvSpPr>
        <p:spPr bwMode="auto">
          <a:xfrm>
            <a:off x="3200309" y="4014053"/>
            <a:ext cx="120607" cy="2365653"/>
          </a:xfrm>
          <a:custGeom>
            <a:avLst/>
            <a:gdLst>
              <a:gd name="T0" fmla="*/ 66 w 101"/>
              <a:gd name="T1" fmla="*/ 1466 h 1466"/>
              <a:gd name="T2" fmla="*/ 34 w 101"/>
              <a:gd name="T3" fmla="*/ 1466 h 1466"/>
              <a:gd name="T4" fmla="*/ 34 w 101"/>
              <a:gd name="T5" fmla="*/ 194 h 1466"/>
              <a:gd name="T6" fmla="*/ 34 w 101"/>
              <a:gd name="T7" fmla="*/ 62 h 1466"/>
              <a:gd name="T8" fmla="*/ 0 w 101"/>
              <a:gd name="T9" fmla="*/ 62 h 1466"/>
              <a:gd name="T10" fmla="*/ 50 w 101"/>
              <a:gd name="T11" fmla="*/ 0 h 1466"/>
              <a:gd name="T12" fmla="*/ 101 w 101"/>
              <a:gd name="T13" fmla="*/ 62 h 1466"/>
              <a:gd name="T14" fmla="*/ 66 w 101"/>
              <a:gd name="T15" fmla="*/ 62 h 1466"/>
              <a:gd name="T16" fmla="*/ 66 w 101"/>
              <a:gd name="T17" fmla="*/ 194 h 1466"/>
              <a:gd name="T18" fmla="*/ 66 w 101"/>
              <a:gd name="T19" fmla="*/ 1466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466">
                <a:moveTo>
                  <a:pt x="66" y="1466"/>
                </a:moveTo>
                <a:lnTo>
                  <a:pt x="34" y="1466"/>
                </a:lnTo>
                <a:lnTo>
                  <a:pt x="34" y="194"/>
                </a:lnTo>
                <a:lnTo>
                  <a:pt x="34" y="62"/>
                </a:ln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6" y="62"/>
                </a:lnTo>
                <a:lnTo>
                  <a:pt x="66" y="194"/>
                </a:lnTo>
                <a:lnTo>
                  <a:pt x="66" y="1466"/>
                </a:lnTo>
                <a:close/>
              </a:path>
            </a:pathLst>
          </a:custGeom>
          <a:solidFill>
            <a:srgbClr val="F5802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Freeform 114">
            <a:extLst>
              <a:ext uri="{FF2B5EF4-FFF2-40B4-BE49-F238E27FC236}">
                <a16:creationId xmlns:a16="http://schemas.microsoft.com/office/drawing/2014/main" id="{AEDF1681-E836-41F8-B0B9-7DCFF282C18D}"/>
              </a:ext>
            </a:extLst>
          </p:cNvPr>
          <p:cNvSpPr>
            <a:spLocks/>
          </p:cNvSpPr>
          <p:nvPr/>
        </p:nvSpPr>
        <p:spPr bwMode="auto">
          <a:xfrm>
            <a:off x="2037385" y="4014054"/>
            <a:ext cx="1314340" cy="1561752"/>
          </a:xfrm>
          <a:custGeom>
            <a:avLst/>
            <a:gdLst>
              <a:gd name="T0" fmla="*/ 0 w 850"/>
              <a:gd name="T1" fmla="*/ 958 h 960"/>
              <a:gd name="T2" fmla="*/ 0 w 850"/>
              <a:gd name="T3" fmla="*/ 925 h 960"/>
              <a:gd name="T4" fmla="*/ 779 w 850"/>
              <a:gd name="T5" fmla="*/ 927 h 960"/>
              <a:gd name="T6" fmla="*/ 783 w 850"/>
              <a:gd name="T7" fmla="*/ 63 h 960"/>
              <a:gd name="T8" fmla="*/ 749 w 850"/>
              <a:gd name="T9" fmla="*/ 63 h 960"/>
              <a:gd name="T10" fmla="*/ 800 w 850"/>
              <a:gd name="T11" fmla="*/ 0 h 960"/>
              <a:gd name="T12" fmla="*/ 850 w 850"/>
              <a:gd name="T13" fmla="*/ 63 h 960"/>
              <a:gd name="T14" fmla="*/ 816 w 850"/>
              <a:gd name="T15" fmla="*/ 63 h 960"/>
              <a:gd name="T16" fmla="*/ 811 w 850"/>
              <a:gd name="T17" fmla="*/ 960 h 960"/>
              <a:gd name="T18" fmla="*/ 0 w 850"/>
              <a:gd name="T19" fmla="*/ 958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50" h="960">
                <a:moveTo>
                  <a:pt x="0" y="958"/>
                </a:moveTo>
                <a:lnTo>
                  <a:pt x="0" y="925"/>
                </a:lnTo>
                <a:lnTo>
                  <a:pt x="779" y="927"/>
                </a:lnTo>
                <a:lnTo>
                  <a:pt x="783" y="63"/>
                </a:lnTo>
                <a:lnTo>
                  <a:pt x="749" y="63"/>
                </a:lnTo>
                <a:lnTo>
                  <a:pt x="800" y="0"/>
                </a:lnTo>
                <a:lnTo>
                  <a:pt x="850" y="63"/>
                </a:lnTo>
                <a:lnTo>
                  <a:pt x="816" y="63"/>
                </a:lnTo>
                <a:lnTo>
                  <a:pt x="811" y="960"/>
                </a:lnTo>
                <a:lnTo>
                  <a:pt x="0" y="958"/>
                </a:lnTo>
                <a:close/>
              </a:path>
            </a:pathLst>
          </a:custGeom>
          <a:solidFill>
            <a:srgbClr val="F8993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3" name="Oval 115">
            <a:extLst>
              <a:ext uri="{FF2B5EF4-FFF2-40B4-BE49-F238E27FC236}">
                <a16:creationId xmlns:a16="http://schemas.microsoft.com/office/drawing/2014/main" id="{9A9E15F8-2596-4985-9886-650A90B5C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188" y="2500690"/>
            <a:ext cx="305951" cy="305951"/>
          </a:xfrm>
          <a:prstGeom prst="ellipse">
            <a:avLst/>
          </a:prstGeom>
          <a:solidFill>
            <a:srgbClr val="FBCCCD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T</a:t>
            </a:r>
            <a:endParaRPr lang="id-ID" dirty="0"/>
          </a:p>
        </p:txBody>
      </p:sp>
      <p:sp>
        <p:nvSpPr>
          <p:cNvPr id="128" name="Freeform 120">
            <a:extLst>
              <a:ext uri="{FF2B5EF4-FFF2-40B4-BE49-F238E27FC236}">
                <a16:creationId xmlns:a16="http://schemas.microsoft.com/office/drawing/2014/main" id="{AC8E8128-4662-4DC9-AD1C-326F10FEC7E9}"/>
              </a:ext>
            </a:extLst>
          </p:cNvPr>
          <p:cNvSpPr>
            <a:spLocks/>
          </p:cNvSpPr>
          <p:nvPr/>
        </p:nvSpPr>
        <p:spPr bwMode="auto">
          <a:xfrm>
            <a:off x="3772641" y="3314616"/>
            <a:ext cx="195665" cy="1073289"/>
          </a:xfrm>
          <a:custGeom>
            <a:avLst/>
            <a:gdLst>
              <a:gd name="T0" fmla="*/ 5 w 132"/>
              <a:gd name="T1" fmla="*/ 0 h 620"/>
              <a:gd name="T2" fmla="*/ 38 w 132"/>
              <a:gd name="T3" fmla="*/ 0 h 620"/>
              <a:gd name="T4" fmla="*/ 34 w 132"/>
              <a:gd name="T5" fmla="*/ 553 h 620"/>
              <a:gd name="T6" fmla="*/ 70 w 132"/>
              <a:gd name="T7" fmla="*/ 553 h 620"/>
              <a:gd name="T8" fmla="*/ 70 w 132"/>
              <a:gd name="T9" fmla="*/ 519 h 620"/>
              <a:gd name="T10" fmla="*/ 132 w 132"/>
              <a:gd name="T11" fmla="*/ 569 h 620"/>
              <a:gd name="T12" fmla="*/ 70 w 132"/>
              <a:gd name="T13" fmla="*/ 620 h 620"/>
              <a:gd name="T14" fmla="*/ 70 w 132"/>
              <a:gd name="T15" fmla="*/ 586 h 620"/>
              <a:gd name="T16" fmla="*/ 0 w 132"/>
              <a:gd name="T17" fmla="*/ 586 h 620"/>
              <a:gd name="T18" fmla="*/ 5 w 132"/>
              <a:gd name="T19" fmla="*/ 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2" h="620">
                <a:moveTo>
                  <a:pt x="5" y="0"/>
                </a:moveTo>
                <a:lnTo>
                  <a:pt x="38" y="0"/>
                </a:lnTo>
                <a:lnTo>
                  <a:pt x="34" y="553"/>
                </a:lnTo>
                <a:lnTo>
                  <a:pt x="70" y="553"/>
                </a:lnTo>
                <a:lnTo>
                  <a:pt x="70" y="519"/>
                </a:lnTo>
                <a:lnTo>
                  <a:pt x="132" y="569"/>
                </a:lnTo>
                <a:lnTo>
                  <a:pt x="70" y="620"/>
                </a:lnTo>
                <a:lnTo>
                  <a:pt x="70" y="586"/>
                </a:lnTo>
                <a:lnTo>
                  <a:pt x="0" y="586"/>
                </a:lnTo>
                <a:lnTo>
                  <a:pt x="5" y="0"/>
                </a:lnTo>
                <a:close/>
              </a:path>
            </a:pathLst>
          </a:custGeom>
          <a:solidFill>
            <a:srgbClr val="B9539F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9" name="Freeform 121">
            <a:extLst>
              <a:ext uri="{FF2B5EF4-FFF2-40B4-BE49-F238E27FC236}">
                <a16:creationId xmlns:a16="http://schemas.microsoft.com/office/drawing/2014/main" id="{B102866C-18F2-4144-9B25-24452955B991}"/>
              </a:ext>
            </a:extLst>
          </p:cNvPr>
          <p:cNvSpPr>
            <a:spLocks/>
          </p:cNvSpPr>
          <p:nvPr/>
        </p:nvSpPr>
        <p:spPr bwMode="auto">
          <a:xfrm>
            <a:off x="3440699" y="2628689"/>
            <a:ext cx="429267" cy="174829"/>
          </a:xfrm>
          <a:custGeom>
            <a:avLst/>
            <a:gdLst>
              <a:gd name="T0" fmla="*/ 0 w 275"/>
              <a:gd name="T1" fmla="*/ 32 h 112"/>
              <a:gd name="T2" fmla="*/ 1 w 275"/>
              <a:gd name="T3" fmla="*/ 0 h 112"/>
              <a:gd name="T4" fmla="*/ 238 w 275"/>
              <a:gd name="T5" fmla="*/ 5 h 112"/>
              <a:gd name="T6" fmla="*/ 241 w 275"/>
              <a:gd name="T7" fmla="*/ 49 h 112"/>
              <a:gd name="T8" fmla="*/ 275 w 275"/>
              <a:gd name="T9" fmla="*/ 48 h 112"/>
              <a:gd name="T10" fmla="*/ 228 w 275"/>
              <a:gd name="T11" fmla="*/ 112 h 112"/>
              <a:gd name="T12" fmla="*/ 174 w 275"/>
              <a:gd name="T13" fmla="*/ 53 h 112"/>
              <a:gd name="T14" fmla="*/ 208 w 275"/>
              <a:gd name="T15" fmla="*/ 51 h 112"/>
              <a:gd name="T16" fmla="*/ 207 w 275"/>
              <a:gd name="T17" fmla="*/ 37 h 112"/>
              <a:gd name="T18" fmla="*/ 0 w 275"/>
              <a:gd name="T19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5" h="112">
                <a:moveTo>
                  <a:pt x="0" y="32"/>
                </a:moveTo>
                <a:lnTo>
                  <a:pt x="1" y="0"/>
                </a:lnTo>
                <a:lnTo>
                  <a:pt x="238" y="5"/>
                </a:lnTo>
                <a:lnTo>
                  <a:pt x="241" y="49"/>
                </a:lnTo>
                <a:lnTo>
                  <a:pt x="275" y="48"/>
                </a:lnTo>
                <a:lnTo>
                  <a:pt x="228" y="112"/>
                </a:lnTo>
                <a:lnTo>
                  <a:pt x="174" y="53"/>
                </a:lnTo>
                <a:lnTo>
                  <a:pt x="208" y="51"/>
                </a:lnTo>
                <a:lnTo>
                  <a:pt x="207" y="37"/>
                </a:lnTo>
                <a:lnTo>
                  <a:pt x="0" y="32"/>
                </a:lnTo>
                <a:close/>
              </a:path>
            </a:pathLst>
          </a:custGeom>
          <a:solidFill>
            <a:srgbClr val="EF3D3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2">
                <a:extLst>
                  <a:ext uri="{FF2B5EF4-FFF2-40B4-BE49-F238E27FC236}">
                    <a16:creationId xmlns:a16="http://schemas.microsoft.com/office/drawing/2014/main" id="{A7CFD4FB-97D6-437C-B5F8-16862B0DE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40" y="6263778"/>
                <a:ext cx="593170" cy="594222"/>
              </a:xfrm>
              <a:prstGeom prst="ellipse">
                <a:avLst/>
              </a:prstGeom>
              <a:solidFill>
                <a:srgbClr val="D1E8C5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0" name="Oval 122">
                <a:extLst>
                  <a:ext uri="{FF2B5EF4-FFF2-40B4-BE49-F238E27FC236}">
                    <a16:creationId xmlns:a16="http://schemas.microsoft.com/office/drawing/2014/main" id="{A7CFD4FB-97D6-437C-B5F8-16862B0DE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3740" y="6263778"/>
                <a:ext cx="593170" cy="5942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Freeform 125">
            <a:extLst>
              <a:ext uri="{FF2B5EF4-FFF2-40B4-BE49-F238E27FC236}">
                <a16:creationId xmlns:a16="http://schemas.microsoft.com/office/drawing/2014/main" id="{5DC1D045-8DB6-441B-B781-CFB788DA3282}"/>
              </a:ext>
            </a:extLst>
          </p:cNvPr>
          <p:cNvSpPr>
            <a:spLocks/>
          </p:cNvSpPr>
          <p:nvPr/>
        </p:nvSpPr>
        <p:spPr bwMode="auto">
          <a:xfrm>
            <a:off x="3200309" y="2816007"/>
            <a:ext cx="157658" cy="693852"/>
          </a:xfrm>
          <a:custGeom>
            <a:avLst/>
            <a:gdLst>
              <a:gd name="T0" fmla="*/ 66 w 101"/>
              <a:gd name="T1" fmla="*/ 411 h 411"/>
              <a:gd name="T2" fmla="*/ 34 w 101"/>
              <a:gd name="T3" fmla="*/ 411 h 411"/>
              <a:gd name="T4" fmla="*/ 34 w 101"/>
              <a:gd name="T5" fmla="*/ 97 h 411"/>
              <a:gd name="T6" fmla="*/ 34 w 101"/>
              <a:gd name="T7" fmla="*/ 62 h 411"/>
              <a:gd name="T8" fmla="*/ 0 w 101"/>
              <a:gd name="T9" fmla="*/ 62 h 411"/>
              <a:gd name="T10" fmla="*/ 50 w 101"/>
              <a:gd name="T11" fmla="*/ 0 h 411"/>
              <a:gd name="T12" fmla="*/ 101 w 101"/>
              <a:gd name="T13" fmla="*/ 62 h 411"/>
              <a:gd name="T14" fmla="*/ 66 w 101"/>
              <a:gd name="T15" fmla="*/ 62 h 411"/>
              <a:gd name="T16" fmla="*/ 66 w 101"/>
              <a:gd name="T17" fmla="*/ 97 h 411"/>
              <a:gd name="T18" fmla="*/ 66 w 101"/>
              <a:gd name="T19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411">
                <a:moveTo>
                  <a:pt x="66" y="411"/>
                </a:moveTo>
                <a:lnTo>
                  <a:pt x="34" y="411"/>
                </a:lnTo>
                <a:lnTo>
                  <a:pt x="34" y="97"/>
                </a:lnTo>
                <a:lnTo>
                  <a:pt x="34" y="62"/>
                </a:lnTo>
                <a:lnTo>
                  <a:pt x="0" y="62"/>
                </a:lnTo>
                <a:lnTo>
                  <a:pt x="50" y="0"/>
                </a:lnTo>
                <a:lnTo>
                  <a:pt x="101" y="62"/>
                </a:lnTo>
                <a:lnTo>
                  <a:pt x="66" y="62"/>
                </a:lnTo>
                <a:lnTo>
                  <a:pt x="66" y="97"/>
                </a:lnTo>
                <a:lnTo>
                  <a:pt x="66" y="411"/>
                </a:lnTo>
                <a:close/>
              </a:path>
            </a:pathLst>
          </a:custGeom>
          <a:solidFill>
            <a:srgbClr val="EF3D3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4" name="Freeform 126">
            <a:extLst>
              <a:ext uri="{FF2B5EF4-FFF2-40B4-BE49-F238E27FC236}">
                <a16:creationId xmlns:a16="http://schemas.microsoft.com/office/drawing/2014/main" id="{948EA56D-2313-45AB-8D07-94655A54E075}"/>
              </a:ext>
            </a:extLst>
          </p:cNvPr>
          <p:cNvSpPr>
            <a:spLocks/>
          </p:cNvSpPr>
          <p:nvPr/>
        </p:nvSpPr>
        <p:spPr bwMode="auto">
          <a:xfrm>
            <a:off x="7909763" y="1507912"/>
            <a:ext cx="2066727" cy="157658"/>
          </a:xfrm>
          <a:custGeom>
            <a:avLst/>
            <a:gdLst>
              <a:gd name="T0" fmla="*/ 0 w 1324"/>
              <a:gd name="T1" fmla="*/ 64 h 101"/>
              <a:gd name="T2" fmla="*/ 0 w 1324"/>
              <a:gd name="T3" fmla="*/ 31 h 101"/>
              <a:gd name="T4" fmla="*/ 820 w 1324"/>
              <a:gd name="T5" fmla="*/ 35 h 101"/>
              <a:gd name="T6" fmla="*/ 1262 w 1324"/>
              <a:gd name="T7" fmla="*/ 34 h 101"/>
              <a:gd name="T8" fmla="*/ 1262 w 1324"/>
              <a:gd name="T9" fmla="*/ 0 h 101"/>
              <a:gd name="T10" fmla="*/ 1324 w 1324"/>
              <a:gd name="T11" fmla="*/ 51 h 101"/>
              <a:gd name="T12" fmla="*/ 1262 w 1324"/>
              <a:gd name="T13" fmla="*/ 101 h 101"/>
              <a:gd name="T14" fmla="*/ 1262 w 1324"/>
              <a:gd name="T15" fmla="*/ 67 h 101"/>
              <a:gd name="T16" fmla="*/ 820 w 1324"/>
              <a:gd name="T17" fmla="*/ 68 h 101"/>
              <a:gd name="T18" fmla="*/ 0 w 1324"/>
              <a:gd name="T19" fmla="*/ 6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24" h="101">
                <a:moveTo>
                  <a:pt x="0" y="64"/>
                </a:moveTo>
                <a:lnTo>
                  <a:pt x="0" y="31"/>
                </a:lnTo>
                <a:lnTo>
                  <a:pt x="820" y="35"/>
                </a:lnTo>
                <a:lnTo>
                  <a:pt x="1262" y="34"/>
                </a:lnTo>
                <a:lnTo>
                  <a:pt x="1262" y="0"/>
                </a:lnTo>
                <a:lnTo>
                  <a:pt x="1324" y="51"/>
                </a:lnTo>
                <a:lnTo>
                  <a:pt x="1262" y="101"/>
                </a:lnTo>
                <a:lnTo>
                  <a:pt x="1262" y="67"/>
                </a:lnTo>
                <a:lnTo>
                  <a:pt x="820" y="68"/>
                </a:lnTo>
                <a:lnTo>
                  <a:pt x="0" y="64"/>
                </a:lnTo>
                <a:close/>
              </a:path>
            </a:pathLst>
          </a:custGeom>
          <a:solidFill>
            <a:srgbClr val="ED222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28">
                <a:extLst>
                  <a:ext uri="{FF2B5EF4-FFF2-40B4-BE49-F238E27FC236}">
                    <a16:creationId xmlns:a16="http://schemas.microsoft.com/office/drawing/2014/main" id="{7A9BF719-5754-4867-A2F1-DD62D5C99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2606" y="1234741"/>
                <a:ext cx="675902" cy="675902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6" name="Oval 128">
                <a:extLst>
                  <a:ext uri="{FF2B5EF4-FFF2-40B4-BE49-F238E27FC236}">
                    <a16:creationId xmlns:a16="http://schemas.microsoft.com/office/drawing/2014/main" id="{7A9BF719-5754-4867-A2F1-DD62D5C99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2606" y="1234741"/>
                <a:ext cx="675902" cy="67590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Oval 135">
                <a:extLst>
                  <a:ext uri="{FF2B5EF4-FFF2-40B4-BE49-F238E27FC236}">
                    <a16:creationId xmlns:a16="http://schemas.microsoft.com/office/drawing/2014/main" id="{6C6424C6-149C-44DE-898E-03E5F6DCC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288" y="5261664"/>
                <a:ext cx="594730" cy="594730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43" name="Oval 135">
                <a:extLst>
                  <a:ext uri="{FF2B5EF4-FFF2-40B4-BE49-F238E27FC236}">
                    <a16:creationId xmlns:a16="http://schemas.microsoft.com/office/drawing/2014/main" id="{6C6424C6-149C-44DE-898E-03E5F6DCC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65288" y="5261664"/>
                <a:ext cx="594730" cy="594730"/>
              </a:xfrm>
              <a:prstGeom prst="ellipse">
                <a:avLst/>
              </a:prstGeom>
              <a:blipFill>
                <a:blip r:embed="rId8"/>
                <a:stretch>
                  <a:fillRect r="-11224"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37">
                <a:extLst>
                  <a:ext uri="{FF2B5EF4-FFF2-40B4-BE49-F238E27FC236}">
                    <a16:creationId xmlns:a16="http://schemas.microsoft.com/office/drawing/2014/main" id="{C9C7FFAC-F03B-4CBB-A55B-08EFF226B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9377" y="1275326"/>
                <a:ext cx="675902" cy="679023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45" name="Oval 137">
                <a:extLst>
                  <a:ext uri="{FF2B5EF4-FFF2-40B4-BE49-F238E27FC236}">
                    <a16:creationId xmlns:a16="http://schemas.microsoft.com/office/drawing/2014/main" id="{C9C7FFAC-F03B-4CBB-A55B-08EFF226B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59377" y="1275326"/>
                <a:ext cx="675902" cy="67902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38">
                <a:extLst>
                  <a:ext uri="{FF2B5EF4-FFF2-40B4-BE49-F238E27FC236}">
                    <a16:creationId xmlns:a16="http://schemas.microsoft.com/office/drawing/2014/main" id="{6E1CFAE6-F230-4C6D-8243-1FE1B339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4173" y="5223806"/>
                <a:ext cx="685266" cy="685266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46" name="Oval 138">
                <a:extLst>
                  <a:ext uri="{FF2B5EF4-FFF2-40B4-BE49-F238E27FC236}">
                    <a16:creationId xmlns:a16="http://schemas.microsoft.com/office/drawing/2014/main" id="{6E1CFAE6-F230-4C6D-8243-1FE1B3395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44173" y="5223806"/>
                <a:ext cx="685266" cy="68526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43">
            <a:extLst>
              <a:ext uri="{FF2B5EF4-FFF2-40B4-BE49-F238E27FC236}">
                <a16:creationId xmlns:a16="http://schemas.microsoft.com/office/drawing/2014/main" id="{6FA03690-E5BB-49C1-95C2-FD3767C1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965" y="2099520"/>
            <a:ext cx="916290" cy="3593358"/>
          </a:xfrm>
          <a:prstGeom prst="rect">
            <a:avLst/>
          </a:prstGeom>
          <a:solidFill>
            <a:srgbClr val="04968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52" name="Freeform 144">
            <a:extLst>
              <a:ext uri="{FF2B5EF4-FFF2-40B4-BE49-F238E27FC236}">
                <a16:creationId xmlns:a16="http://schemas.microsoft.com/office/drawing/2014/main" id="{30274928-BE98-4819-9C63-C3A52F0FB13F}"/>
              </a:ext>
            </a:extLst>
          </p:cNvPr>
          <p:cNvSpPr>
            <a:spLocks/>
          </p:cNvSpPr>
          <p:nvPr/>
        </p:nvSpPr>
        <p:spPr bwMode="auto">
          <a:xfrm>
            <a:off x="4934550" y="1815423"/>
            <a:ext cx="664974" cy="1081754"/>
          </a:xfrm>
          <a:custGeom>
            <a:avLst/>
            <a:gdLst>
              <a:gd name="T0" fmla="*/ 33 w 426"/>
              <a:gd name="T1" fmla="*/ 693 h 693"/>
              <a:gd name="T2" fmla="*/ 0 w 426"/>
              <a:gd name="T3" fmla="*/ 693 h 693"/>
              <a:gd name="T4" fmla="*/ 0 w 426"/>
              <a:gd name="T5" fmla="*/ 449 h 693"/>
              <a:gd name="T6" fmla="*/ 359 w 426"/>
              <a:gd name="T7" fmla="*/ 449 h 693"/>
              <a:gd name="T8" fmla="*/ 359 w 426"/>
              <a:gd name="T9" fmla="*/ 62 h 693"/>
              <a:gd name="T10" fmla="*/ 325 w 426"/>
              <a:gd name="T11" fmla="*/ 62 h 693"/>
              <a:gd name="T12" fmla="*/ 376 w 426"/>
              <a:gd name="T13" fmla="*/ 0 h 693"/>
              <a:gd name="T14" fmla="*/ 426 w 426"/>
              <a:gd name="T15" fmla="*/ 62 h 693"/>
              <a:gd name="T16" fmla="*/ 392 w 426"/>
              <a:gd name="T17" fmla="*/ 62 h 693"/>
              <a:gd name="T18" fmla="*/ 392 w 426"/>
              <a:gd name="T19" fmla="*/ 482 h 693"/>
              <a:gd name="T20" fmla="*/ 33 w 426"/>
              <a:gd name="T21" fmla="*/ 482 h 693"/>
              <a:gd name="T22" fmla="*/ 33 w 426"/>
              <a:gd name="T23" fmla="*/ 693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6" h="693">
                <a:moveTo>
                  <a:pt x="33" y="693"/>
                </a:moveTo>
                <a:lnTo>
                  <a:pt x="0" y="693"/>
                </a:lnTo>
                <a:lnTo>
                  <a:pt x="0" y="449"/>
                </a:lnTo>
                <a:lnTo>
                  <a:pt x="359" y="449"/>
                </a:lnTo>
                <a:lnTo>
                  <a:pt x="359" y="62"/>
                </a:lnTo>
                <a:lnTo>
                  <a:pt x="325" y="62"/>
                </a:lnTo>
                <a:lnTo>
                  <a:pt x="376" y="0"/>
                </a:lnTo>
                <a:lnTo>
                  <a:pt x="426" y="62"/>
                </a:lnTo>
                <a:lnTo>
                  <a:pt x="392" y="62"/>
                </a:lnTo>
                <a:lnTo>
                  <a:pt x="392" y="482"/>
                </a:lnTo>
                <a:lnTo>
                  <a:pt x="33" y="482"/>
                </a:lnTo>
                <a:lnTo>
                  <a:pt x="33" y="693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9" name="Freeform 151">
            <a:extLst>
              <a:ext uri="{FF2B5EF4-FFF2-40B4-BE49-F238E27FC236}">
                <a16:creationId xmlns:a16="http://schemas.microsoft.com/office/drawing/2014/main" id="{614E0456-424D-4A57-8F93-CEE350601B29}"/>
              </a:ext>
            </a:extLst>
          </p:cNvPr>
          <p:cNvSpPr>
            <a:spLocks/>
          </p:cNvSpPr>
          <p:nvPr/>
        </p:nvSpPr>
        <p:spPr bwMode="auto">
          <a:xfrm>
            <a:off x="4879916" y="3502834"/>
            <a:ext cx="157658" cy="99903"/>
          </a:xfrm>
          <a:custGeom>
            <a:avLst/>
            <a:gdLst>
              <a:gd name="T0" fmla="*/ 34 w 101"/>
              <a:gd name="T1" fmla="*/ 62 h 64"/>
              <a:gd name="T2" fmla="*/ 0 w 101"/>
              <a:gd name="T3" fmla="*/ 64 h 64"/>
              <a:gd name="T4" fmla="*/ 47 w 101"/>
              <a:gd name="T5" fmla="*/ 0 h 64"/>
              <a:gd name="T6" fmla="*/ 101 w 101"/>
              <a:gd name="T7" fmla="*/ 59 h 64"/>
              <a:gd name="T8" fmla="*/ 67 w 101"/>
              <a:gd name="T9" fmla="*/ 6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64">
                <a:moveTo>
                  <a:pt x="34" y="62"/>
                </a:moveTo>
                <a:lnTo>
                  <a:pt x="0" y="64"/>
                </a:lnTo>
                <a:lnTo>
                  <a:pt x="47" y="0"/>
                </a:lnTo>
                <a:lnTo>
                  <a:pt x="101" y="59"/>
                </a:lnTo>
                <a:lnTo>
                  <a:pt x="67" y="61"/>
                </a:lnTo>
              </a:path>
            </a:pathLst>
          </a:custGeom>
          <a:noFill/>
          <a:ln w="635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0" name="Freeform 152">
            <a:extLst>
              <a:ext uri="{FF2B5EF4-FFF2-40B4-BE49-F238E27FC236}">
                <a16:creationId xmlns:a16="http://schemas.microsoft.com/office/drawing/2014/main" id="{544EF231-5B8D-4100-A822-BB37883C684C}"/>
              </a:ext>
            </a:extLst>
          </p:cNvPr>
          <p:cNvSpPr>
            <a:spLocks/>
          </p:cNvSpPr>
          <p:nvPr/>
        </p:nvSpPr>
        <p:spPr bwMode="auto">
          <a:xfrm>
            <a:off x="3848113" y="5436878"/>
            <a:ext cx="872584" cy="157658"/>
          </a:xfrm>
          <a:custGeom>
            <a:avLst/>
            <a:gdLst>
              <a:gd name="T0" fmla="*/ 0 w 559"/>
              <a:gd name="T1" fmla="*/ 41 h 101"/>
              <a:gd name="T2" fmla="*/ 33 w 559"/>
              <a:gd name="T3" fmla="*/ 41 h 101"/>
              <a:gd name="T4" fmla="*/ 33 w 559"/>
              <a:gd name="T5" fmla="*/ 34 h 101"/>
              <a:gd name="T6" fmla="*/ 27 w 559"/>
              <a:gd name="T7" fmla="*/ 34 h 101"/>
              <a:gd name="T8" fmla="*/ 497 w 559"/>
              <a:gd name="T9" fmla="*/ 34 h 101"/>
              <a:gd name="T10" fmla="*/ 497 w 559"/>
              <a:gd name="T11" fmla="*/ 0 h 101"/>
              <a:gd name="T12" fmla="*/ 559 w 559"/>
              <a:gd name="T13" fmla="*/ 50 h 101"/>
              <a:gd name="T14" fmla="*/ 497 w 559"/>
              <a:gd name="T15" fmla="*/ 101 h 101"/>
              <a:gd name="T16" fmla="*/ 497 w 559"/>
              <a:gd name="T17" fmla="*/ 67 h 101"/>
              <a:gd name="T18" fmla="*/ 27 w 559"/>
              <a:gd name="T19" fmla="*/ 67 h 101"/>
              <a:gd name="T20" fmla="*/ 0 w 559"/>
              <a:gd name="T21" fmla="*/ 67 h 101"/>
              <a:gd name="T22" fmla="*/ 0 w 559"/>
              <a:gd name="T23" fmla="*/ 4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59" h="101">
                <a:moveTo>
                  <a:pt x="0" y="41"/>
                </a:moveTo>
                <a:lnTo>
                  <a:pt x="33" y="41"/>
                </a:lnTo>
                <a:lnTo>
                  <a:pt x="33" y="34"/>
                </a:lnTo>
                <a:lnTo>
                  <a:pt x="27" y="34"/>
                </a:lnTo>
                <a:lnTo>
                  <a:pt x="497" y="34"/>
                </a:lnTo>
                <a:lnTo>
                  <a:pt x="497" y="0"/>
                </a:lnTo>
                <a:lnTo>
                  <a:pt x="559" y="50"/>
                </a:lnTo>
                <a:lnTo>
                  <a:pt x="497" y="101"/>
                </a:lnTo>
                <a:lnTo>
                  <a:pt x="497" y="67"/>
                </a:lnTo>
                <a:lnTo>
                  <a:pt x="27" y="67"/>
                </a:lnTo>
                <a:lnTo>
                  <a:pt x="0" y="67"/>
                </a:lnTo>
                <a:lnTo>
                  <a:pt x="0" y="41"/>
                </a:lnTo>
                <a:close/>
              </a:path>
            </a:pathLst>
          </a:custGeom>
          <a:solidFill>
            <a:srgbClr val="C0A7D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1" name="Freeform 153">
            <a:extLst>
              <a:ext uri="{FF2B5EF4-FFF2-40B4-BE49-F238E27FC236}">
                <a16:creationId xmlns:a16="http://schemas.microsoft.com/office/drawing/2014/main" id="{23424EE5-B7F7-44AE-A5CF-C754A98FDDFE}"/>
              </a:ext>
            </a:extLst>
          </p:cNvPr>
          <p:cNvSpPr>
            <a:spLocks/>
          </p:cNvSpPr>
          <p:nvPr/>
        </p:nvSpPr>
        <p:spPr bwMode="auto">
          <a:xfrm>
            <a:off x="4879916" y="3502834"/>
            <a:ext cx="157658" cy="255999"/>
          </a:xfrm>
          <a:custGeom>
            <a:avLst/>
            <a:gdLst>
              <a:gd name="T0" fmla="*/ 69 w 101"/>
              <a:gd name="T1" fmla="*/ 164 h 164"/>
              <a:gd name="T2" fmla="*/ 36 w 101"/>
              <a:gd name="T3" fmla="*/ 164 h 164"/>
              <a:gd name="T4" fmla="*/ 35 w 101"/>
              <a:gd name="T5" fmla="*/ 82 h 164"/>
              <a:gd name="T6" fmla="*/ 34 w 101"/>
              <a:gd name="T7" fmla="*/ 62 h 164"/>
              <a:gd name="T8" fmla="*/ 0 w 101"/>
              <a:gd name="T9" fmla="*/ 64 h 164"/>
              <a:gd name="T10" fmla="*/ 47 w 101"/>
              <a:gd name="T11" fmla="*/ 0 h 164"/>
              <a:gd name="T12" fmla="*/ 101 w 101"/>
              <a:gd name="T13" fmla="*/ 59 h 164"/>
              <a:gd name="T14" fmla="*/ 67 w 101"/>
              <a:gd name="T15" fmla="*/ 61 h 164"/>
              <a:gd name="T16" fmla="*/ 68 w 101"/>
              <a:gd name="T17" fmla="*/ 81 h 164"/>
              <a:gd name="T18" fmla="*/ 69 w 101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64">
                <a:moveTo>
                  <a:pt x="69" y="164"/>
                </a:moveTo>
                <a:lnTo>
                  <a:pt x="36" y="164"/>
                </a:lnTo>
                <a:lnTo>
                  <a:pt x="35" y="82"/>
                </a:lnTo>
                <a:lnTo>
                  <a:pt x="34" y="62"/>
                </a:lnTo>
                <a:lnTo>
                  <a:pt x="0" y="64"/>
                </a:lnTo>
                <a:lnTo>
                  <a:pt x="47" y="0"/>
                </a:lnTo>
                <a:lnTo>
                  <a:pt x="101" y="59"/>
                </a:lnTo>
                <a:lnTo>
                  <a:pt x="67" y="61"/>
                </a:lnTo>
                <a:lnTo>
                  <a:pt x="68" y="81"/>
                </a:lnTo>
                <a:lnTo>
                  <a:pt x="69" y="164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2" name="Freeform 154">
            <a:extLst>
              <a:ext uri="{FF2B5EF4-FFF2-40B4-BE49-F238E27FC236}">
                <a16:creationId xmlns:a16="http://schemas.microsoft.com/office/drawing/2014/main" id="{BA8DA1F9-78E9-473F-AB00-0008B469E691}"/>
              </a:ext>
            </a:extLst>
          </p:cNvPr>
          <p:cNvSpPr>
            <a:spLocks/>
          </p:cNvSpPr>
          <p:nvPr/>
        </p:nvSpPr>
        <p:spPr bwMode="auto">
          <a:xfrm>
            <a:off x="4881476" y="4069467"/>
            <a:ext cx="157658" cy="251316"/>
          </a:xfrm>
          <a:custGeom>
            <a:avLst/>
            <a:gdLst>
              <a:gd name="T0" fmla="*/ 68 w 101"/>
              <a:gd name="T1" fmla="*/ 161 h 161"/>
              <a:gd name="T2" fmla="*/ 35 w 101"/>
              <a:gd name="T3" fmla="*/ 161 h 161"/>
              <a:gd name="T4" fmla="*/ 34 w 101"/>
              <a:gd name="T5" fmla="*/ 77 h 161"/>
              <a:gd name="T6" fmla="*/ 34 w 101"/>
              <a:gd name="T7" fmla="*/ 62 h 161"/>
              <a:gd name="T8" fmla="*/ 0 w 101"/>
              <a:gd name="T9" fmla="*/ 62 h 161"/>
              <a:gd name="T10" fmla="*/ 51 w 101"/>
              <a:gd name="T11" fmla="*/ 0 h 161"/>
              <a:gd name="T12" fmla="*/ 101 w 101"/>
              <a:gd name="T13" fmla="*/ 62 h 161"/>
              <a:gd name="T14" fmla="*/ 67 w 101"/>
              <a:gd name="T15" fmla="*/ 62 h 161"/>
              <a:gd name="T16" fmla="*/ 67 w 101"/>
              <a:gd name="T17" fmla="*/ 77 h 161"/>
              <a:gd name="T18" fmla="*/ 68 w 101"/>
              <a:gd name="T19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61">
                <a:moveTo>
                  <a:pt x="68" y="161"/>
                </a:moveTo>
                <a:lnTo>
                  <a:pt x="35" y="161"/>
                </a:lnTo>
                <a:lnTo>
                  <a:pt x="34" y="77"/>
                </a:lnTo>
                <a:lnTo>
                  <a:pt x="34" y="62"/>
                </a:ln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  <a:lnTo>
                  <a:pt x="67" y="77"/>
                </a:lnTo>
                <a:lnTo>
                  <a:pt x="68" y="161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5" name="Freeform 157">
            <a:extLst>
              <a:ext uri="{FF2B5EF4-FFF2-40B4-BE49-F238E27FC236}">
                <a16:creationId xmlns:a16="http://schemas.microsoft.com/office/drawing/2014/main" id="{02D1C741-B0A4-4739-BB64-9CDFDD35553C}"/>
              </a:ext>
            </a:extLst>
          </p:cNvPr>
          <p:cNvSpPr>
            <a:spLocks/>
          </p:cNvSpPr>
          <p:nvPr/>
        </p:nvSpPr>
        <p:spPr bwMode="auto">
          <a:xfrm>
            <a:off x="4881476" y="4675125"/>
            <a:ext cx="157658" cy="290340"/>
          </a:xfrm>
          <a:custGeom>
            <a:avLst/>
            <a:gdLst>
              <a:gd name="T0" fmla="*/ 65 w 101"/>
              <a:gd name="T1" fmla="*/ 186 h 186"/>
              <a:gd name="T2" fmla="*/ 33 w 101"/>
              <a:gd name="T3" fmla="*/ 185 h 186"/>
              <a:gd name="T4" fmla="*/ 34 w 101"/>
              <a:gd name="T5" fmla="*/ 92 h 186"/>
              <a:gd name="T6" fmla="*/ 34 w 101"/>
              <a:gd name="T7" fmla="*/ 62 h 186"/>
              <a:gd name="T8" fmla="*/ 0 w 101"/>
              <a:gd name="T9" fmla="*/ 62 h 186"/>
              <a:gd name="T10" fmla="*/ 51 w 101"/>
              <a:gd name="T11" fmla="*/ 0 h 186"/>
              <a:gd name="T12" fmla="*/ 101 w 101"/>
              <a:gd name="T13" fmla="*/ 62 h 186"/>
              <a:gd name="T14" fmla="*/ 67 w 101"/>
              <a:gd name="T15" fmla="*/ 62 h 186"/>
              <a:gd name="T16" fmla="*/ 67 w 101"/>
              <a:gd name="T17" fmla="*/ 93 h 186"/>
              <a:gd name="T18" fmla="*/ 65 w 101"/>
              <a:gd name="T19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86">
                <a:moveTo>
                  <a:pt x="65" y="186"/>
                </a:moveTo>
                <a:lnTo>
                  <a:pt x="33" y="185"/>
                </a:lnTo>
                <a:lnTo>
                  <a:pt x="34" y="92"/>
                </a:lnTo>
                <a:lnTo>
                  <a:pt x="34" y="62"/>
                </a:lnTo>
                <a:lnTo>
                  <a:pt x="0" y="62"/>
                </a:lnTo>
                <a:lnTo>
                  <a:pt x="51" y="0"/>
                </a:lnTo>
                <a:lnTo>
                  <a:pt x="101" y="62"/>
                </a:lnTo>
                <a:lnTo>
                  <a:pt x="67" y="62"/>
                </a:lnTo>
                <a:lnTo>
                  <a:pt x="67" y="93"/>
                </a:lnTo>
                <a:lnTo>
                  <a:pt x="65" y="186"/>
                </a:lnTo>
                <a:close/>
              </a:path>
            </a:pathLst>
          </a:custGeom>
          <a:solidFill>
            <a:srgbClr val="F499C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49">
                <a:extLst>
                  <a:ext uri="{FF2B5EF4-FFF2-40B4-BE49-F238E27FC236}">
                    <a16:creationId xmlns:a16="http://schemas.microsoft.com/office/drawing/2014/main" id="{D635AFCF-EB7F-4DDC-9B82-AAABDC6A9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697" y="2904982"/>
                <a:ext cx="594730" cy="594730"/>
              </a:xfrm>
              <a:prstGeom prst="ellipse">
                <a:avLst/>
              </a:prstGeom>
              <a:solidFill>
                <a:srgbClr val="ABDFE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57" name="Oval 149">
                <a:extLst>
                  <a:ext uri="{FF2B5EF4-FFF2-40B4-BE49-F238E27FC236}">
                    <a16:creationId xmlns:a16="http://schemas.microsoft.com/office/drawing/2014/main" id="{D635AFCF-EB7F-4DDC-9B82-AAABDC6A9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6697" y="2904982"/>
                <a:ext cx="594730" cy="59473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45">
                <a:extLst>
                  <a:ext uri="{FF2B5EF4-FFF2-40B4-BE49-F238E27FC236}">
                    <a16:creationId xmlns:a16="http://schemas.microsoft.com/office/drawing/2014/main" id="{D47ADCB7-AAAF-4188-9D53-1F67344FD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4843" y="4967026"/>
                <a:ext cx="646242" cy="646242"/>
              </a:xfrm>
              <a:prstGeom prst="ellipse">
                <a:avLst/>
              </a:prstGeom>
              <a:solidFill>
                <a:srgbClr val="75C044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53" name="Oval 145">
                <a:extLst>
                  <a:ext uri="{FF2B5EF4-FFF2-40B4-BE49-F238E27FC236}">
                    <a16:creationId xmlns:a16="http://schemas.microsoft.com/office/drawing/2014/main" id="{D47ADCB7-AAAF-4188-9D53-1F67344FD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4843" y="4967026"/>
                <a:ext cx="646242" cy="646242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58">
                <a:extLst>
                  <a:ext uri="{FF2B5EF4-FFF2-40B4-BE49-F238E27FC236}">
                    <a16:creationId xmlns:a16="http://schemas.microsoft.com/office/drawing/2014/main" id="{1C753C4D-7714-43BC-BE02-ED8B5E26A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3377" y="5035709"/>
                <a:ext cx="629071" cy="629071"/>
              </a:xfrm>
              <a:prstGeom prst="ellipse">
                <a:avLst/>
              </a:prstGeom>
              <a:solidFill>
                <a:srgbClr val="75C044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66" name="Oval 58">
                <a:extLst>
                  <a:ext uri="{FF2B5EF4-FFF2-40B4-BE49-F238E27FC236}">
                    <a16:creationId xmlns:a16="http://schemas.microsoft.com/office/drawing/2014/main" id="{1C753C4D-7714-43BC-BE02-ED8B5E26A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3377" y="5035709"/>
                <a:ext cx="629071" cy="62907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C2FAEFD-E912-4B93-A2B6-A1FD8EB39A81}"/>
              </a:ext>
            </a:extLst>
          </p:cNvPr>
          <p:cNvGrpSpPr/>
          <p:nvPr/>
        </p:nvGrpSpPr>
        <p:grpSpPr>
          <a:xfrm>
            <a:off x="7836397" y="5049757"/>
            <a:ext cx="611901" cy="611901"/>
            <a:chOff x="5721461" y="4434792"/>
            <a:chExt cx="489857" cy="489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Oval 79">
                  <a:extLst>
                    <a:ext uri="{FF2B5EF4-FFF2-40B4-BE49-F238E27FC236}">
                      <a16:creationId xmlns:a16="http://schemas.microsoft.com/office/drawing/2014/main" id="{40C0C2C4-E2AE-4832-8951-F6BA5A857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1461" y="4434792"/>
                  <a:ext cx="489857" cy="489857"/>
                </a:xfrm>
                <a:prstGeom prst="ellipse">
                  <a:avLst/>
                </a:prstGeom>
                <a:solidFill>
                  <a:srgbClr val="75C044"/>
                </a:solid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id-ID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bSup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87" name="Oval 79">
                  <a:extLst>
                    <a:ext uri="{FF2B5EF4-FFF2-40B4-BE49-F238E27FC236}">
                      <a16:creationId xmlns:a16="http://schemas.microsoft.com/office/drawing/2014/main" id="{40C0C2C4-E2AE-4832-8951-F6BA5A857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21461" y="4434792"/>
                  <a:ext cx="489857" cy="48985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635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4AA2F25-28C9-45F4-B2BB-62053E71DE76}"/>
                </a:ext>
              </a:extLst>
            </p:cNvPr>
            <p:cNvSpPr/>
            <p:nvPr/>
          </p:nvSpPr>
          <p:spPr>
            <a:xfrm>
              <a:off x="5753081" y="4484778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id-ID" dirty="0"/>
            </a:p>
          </p:txBody>
        </p:sp>
      </p:grpSp>
      <p:sp>
        <p:nvSpPr>
          <p:cNvPr id="190" name="Oval 91">
            <a:extLst>
              <a:ext uri="{FF2B5EF4-FFF2-40B4-BE49-F238E27FC236}">
                <a16:creationId xmlns:a16="http://schemas.microsoft.com/office/drawing/2014/main" id="{37A17BBE-F461-49D8-9D7A-248EA10CA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2741" y="2247360"/>
            <a:ext cx="457364" cy="458926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191" name="Oval 91">
            <a:extLst>
              <a:ext uri="{FF2B5EF4-FFF2-40B4-BE49-F238E27FC236}">
                <a16:creationId xmlns:a16="http://schemas.microsoft.com/office/drawing/2014/main" id="{560127BB-7CFB-4BD2-9C2B-5D6778D5C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436" y="1358059"/>
            <a:ext cx="457364" cy="458926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x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Freeform 47">
                <a:extLst>
                  <a:ext uri="{FF2B5EF4-FFF2-40B4-BE49-F238E27FC236}">
                    <a16:creationId xmlns:a16="http://schemas.microsoft.com/office/drawing/2014/main" id="{8BACB28F-1332-4D57-A4A7-9E553AB7C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1355" y="2070438"/>
                <a:ext cx="776569" cy="340292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solidFill>
                <a:srgbClr val="CECBE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/>
                        <m:t>t</m:t>
                      </m:r>
                      <m:r>
                        <m:rPr>
                          <m:nor/>
                        </m:rPr>
                        <a:rPr lang="en-US" i="1"/>
                        <m:t>anh</m:t>
                      </m:r>
                    </m:oMath>
                  </m:oMathPara>
                </a14:m>
                <a:endParaRPr lang="id-ID" i="1" dirty="0"/>
              </a:p>
            </p:txBody>
          </p:sp>
        </mc:Choice>
        <mc:Fallback xmlns="">
          <p:sp>
            <p:nvSpPr>
              <p:cNvPr id="192" name="Freeform 47">
                <a:extLst>
                  <a:ext uri="{FF2B5EF4-FFF2-40B4-BE49-F238E27FC236}">
                    <a16:creationId xmlns:a16="http://schemas.microsoft.com/office/drawing/2014/main" id="{8BACB28F-1332-4D57-A4A7-9E553AB7C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81355" y="2070438"/>
                <a:ext cx="776569" cy="340292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Oval 91">
            <a:extLst>
              <a:ext uri="{FF2B5EF4-FFF2-40B4-BE49-F238E27FC236}">
                <a16:creationId xmlns:a16="http://schemas.microsoft.com/office/drawing/2014/main" id="{BFD1C0B5-E25A-4E7E-883B-3EDEEE41A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3715" y="4055417"/>
            <a:ext cx="457364" cy="458926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81" name="Freeform 73">
            <a:extLst>
              <a:ext uri="{FF2B5EF4-FFF2-40B4-BE49-F238E27FC236}">
                <a16:creationId xmlns:a16="http://schemas.microsoft.com/office/drawing/2014/main" id="{A8AB8BCB-21C9-4B26-98A7-E66705A1C40A}"/>
              </a:ext>
            </a:extLst>
          </p:cNvPr>
          <p:cNvSpPr>
            <a:spLocks/>
          </p:cNvSpPr>
          <p:nvPr/>
        </p:nvSpPr>
        <p:spPr bwMode="auto">
          <a:xfrm>
            <a:off x="5096890" y="5491512"/>
            <a:ext cx="813266" cy="156098"/>
          </a:xfrm>
          <a:custGeom>
            <a:avLst/>
            <a:gdLst>
              <a:gd name="T0" fmla="*/ 0 w 521"/>
              <a:gd name="T1" fmla="*/ 76 h 100"/>
              <a:gd name="T2" fmla="*/ 0 w 521"/>
              <a:gd name="T3" fmla="*/ 43 h 100"/>
              <a:gd name="T4" fmla="*/ 152 w 521"/>
              <a:gd name="T5" fmla="*/ 43 h 100"/>
              <a:gd name="T6" fmla="*/ 458 w 521"/>
              <a:gd name="T7" fmla="*/ 34 h 100"/>
              <a:gd name="T8" fmla="*/ 457 w 521"/>
              <a:gd name="T9" fmla="*/ 0 h 100"/>
              <a:gd name="T10" fmla="*/ 521 w 521"/>
              <a:gd name="T11" fmla="*/ 48 h 100"/>
              <a:gd name="T12" fmla="*/ 460 w 521"/>
              <a:gd name="T13" fmla="*/ 100 h 100"/>
              <a:gd name="T14" fmla="*/ 459 w 521"/>
              <a:gd name="T15" fmla="*/ 66 h 100"/>
              <a:gd name="T16" fmla="*/ 153 w 521"/>
              <a:gd name="T17" fmla="*/ 76 h 100"/>
              <a:gd name="T18" fmla="*/ 0 w 521"/>
              <a:gd name="T19" fmla="*/ 7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1" h="100">
                <a:moveTo>
                  <a:pt x="0" y="76"/>
                </a:moveTo>
                <a:lnTo>
                  <a:pt x="0" y="43"/>
                </a:lnTo>
                <a:lnTo>
                  <a:pt x="152" y="43"/>
                </a:lnTo>
                <a:lnTo>
                  <a:pt x="458" y="34"/>
                </a:lnTo>
                <a:lnTo>
                  <a:pt x="457" y="0"/>
                </a:lnTo>
                <a:lnTo>
                  <a:pt x="521" y="48"/>
                </a:lnTo>
                <a:lnTo>
                  <a:pt x="460" y="100"/>
                </a:lnTo>
                <a:lnTo>
                  <a:pt x="459" y="66"/>
                </a:lnTo>
                <a:lnTo>
                  <a:pt x="153" y="76"/>
                </a:lnTo>
                <a:lnTo>
                  <a:pt x="0" y="76"/>
                </a:lnTo>
                <a:close/>
              </a:path>
            </a:pathLst>
          </a:custGeom>
          <a:solidFill>
            <a:srgbClr val="502D8D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9" name="Freeform 73">
            <a:extLst>
              <a:ext uri="{FF2B5EF4-FFF2-40B4-BE49-F238E27FC236}">
                <a16:creationId xmlns:a16="http://schemas.microsoft.com/office/drawing/2014/main" id="{1ADBBBFB-46BC-4B7B-8247-1B679D7D70BC}"/>
              </a:ext>
            </a:extLst>
          </p:cNvPr>
          <p:cNvSpPr>
            <a:spLocks/>
          </p:cNvSpPr>
          <p:nvPr/>
        </p:nvSpPr>
        <p:spPr bwMode="auto">
          <a:xfrm>
            <a:off x="190500" y="1490047"/>
            <a:ext cx="1310692" cy="159219"/>
          </a:xfrm>
          <a:custGeom>
            <a:avLst/>
            <a:gdLst>
              <a:gd name="T0" fmla="*/ 0 w 521"/>
              <a:gd name="T1" fmla="*/ 76 h 100"/>
              <a:gd name="T2" fmla="*/ 0 w 521"/>
              <a:gd name="T3" fmla="*/ 43 h 100"/>
              <a:gd name="T4" fmla="*/ 152 w 521"/>
              <a:gd name="T5" fmla="*/ 43 h 100"/>
              <a:gd name="T6" fmla="*/ 458 w 521"/>
              <a:gd name="T7" fmla="*/ 34 h 100"/>
              <a:gd name="T8" fmla="*/ 457 w 521"/>
              <a:gd name="T9" fmla="*/ 0 h 100"/>
              <a:gd name="T10" fmla="*/ 521 w 521"/>
              <a:gd name="T11" fmla="*/ 48 h 100"/>
              <a:gd name="T12" fmla="*/ 460 w 521"/>
              <a:gd name="T13" fmla="*/ 100 h 100"/>
              <a:gd name="T14" fmla="*/ 459 w 521"/>
              <a:gd name="T15" fmla="*/ 66 h 100"/>
              <a:gd name="T16" fmla="*/ 153 w 521"/>
              <a:gd name="T17" fmla="*/ 76 h 100"/>
              <a:gd name="T18" fmla="*/ 0 w 521"/>
              <a:gd name="T19" fmla="*/ 7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1" h="100">
                <a:moveTo>
                  <a:pt x="0" y="76"/>
                </a:moveTo>
                <a:lnTo>
                  <a:pt x="0" y="43"/>
                </a:lnTo>
                <a:lnTo>
                  <a:pt x="152" y="43"/>
                </a:lnTo>
                <a:lnTo>
                  <a:pt x="458" y="34"/>
                </a:lnTo>
                <a:lnTo>
                  <a:pt x="457" y="0"/>
                </a:lnTo>
                <a:lnTo>
                  <a:pt x="521" y="48"/>
                </a:lnTo>
                <a:lnTo>
                  <a:pt x="460" y="100"/>
                </a:lnTo>
                <a:lnTo>
                  <a:pt x="459" y="66"/>
                </a:lnTo>
                <a:lnTo>
                  <a:pt x="153" y="76"/>
                </a:lnTo>
                <a:lnTo>
                  <a:pt x="0" y="76"/>
                </a:lnTo>
                <a:close/>
              </a:path>
            </a:pathLst>
          </a:custGeom>
          <a:solidFill>
            <a:srgbClr val="FF000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0" name="Freeform 73">
            <a:extLst>
              <a:ext uri="{FF2B5EF4-FFF2-40B4-BE49-F238E27FC236}">
                <a16:creationId xmlns:a16="http://schemas.microsoft.com/office/drawing/2014/main" id="{D6A77A30-4D81-41B9-8CE4-A555B66BABF1}"/>
              </a:ext>
            </a:extLst>
          </p:cNvPr>
          <p:cNvSpPr>
            <a:spLocks/>
          </p:cNvSpPr>
          <p:nvPr/>
        </p:nvSpPr>
        <p:spPr bwMode="auto">
          <a:xfrm>
            <a:off x="164226" y="5491609"/>
            <a:ext cx="1310692" cy="159219"/>
          </a:xfrm>
          <a:custGeom>
            <a:avLst/>
            <a:gdLst>
              <a:gd name="T0" fmla="*/ 0 w 521"/>
              <a:gd name="T1" fmla="*/ 76 h 100"/>
              <a:gd name="T2" fmla="*/ 0 w 521"/>
              <a:gd name="T3" fmla="*/ 43 h 100"/>
              <a:gd name="T4" fmla="*/ 152 w 521"/>
              <a:gd name="T5" fmla="*/ 43 h 100"/>
              <a:gd name="T6" fmla="*/ 458 w 521"/>
              <a:gd name="T7" fmla="*/ 34 h 100"/>
              <a:gd name="T8" fmla="*/ 457 w 521"/>
              <a:gd name="T9" fmla="*/ 0 h 100"/>
              <a:gd name="T10" fmla="*/ 521 w 521"/>
              <a:gd name="T11" fmla="*/ 48 h 100"/>
              <a:gd name="T12" fmla="*/ 460 w 521"/>
              <a:gd name="T13" fmla="*/ 100 h 100"/>
              <a:gd name="T14" fmla="*/ 459 w 521"/>
              <a:gd name="T15" fmla="*/ 66 h 100"/>
              <a:gd name="T16" fmla="*/ 153 w 521"/>
              <a:gd name="T17" fmla="*/ 76 h 100"/>
              <a:gd name="T18" fmla="*/ 0 w 521"/>
              <a:gd name="T19" fmla="*/ 7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1" h="100">
                <a:moveTo>
                  <a:pt x="0" y="76"/>
                </a:moveTo>
                <a:lnTo>
                  <a:pt x="0" y="43"/>
                </a:lnTo>
                <a:lnTo>
                  <a:pt x="152" y="43"/>
                </a:lnTo>
                <a:lnTo>
                  <a:pt x="458" y="34"/>
                </a:lnTo>
                <a:lnTo>
                  <a:pt x="457" y="0"/>
                </a:lnTo>
                <a:lnTo>
                  <a:pt x="521" y="48"/>
                </a:lnTo>
                <a:lnTo>
                  <a:pt x="460" y="100"/>
                </a:lnTo>
                <a:lnTo>
                  <a:pt x="459" y="66"/>
                </a:lnTo>
                <a:lnTo>
                  <a:pt x="153" y="76"/>
                </a:lnTo>
                <a:lnTo>
                  <a:pt x="0" y="76"/>
                </a:lnTo>
                <a:close/>
              </a:path>
            </a:pathLst>
          </a:custGeom>
          <a:solidFill>
            <a:srgbClr val="D7AF07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1" name="Freeform 73">
            <a:extLst>
              <a:ext uri="{FF2B5EF4-FFF2-40B4-BE49-F238E27FC236}">
                <a16:creationId xmlns:a16="http://schemas.microsoft.com/office/drawing/2014/main" id="{1FAD0D18-014A-4E9A-9A98-B19B10A85857}"/>
              </a:ext>
            </a:extLst>
          </p:cNvPr>
          <p:cNvSpPr>
            <a:spLocks/>
          </p:cNvSpPr>
          <p:nvPr/>
        </p:nvSpPr>
        <p:spPr bwMode="auto">
          <a:xfrm>
            <a:off x="10655713" y="1477858"/>
            <a:ext cx="1310692" cy="159219"/>
          </a:xfrm>
          <a:custGeom>
            <a:avLst/>
            <a:gdLst>
              <a:gd name="T0" fmla="*/ 0 w 521"/>
              <a:gd name="T1" fmla="*/ 76 h 100"/>
              <a:gd name="T2" fmla="*/ 0 w 521"/>
              <a:gd name="T3" fmla="*/ 43 h 100"/>
              <a:gd name="T4" fmla="*/ 152 w 521"/>
              <a:gd name="T5" fmla="*/ 43 h 100"/>
              <a:gd name="T6" fmla="*/ 458 w 521"/>
              <a:gd name="T7" fmla="*/ 34 h 100"/>
              <a:gd name="T8" fmla="*/ 457 w 521"/>
              <a:gd name="T9" fmla="*/ 0 h 100"/>
              <a:gd name="T10" fmla="*/ 521 w 521"/>
              <a:gd name="T11" fmla="*/ 48 h 100"/>
              <a:gd name="T12" fmla="*/ 460 w 521"/>
              <a:gd name="T13" fmla="*/ 100 h 100"/>
              <a:gd name="T14" fmla="*/ 459 w 521"/>
              <a:gd name="T15" fmla="*/ 66 h 100"/>
              <a:gd name="T16" fmla="*/ 153 w 521"/>
              <a:gd name="T17" fmla="*/ 76 h 100"/>
              <a:gd name="T18" fmla="*/ 0 w 521"/>
              <a:gd name="T19" fmla="*/ 7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1" h="100">
                <a:moveTo>
                  <a:pt x="0" y="76"/>
                </a:moveTo>
                <a:lnTo>
                  <a:pt x="0" y="43"/>
                </a:lnTo>
                <a:lnTo>
                  <a:pt x="152" y="43"/>
                </a:lnTo>
                <a:lnTo>
                  <a:pt x="458" y="34"/>
                </a:lnTo>
                <a:lnTo>
                  <a:pt x="457" y="0"/>
                </a:lnTo>
                <a:lnTo>
                  <a:pt x="521" y="48"/>
                </a:lnTo>
                <a:lnTo>
                  <a:pt x="460" y="100"/>
                </a:lnTo>
                <a:lnTo>
                  <a:pt x="459" y="66"/>
                </a:lnTo>
                <a:lnTo>
                  <a:pt x="153" y="76"/>
                </a:lnTo>
                <a:lnTo>
                  <a:pt x="0" y="76"/>
                </a:lnTo>
                <a:close/>
              </a:path>
            </a:pathLst>
          </a:custGeom>
          <a:solidFill>
            <a:srgbClr val="FF000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2" name="Freeform 73">
            <a:extLst>
              <a:ext uri="{FF2B5EF4-FFF2-40B4-BE49-F238E27FC236}">
                <a16:creationId xmlns:a16="http://schemas.microsoft.com/office/drawing/2014/main" id="{4FA69B0D-21F8-46F6-A1CF-72D6A5658B60}"/>
              </a:ext>
            </a:extLst>
          </p:cNvPr>
          <p:cNvSpPr>
            <a:spLocks/>
          </p:cNvSpPr>
          <p:nvPr/>
        </p:nvSpPr>
        <p:spPr bwMode="auto">
          <a:xfrm>
            <a:off x="10629439" y="5479420"/>
            <a:ext cx="1310692" cy="159219"/>
          </a:xfrm>
          <a:custGeom>
            <a:avLst/>
            <a:gdLst>
              <a:gd name="T0" fmla="*/ 0 w 521"/>
              <a:gd name="T1" fmla="*/ 76 h 100"/>
              <a:gd name="T2" fmla="*/ 0 w 521"/>
              <a:gd name="T3" fmla="*/ 43 h 100"/>
              <a:gd name="T4" fmla="*/ 152 w 521"/>
              <a:gd name="T5" fmla="*/ 43 h 100"/>
              <a:gd name="T6" fmla="*/ 458 w 521"/>
              <a:gd name="T7" fmla="*/ 34 h 100"/>
              <a:gd name="T8" fmla="*/ 457 w 521"/>
              <a:gd name="T9" fmla="*/ 0 h 100"/>
              <a:gd name="T10" fmla="*/ 521 w 521"/>
              <a:gd name="T11" fmla="*/ 48 h 100"/>
              <a:gd name="T12" fmla="*/ 460 w 521"/>
              <a:gd name="T13" fmla="*/ 100 h 100"/>
              <a:gd name="T14" fmla="*/ 459 w 521"/>
              <a:gd name="T15" fmla="*/ 66 h 100"/>
              <a:gd name="T16" fmla="*/ 153 w 521"/>
              <a:gd name="T17" fmla="*/ 76 h 100"/>
              <a:gd name="T18" fmla="*/ 0 w 521"/>
              <a:gd name="T19" fmla="*/ 76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1" h="100">
                <a:moveTo>
                  <a:pt x="0" y="76"/>
                </a:moveTo>
                <a:lnTo>
                  <a:pt x="0" y="43"/>
                </a:lnTo>
                <a:lnTo>
                  <a:pt x="152" y="43"/>
                </a:lnTo>
                <a:lnTo>
                  <a:pt x="458" y="34"/>
                </a:lnTo>
                <a:lnTo>
                  <a:pt x="457" y="0"/>
                </a:lnTo>
                <a:lnTo>
                  <a:pt x="521" y="48"/>
                </a:lnTo>
                <a:lnTo>
                  <a:pt x="460" y="100"/>
                </a:lnTo>
                <a:lnTo>
                  <a:pt x="459" y="66"/>
                </a:lnTo>
                <a:lnTo>
                  <a:pt x="153" y="76"/>
                </a:lnTo>
                <a:lnTo>
                  <a:pt x="0" y="76"/>
                </a:lnTo>
                <a:close/>
              </a:path>
            </a:pathLst>
          </a:custGeom>
          <a:solidFill>
            <a:srgbClr val="D7AF07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4" name="Oval 107">
            <a:extLst>
              <a:ext uri="{FF2B5EF4-FFF2-40B4-BE49-F238E27FC236}">
                <a16:creationId xmlns:a16="http://schemas.microsoft.com/office/drawing/2014/main" id="{C0525292-032B-4823-A14A-3F5627880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824" y="5969170"/>
            <a:ext cx="352780" cy="352780"/>
          </a:xfrm>
          <a:prstGeom prst="ellipse">
            <a:avLst/>
          </a:prstGeom>
          <a:solidFill>
            <a:srgbClr val="F89939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i="1" dirty="0"/>
              <a:t>W</a:t>
            </a:r>
            <a:endParaRPr lang="id-ID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05">
                <a:extLst>
                  <a:ext uri="{FF2B5EF4-FFF2-40B4-BE49-F238E27FC236}">
                    <a16:creationId xmlns:a16="http://schemas.microsoft.com/office/drawing/2014/main" id="{310ED521-5F0D-4208-B926-4AB71107C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493" y="3470765"/>
                <a:ext cx="567873" cy="567873"/>
              </a:xfrm>
              <a:prstGeom prst="ellipse">
                <a:avLst/>
              </a:prstGeom>
              <a:solidFill>
                <a:srgbClr val="D5E7D3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27" name="Oval 105">
                <a:extLst>
                  <a:ext uri="{FF2B5EF4-FFF2-40B4-BE49-F238E27FC236}">
                    <a16:creationId xmlns:a16="http://schemas.microsoft.com/office/drawing/2014/main" id="{310ED521-5F0D-4208-B926-4AB71107C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4493" y="3470765"/>
                <a:ext cx="567873" cy="56787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17">
                <a:extLst>
                  <a:ext uri="{FF2B5EF4-FFF2-40B4-BE49-F238E27FC236}">
                    <a16:creationId xmlns:a16="http://schemas.microsoft.com/office/drawing/2014/main" id="{0A069FE5-B6E6-4A18-8192-D1AA4A152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9530" y="2798180"/>
                <a:ext cx="515119" cy="516436"/>
              </a:xfrm>
              <a:prstGeom prst="ellipse">
                <a:avLst/>
              </a:prstGeom>
              <a:solidFill>
                <a:srgbClr val="D5E7D3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25" name="Oval 117">
                <a:extLst>
                  <a:ext uri="{FF2B5EF4-FFF2-40B4-BE49-F238E27FC236}">
                    <a16:creationId xmlns:a16="http://schemas.microsoft.com/office/drawing/2014/main" id="{0A069FE5-B6E6-4A18-8192-D1AA4A152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9530" y="2798180"/>
                <a:ext cx="515119" cy="516436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03">
                <a:extLst>
                  <a:ext uri="{FF2B5EF4-FFF2-40B4-BE49-F238E27FC236}">
                    <a16:creationId xmlns:a16="http://schemas.microsoft.com/office/drawing/2014/main" id="{ED06221B-DAFA-45D1-A7E5-D8808BD82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37" y="4985998"/>
                <a:ext cx="610340" cy="611901"/>
              </a:xfrm>
              <a:prstGeom prst="ellipse">
                <a:avLst/>
              </a:prstGeom>
              <a:solidFill>
                <a:srgbClr val="D1E8C5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2" name="Oval 103">
                <a:extLst>
                  <a:ext uri="{FF2B5EF4-FFF2-40B4-BE49-F238E27FC236}">
                    <a16:creationId xmlns:a16="http://schemas.microsoft.com/office/drawing/2014/main" id="{ED06221B-DAFA-45D1-A7E5-D8808BD82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9537" y="4985998"/>
                <a:ext cx="610340" cy="61190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val 103">
                <a:extLst>
                  <a:ext uri="{FF2B5EF4-FFF2-40B4-BE49-F238E27FC236}">
                    <a16:creationId xmlns:a16="http://schemas.microsoft.com/office/drawing/2014/main" id="{42BA04F2-B708-4610-AB45-CD16A79DE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006" y="4982800"/>
                <a:ext cx="610340" cy="611901"/>
              </a:xfrm>
              <a:prstGeom prst="ellipse">
                <a:avLst/>
              </a:prstGeom>
              <a:solidFill>
                <a:srgbClr val="D1E8C5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5" name="Oval 103">
                <a:extLst>
                  <a:ext uri="{FF2B5EF4-FFF2-40B4-BE49-F238E27FC236}">
                    <a16:creationId xmlns:a16="http://schemas.microsoft.com/office/drawing/2014/main" id="{42BA04F2-B708-4610-AB45-CD16A79DE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9006" y="4982800"/>
                <a:ext cx="610340" cy="61190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03">
                <a:extLst>
                  <a:ext uri="{FF2B5EF4-FFF2-40B4-BE49-F238E27FC236}">
                    <a16:creationId xmlns:a16="http://schemas.microsoft.com/office/drawing/2014/main" id="{2D04E8B3-C2D9-4B02-8403-40608592A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969" y="4992935"/>
                <a:ext cx="610340" cy="611901"/>
              </a:xfrm>
              <a:prstGeom prst="ellipse">
                <a:avLst/>
              </a:prstGeom>
              <a:solidFill>
                <a:srgbClr val="D1E8C5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9" name="Oval 103">
                <a:extLst>
                  <a:ext uri="{FF2B5EF4-FFF2-40B4-BE49-F238E27FC236}">
                    <a16:creationId xmlns:a16="http://schemas.microsoft.com/office/drawing/2014/main" id="{2D04E8B3-C2D9-4B02-8403-40608592A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0969" y="4992935"/>
                <a:ext cx="610340" cy="61190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03">
                <a:extLst>
                  <a:ext uri="{FF2B5EF4-FFF2-40B4-BE49-F238E27FC236}">
                    <a16:creationId xmlns:a16="http://schemas.microsoft.com/office/drawing/2014/main" id="{3095C946-1819-4922-BDF8-79F58403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29" y="4984197"/>
                <a:ext cx="610340" cy="611901"/>
              </a:xfrm>
              <a:prstGeom prst="ellipse">
                <a:avLst/>
              </a:prstGeom>
              <a:solidFill>
                <a:srgbClr val="D1E8C5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11" name="Oval 103">
                <a:extLst>
                  <a:ext uri="{FF2B5EF4-FFF2-40B4-BE49-F238E27FC236}">
                    <a16:creationId xmlns:a16="http://schemas.microsoft.com/office/drawing/2014/main" id="{3095C946-1819-4922-BDF8-79F58403E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9529" y="4984197"/>
                <a:ext cx="610340" cy="61190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A4D7A4DB-C0C3-4FA1-AF13-73D2E5E70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7439" y="3835862"/>
                <a:ext cx="776569" cy="340292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solidFill>
                <a:srgbClr val="CECBE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/>
                        <m:t>t</m:t>
                      </m:r>
                      <m:r>
                        <m:rPr>
                          <m:nor/>
                        </m:rPr>
                        <a:rPr lang="en-US" i="1"/>
                        <m:t>anh</m:t>
                      </m:r>
                    </m:oMath>
                  </m:oMathPara>
                </a14:m>
                <a:endParaRPr lang="id-ID" i="1" dirty="0"/>
              </a:p>
            </p:txBody>
          </p:sp>
        </mc:Choice>
        <mc:Fallback xmlns=""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A4D7A4DB-C0C3-4FA1-AF13-73D2E5E70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7439" y="3835862"/>
                <a:ext cx="776569" cy="340292"/>
              </a:xfrm>
              <a:custGeom>
                <a:avLst/>
                <a:gdLst>
                  <a:gd name="T0" fmla="*/ 40 w 428"/>
                  <a:gd name="T1" fmla="*/ 0 h 266"/>
                  <a:gd name="T2" fmla="*/ 388 w 428"/>
                  <a:gd name="T3" fmla="*/ 0 h 266"/>
                  <a:gd name="T4" fmla="*/ 428 w 428"/>
                  <a:gd name="T5" fmla="*/ 39 h 266"/>
                  <a:gd name="T6" fmla="*/ 428 w 428"/>
                  <a:gd name="T7" fmla="*/ 226 h 266"/>
                  <a:gd name="T8" fmla="*/ 388 w 428"/>
                  <a:gd name="T9" fmla="*/ 266 h 266"/>
                  <a:gd name="T10" fmla="*/ 40 w 428"/>
                  <a:gd name="T11" fmla="*/ 266 h 266"/>
                  <a:gd name="T12" fmla="*/ 0 w 428"/>
                  <a:gd name="T13" fmla="*/ 226 h 266"/>
                  <a:gd name="T14" fmla="*/ 0 w 428"/>
                  <a:gd name="T15" fmla="*/ 39 h 266"/>
                  <a:gd name="T16" fmla="*/ 40 w 428"/>
                  <a:gd name="T1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66">
                    <a:moveTo>
                      <a:pt x="40" y="0"/>
                    </a:moveTo>
                    <a:cubicBezTo>
                      <a:pt x="388" y="0"/>
                      <a:pt x="388" y="0"/>
                      <a:pt x="388" y="0"/>
                    </a:cubicBezTo>
                    <a:cubicBezTo>
                      <a:pt x="410" y="0"/>
                      <a:pt x="428" y="17"/>
                      <a:pt x="428" y="39"/>
                    </a:cubicBezTo>
                    <a:cubicBezTo>
                      <a:pt x="428" y="226"/>
                      <a:pt x="428" y="226"/>
                      <a:pt x="428" y="226"/>
                    </a:cubicBezTo>
                    <a:cubicBezTo>
                      <a:pt x="428" y="248"/>
                      <a:pt x="410" y="266"/>
                      <a:pt x="388" y="266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18" y="266"/>
                      <a:pt x="0" y="248"/>
                      <a:pt x="0" y="2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lose/>
                  </a:path>
                </a:pathLst>
              </a:custGeom>
              <a:blipFill>
                <a:blip r:embed="rId22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Freeform 155">
            <a:extLst>
              <a:ext uri="{FF2B5EF4-FFF2-40B4-BE49-F238E27FC236}">
                <a16:creationId xmlns:a16="http://schemas.microsoft.com/office/drawing/2014/main" id="{531337F2-DF40-4DDD-B1B1-C3D115CC051A}"/>
              </a:ext>
            </a:extLst>
          </p:cNvPr>
          <p:cNvSpPr>
            <a:spLocks/>
          </p:cNvSpPr>
          <p:nvPr/>
        </p:nvSpPr>
        <p:spPr bwMode="auto">
          <a:xfrm>
            <a:off x="4700404" y="4322345"/>
            <a:ext cx="522925" cy="351219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1+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Freeform 147">
                <a:extLst>
                  <a:ext uri="{FF2B5EF4-FFF2-40B4-BE49-F238E27FC236}">
                    <a16:creationId xmlns:a16="http://schemas.microsoft.com/office/drawing/2014/main" id="{E44E0A74-1D5D-4A63-AE1D-85C51A105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745" y="3760395"/>
                <a:ext cx="707120" cy="305951"/>
              </a:xfrm>
              <a:custGeom>
                <a:avLst/>
                <a:gdLst>
                  <a:gd name="T0" fmla="*/ 36 w 555"/>
                  <a:gd name="T1" fmla="*/ 0 h 240"/>
                  <a:gd name="T2" fmla="*/ 519 w 555"/>
                  <a:gd name="T3" fmla="*/ 0 h 240"/>
                  <a:gd name="T4" fmla="*/ 555 w 555"/>
                  <a:gd name="T5" fmla="*/ 36 h 240"/>
                  <a:gd name="T6" fmla="*/ 555 w 555"/>
                  <a:gd name="T7" fmla="*/ 204 h 240"/>
                  <a:gd name="T8" fmla="*/ 519 w 555"/>
                  <a:gd name="T9" fmla="*/ 240 h 240"/>
                  <a:gd name="T10" fmla="*/ 36 w 555"/>
                  <a:gd name="T11" fmla="*/ 240 h 240"/>
                  <a:gd name="T12" fmla="*/ 0 w 555"/>
                  <a:gd name="T13" fmla="*/ 204 h 240"/>
                  <a:gd name="T14" fmla="*/ 0 w 555"/>
                  <a:gd name="T15" fmla="*/ 36 h 240"/>
                  <a:gd name="T16" fmla="*/ 36 w 555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5" h="240">
                    <a:moveTo>
                      <a:pt x="36" y="0"/>
                    </a:moveTo>
                    <a:cubicBezTo>
                      <a:pt x="519" y="0"/>
                      <a:pt x="519" y="0"/>
                      <a:pt x="519" y="0"/>
                    </a:cubicBezTo>
                    <a:cubicBezTo>
                      <a:pt x="539" y="0"/>
                      <a:pt x="555" y="16"/>
                      <a:pt x="555" y="36"/>
                    </a:cubicBezTo>
                    <a:cubicBezTo>
                      <a:pt x="555" y="204"/>
                      <a:pt x="555" y="204"/>
                      <a:pt x="555" y="204"/>
                    </a:cubicBezTo>
                    <a:cubicBezTo>
                      <a:pt x="555" y="224"/>
                      <a:pt x="539" y="240"/>
                      <a:pt x="519" y="240"/>
                    </a:cubicBezTo>
                    <a:cubicBezTo>
                      <a:pt x="36" y="240"/>
                      <a:pt x="36" y="240"/>
                      <a:pt x="36" y="240"/>
                    </a:cubicBezTo>
                    <a:cubicBezTo>
                      <a:pt x="17" y="240"/>
                      <a:pt x="0" y="224"/>
                      <a:pt x="0" y="20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6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55" name="Freeform 147">
                <a:extLst>
                  <a:ext uri="{FF2B5EF4-FFF2-40B4-BE49-F238E27FC236}">
                    <a16:creationId xmlns:a16="http://schemas.microsoft.com/office/drawing/2014/main" id="{E44E0A74-1D5D-4A63-AE1D-85C51A105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6745" y="3760395"/>
                <a:ext cx="707120" cy="305951"/>
              </a:xfrm>
              <a:custGeom>
                <a:avLst/>
                <a:gdLst>
                  <a:gd name="T0" fmla="*/ 36 w 555"/>
                  <a:gd name="T1" fmla="*/ 0 h 240"/>
                  <a:gd name="T2" fmla="*/ 519 w 555"/>
                  <a:gd name="T3" fmla="*/ 0 h 240"/>
                  <a:gd name="T4" fmla="*/ 555 w 555"/>
                  <a:gd name="T5" fmla="*/ 36 h 240"/>
                  <a:gd name="T6" fmla="*/ 555 w 555"/>
                  <a:gd name="T7" fmla="*/ 204 h 240"/>
                  <a:gd name="T8" fmla="*/ 519 w 555"/>
                  <a:gd name="T9" fmla="*/ 240 h 240"/>
                  <a:gd name="T10" fmla="*/ 36 w 555"/>
                  <a:gd name="T11" fmla="*/ 240 h 240"/>
                  <a:gd name="T12" fmla="*/ 0 w 555"/>
                  <a:gd name="T13" fmla="*/ 204 h 240"/>
                  <a:gd name="T14" fmla="*/ 0 w 555"/>
                  <a:gd name="T15" fmla="*/ 36 h 240"/>
                  <a:gd name="T16" fmla="*/ 36 w 555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5" h="240">
                    <a:moveTo>
                      <a:pt x="36" y="0"/>
                    </a:moveTo>
                    <a:cubicBezTo>
                      <a:pt x="519" y="0"/>
                      <a:pt x="519" y="0"/>
                      <a:pt x="519" y="0"/>
                    </a:cubicBezTo>
                    <a:cubicBezTo>
                      <a:pt x="539" y="0"/>
                      <a:pt x="555" y="16"/>
                      <a:pt x="555" y="36"/>
                    </a:cubicBezTo>
                    <a:cubicBezTo>
                      <a:pt x="555" y="204"/>
                      <a:pt x="555" y="204"/>
                      <a:pt x="555" y="204"/>
                    </a:cubicBezTo>
                    <a:cubicBezTo>
                      <a:pt x="555" y="224"/>
                      <a:pt x="539" y="240"/>
                      <a:pt x="519" y="240"/>
                    </a:cubicBezTo>
                    <a:cubicBezTo>
                      <a:pt x="36" y="240"/>
                      <a:pt x="36" y="240"/>
                      <a:pt x="36" y="240"/>
                    </a:cubicBezTo>
                    <a:cubicBezTo>
                      <a:pt x="17" y="240"/>
                      <a:pt x="0" y="224"/>
                      <a:pt x="0" y="20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7" y="0"/>
                      <a:pt x="36" y="0"/>
                    </a:cubicBezTo>
                    <a:close/>
                  </a:path>
                </a:pathLst>
              </a:custGeom>
              <a:blipFill>
                <a:blip r:embed="rId23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Freeform 82">
                <a:extLst>
                  <a:ext uri="{FF2B5EF4-FFF2-40B4-BE49-F238E27FC236}">
                    <a16:creationId xmlns:a16="http://schemas.microsoft.com/office/drawing/2014/main" id="{830D0CF1-6A2C-4570-8E25-8209A742A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323" y="3819711"/>
                <a:ext cx="719608" cy="312194"/>
              </a:xfrm>
              <a:custGeom>
                <a:avLst/>
                <a:gdLst>
                  <a:gd name="T0" fmla="*/ 36 w 565"/>
                  <a:gd name="T1" fmla="*/ 0 h 245"/>
                  <a:gd name="T2" fmla="*/ 528 w 565"/>
                  <a:gd name="T3" fmla="*/ 0 h 245"/>
                  <a:gd name="T4" fmla="*/ 565 w 565"/>
                  <a:gd name="T5" fmla="*/ 37 h 245"/>
                  <a:gd name="T6" fmla="*/ 565 w 565"/>
                  <a:gd name="T7" fmla="*/ 208 h 245"/>
                  <a:gd name="T8" fmla="*/ 528 w 565"/>
                  <a:gd name="T9" fmla="*/ 245 h 245"/>
                  <a:gd name="T10" fmla="*/ 36 w 565"/>
                  <a:gd name="T11" fmla="*/ 245 h 245"/>
                  <a:gd name="T12" fmla="*/ 0 w 565"/>
                  <a:gd name="T13" fmla="*/ 208 h 245"/>
                  <a:gd name="T14" fmla="*/ 0 w 565"/>
                  <a:gd name="T15" fmla="*/ 37 h 245"/>
                  <a:gd name="T16" fmla="*/ 36 w 565"/>
                  <a:gd name="T17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5" h="245">
                    <a:moveTo>
                      <a:pt x="36" y="0"/>
                    </a:moveTo>
                    <a:cubicBezTo>
                      <a:pt x="528" y="0"/>
                      <a:pt x="528" y="0"/>
                      <a:pt x="528" y="0"/>
                    </a:cubicBezTo>
                    <a:cubicBezTo>
                      <a:pt x="548" y="0"/>
                      <a:pt x="565" y="16"/>
                      <a:pt x="565" y="37"/>
                    </a:cubicBezTo>
                    <a:cubicBezTo>
                      <a:pt x="565" y="208"/>
                      <a:pt x="565" y="208"/>
                      <a:pt x="565" y="208"/>
                    </a:cubicBezTo>
                    <a:cubicBezTo>
                      <a:pt x="565" y="228"/>
                      <a:pt x="548" y="245"/>
                      <a:pt x="528" y="245"/>
                    </a:cubicBezTo>
                    <a:cubicBezTo>
                      <a:pt x="36" y="245"/>
                      <a:pt x="36" y="245"/>
                      <a:pt x="36" y="245"/>
                    </a:cubicBezTo>
                    <a:cubicBezTo>
                      <a:pt x="16" y="245"/>
                      <a:pt x="0" y="228"/>
                      <a:pt x="0" y="20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90" name="Freeform 82">
                <a:extLst>
                  <a:ext uri="{FF2B5EF4-FFF2-40B4-BE49-F238E27FC236}">
                    <a16:creationId xmlns:a16="http://schemas.microsoft.com/office/drawing/2014/main" id="{830D0CF1-6A2C-4570-8E25-8209A742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83323" y="3819711"/>
                <a:ext cx="719608" cy="312194"/>
              </a:xfrm>
              <a:custGeom>
                <a:avLst/>
                <a:gdLst>
                  <a:gd name="T0" fmla="*/ 36 w 565"/>
                  <a:gd name="T1" fmla="*/ 0 h 245"/>
                  <a:gd name="T2" fmla="*/ 528 w 565"/>
                  <a:gd name="T3" fmla="*/ 0 h 245"/>
                  <a:gd name="T4" fmla="*/ 565 w 565"/>
                  <a:gd name="T5" fmla="*/ 37 h 245"/>
                  <a:gd name="T6" fmla="*/ 565 w 565"/>
                  <a:gd name="T7" fmla="*/ 208 h 245"/>
                  <a:gd name="T8" fmla="*/ 528 w 565"/>
                  <a:gd name="T9" fmla="*/ 245 h 245"/>
                  <a:gd name="T10" fmla="*/ 36 w 565"/>
                  <a:gd name="T11" fmla="*/ 245 h 245"/>
                  <a:gd name="T12" fmla="*/ 0 w 565"/>
                  <a:gd name="T13" fmla="*/ 208 h 245"/>
                  <a:gd name="T14" fmla="*/ 0 w 565"/>
                  <a:gd name="T15" fmla="*/ 37 h 245"/>
                  <a:gd name="T16" fmla="*/ 36 w 565"/>
                  <a:gd name="T17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5" h="245">
                    <a:moveTo>
                      <a:pt x="36" y="0"/>
                    </a:moveTo>
                    <a:cubicBezTo>
                      <a:pt x="528" y="0"/>
                      <a:pt x="528" y="0"/>
                      <a:pt x="528" y="0"/>
                    </a:cubicBezTo>
                    <a:cubicBezTo>
                      <a:pt x="548" y="0"/>
                      <a:pt x="565" y="16"/>
                      <a:pt x="565" y="37"/>
                    </a:cubicBezTo>
                    <a:cubicBezTo>
                      <a:pt x="565" y="208"/>
                      <a:pt x="565" y="208"/>
                      <a:pt x="565" y="208"/>
                    </a:cubicBezTo>
                    <a:cubicBezTo>
                      <a:pt x="565" y="228"/>
                      <a:pt x="548" y="245"/>
                      <a:pt x="528" y="245"/>
                    </a:cubicBezTo>
                    <a:cubicBezTo>
                      <a:pt x="36" y="245"/>
                      <a:pt x="36" y="245"/>
                      <a:pt x="36" y="245"/>
                    </a:cubicBezTo>
                    <a:cubicBezTo>
                      <a:pt x="16" y="245"/>
                      <a:pt x="0" y="228"/>
                      <a:pt x="0" y="20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</a:path>
                </a:pathLst>
              </a:custGeom>
              <a:blipFill>
                <a:blip r:embed="rId24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Freeform 61">
                <a:extLst>
                  <a:ext uri="{FF2B5EF4-FFF2-40B4-BE49-F238E27FC236}">
                    <a16:creationId xmlns:a16="http://schemas.microsoft.com/office/drawing/2014/main" id="{E9FA51A0-39E1-4120-9C65-6B2CCF124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3084" y="3835321"/>
                <a:ext cx="664974" cy="288780"/>
              </a:xfrm>
              <a:custGeom>
                <a:avLst/>
                <a:gdLst>
                  <a:gd name="T0" fmla="*/ 34 w 522"/>
                  <a:gd name="T1" fmla="*/ 0 h 226"/>
                  <a:gd name="T2" fmla="*/ 488 w 522"/>
                  <a:gd name="T3" fmla="*/ 0 h 226"/>
                  <a:gd name="T4" fmla="*/ 522 w 522"/>
                  <a:gd name="T5" fmla="*/ 33 h 226"/>
                  <a:gd name="T6" fmla="*/ 522 w 522"/>
                  <a:gd name="T7" fmla="*/ 192 h 226"/>
                  <a:gd name="T8" fmla="*/ 488 w 522"/>
                  <a:gd name="T9" fmla="*/ 226 h 226"/>
                  <a:gd name="T10" fmla="*/ 34 w 522"/>
                  <a:gd name="T11" fmla="*/ 226 h 226"/>
                  <a:gd name="T12" fmla="*/ 0 w 522"/>
                  <a:gd name="T13" fmla="*/ 192 h 226"/>
                  <a:gd name="T14" fmla="*/ 0 w 522"/>
                  <a:gd name="T15" fmla="*/ 33 h 226"/>
                  <a:gd name="T16" fmla="*/ 34 w 522"/>
                  <a:gd name="T17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2" h="226">
                    <a:moveTo>
                      <a:pt x="34" y="0"/>
                    </a:moveTo>
                    <a:cubicBezTo>
                      <a:pt x="488" y="0"/>
                      <a:pt x="488" y="0"/>
                      <a:pt x="488" y="0"/>
                    </a:cubicBezTo>
                    <a:cubicBezTo>
                      <a:pt x="507" y="0"/>
                      <a:pt x="522" y="15"/>
                      <a:pt x="522" y="33"/>
                    </a:cubicBezTo>
                    <a:cubicBezTo>
                      <a:pt x="522" y="192"/>
                      <a:pt x="522" y="192"/>
                      <a:pt x="522" y="192"/>
                    </a:cubicBezTo>
                    <a:cubicBezTo>
                      <a:pt x="522" y="210"/>
                      <a:pt x="507" y="226"/>
                      <a:pt x="488" y="226"/>
                    </a:cubicBezTo>
                    <a:cubicBezTo>
                      <a:pt x="34" y="226"/>
                      <a:pt x="34" y="226"/>
                      <a:pt x="34" y="226"/>
                    </a:cubicBezTo>
                    <a:cubicBezTo>
                      <a:pt x="15" y="226"/>
                      <a:pt x="0" y="210"/>
                      <a:pt x="0" y="19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close/>
                  </a:path>
                </a:pathLst>
              </a:cu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69" name="Freeform 61">
                <a:extLst>
                  <a:ext uri="{FF2B5EF4-FFF2-40B4-BE49-F238E27FC236}">
                    <a16:creationId xmlns:a16="http://schemas.microsoft.com/office/drawing/2014/main" id="{E9FA51A0-39E1-4120-9C65-6B2CCF124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3084" y="3835321"/>
                <a:ext cx="664974" cy="288780"/>
              </a:xfrm>
              <a:custGeom>
                <a:avLst/>
                <a:gdLst>
                  <a:gd name="T0" fmla="*/ 34 w 522"/>
                  <a:gd name="T1" fmla="*/ 0 h 226"/>
                  <a:gd name="T2" fmla="*/ 488 w 522"/>
                  <a:gd name="T3" fmla="*/ 0 h 226"/>
                  <a:gd name="T4" fmla="*/ 522 w 522"/>
                  <a:gd name="T5" fmla="*/ 33 h 226"/>
                  <a:gd name="T6" fmla="*/ 522 w 522"/>
                  <a:gd name="T7" fmla="*/ 192 h 226"/>
                  <a:gd name="T8" fmla="*/ 488 w 522"/>
                  <a:gd name="T9" fmla="*/ 226 h 226"/>
                  <a:gd name="T10" fmla="*/ 34 w 522"/>
                  <a:gd name="T11" fmla="*/ 226 h 226"/>
                  <a:gd name="T12" fmla="*/ 0 w 522"/>
                  <a:gd name="T13" fmla="*/ 192 h 226"/>
                  <a:gd name="T14" fmla="*/ 0 w 522"/>
                  <a:gd name="T15" fmla="*/ 33 h 226"/>
                  <a:gd name="T16" fmla="*/ 34 w 522"/>
                  <a:gd name="T17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2" h="226">
                    <a:moveTo>
                      <a:pt x="34" y="0"/>
                    </a:moveTo>
                    <a:cubicBezTo>
                      <a:pt x="488" y="0"/>
                      <a:pt x="488" y="0"/>
                      <a:pt x="488" y="0"/>
                    </a:cubicBezTo>
                    <a:cubicBezTo>
                      <a:pt x="507" y="0"/>
                      <a:pt x="522" y="15"/>
                      <a:pt x="522" y="33"/>
                    </a:cubicBezTo>
                    <a:cubicBezTo>
                      <a:pt x="522" y="192"/>
                      <a:pt x="522" y="192"/>
                      <a:pt x="522" y="192"/>
                    </a:cubicBezTo>
                    <a:cubicBezTo>
                      <a:pt x="522" y="210"/>
                      <a:pt x="507" y="226"/>
                      <a:pt x="488" y="226"/>
                    </a:cubicBezTo>
                    <a:cubicBezTo>
                      <a:pt x="34" y="226"/>
                      <a:pt x="34" y="226"/>
                      <a:pt x="34" y="226"/>
                    </a:cubicBezTo>
                    <a:cubicBezTo>
                      <a:pt x="15" y="226"/>
                      <a:pt x="0" y="210"/>
                      <a:pt x="0" y="19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close/>
                  </a:path>
                </a:pathLst>
              </a:custGeom>
              <a:blipFill>
                <a:blip r:embed="rId25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Freeform 155">
            <a:extLst>
              <a:ext uri="{FF2B5EF4-FFF2-40B4-BE49-F238E27FC236}">
                <a16:creationId xmlns:a16="http://schemas.microsoft.com/office/drawing/2014/main" id="{79838AC8-C2A3-4F5F-BDC2-76D61927455A}"/>
              </a:ext>
            </a:extLst>
          </p:cNvPr>
          <p:cNvSpPr>
            <a:spLocks/>
          </p:cNvSpPr>
          <p:nvPr/>
        </p:nvSpPr>
        <p:spPr bwMode="auto">
          <a:xfrm>
            <a:off x="6758176" y="4345896"/>
            <a:ext cx="522925" cy="351219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1+</a:t>
            </a:r>
            <a:endParaRPr lang="id-ID" dirty="0"/>
          </a:p>
        </p:txBody>
      </p:sp>
      <p:sp>
        <p:nvSpPr>
          <p:cNvPr id="174" name="Freeform 155">
            <a:extLst>
              <a:ext uri="{FF2B5EF4-FFF2-40B4-BE49-F238E27FC236}">
                <a16:creationId xmlns:a16="http://schemas.microsoft.com/office/drawing/2014/main" id="{C12C33D3-9AC7-478F-8E82-7AD3DCA97989}"/>
              </a:ext>
            </a:extLst>
          </p:cNvPr>
          <p:cNvSpPr>
            <a:spLocks/>
          </p:cNvSpPr>
          <p:nvPr/>
        </p:nvSpPr>
        <p:spPr bwMode="auto">
          <a:xfrm>
            <a:off x="5873474" y="4346986"/>
            <a:ext cx="522925" cy="351219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1+</a:t>
            </a:r>
            <a:endParaRPr lang="id-ID" dirty="0"/>
          </a:p>
        </p:txBody>
      </p:sp>
      <p:sp>
        <p:nvSpPr>
          <p:cNvPr id="175" name="Freeform 155">
            <a:extLst>
              <a:ext uri="{FF2B5EF4-FFF2-40B4-BE49-F238E27FC236}">
                <a16:creationId xmlns:a16="http://schemas.microsoft.com/office/drawing/2014/main" id="{E2281169-0836-41D4-BC96-3215E345A53E}"/>
              </a:ext>
            </a:extLst>
          </p:cNvPr>
          <p:cNvSpPr>
            <a:spLocks/>
          </p:cNvSpPr>
          <p:nvPr/>
        </p:nvSpPr>
        <p:spPr bwMode="auto">
          <a:xfrm>
            <a:off x="7885065" y="4342638"/>
            <a:ext cx="522925" cy="351219"/>
          </a:xfrm>
          <a:custGeom>
            <a:avLst/>
            <a:gdLst>
              <a:gd name="T0" fmla="*/ 41 w 410"/>
              <a:gd name="T1" fmla="*/ 0 h 275"/>
              <a:gd name="T2" fmla="*/ 368 w 410"/>
              <a:gd name="T3" fmla="*/ 0 h 275"/>
              <a:gd name="T4" fmla="*/ 410 w 410"/>
              <a:gd name="T5" fmla="*/ 41 h 275"/>
              <a:gd name="T6" fmla="*/ 410 w 410"/>
              <a:gd name="T7" fmla="*/ 234 h 275"/>
              <a:gd name="T8" fmla="*/ 368 w 410"/>
              <a:gd name="T9" fmla="*/ 275 h 275"/>
              <a:gd name="T10" fmla="*/ 41 w 410"/>
              <a:gd name="T11" fmla="*/ 275 h 275"/>
              <a:gd name="T12" fmla="*/ 0 w 410"/>
              <a:gd name="T13" fmla="*/ 234 h 275"/>
              <a:gd name="T14" fmla="*/ 0 w 410"/>
              <a:gd name="T15" fmla="*/ 41 h 275"/>
              <a:gd name="T16" fmla="*/ 41 w 410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" h="275">
                <a:moveTo>
                  <a:pt x="41" y="0"/>
                </a:moveTo>
                <a:cubicBezTo>
                  <a:pt x="368" y="0"/>
                  <a:pt x="368" y="0"/>
                  <a:pt x="368" y="0"/>
                </a:cubicBezTo>
                <a:cubicBezTo>
                  <a:pt x="391" y="0"/>
                  <a:pt x="410" y="19"/>
                  <a:pt x="410" y="41"/>
                </a:cubicBezTo>
                <a:cubicBezTo>
                  <a:pt x="410" y="234"/>
                  <a:pt x="410" y="234"/>
                  <a:pt x="410" y="234"/>
                </a:cubicBezTo>
                <a:cubicBezTo>
                  <a:pt x="410" y="256"/>
                  <a:pt x="391" y="275"/>
                  <a:pt x="368" y="275"/>
                </a:cubicBezTo>
                <a:cubicBezTo>
                  <a:pt x="41" y="275"/>
                  <a:pt x="41" y="275"/>
                  <a:pt x="41" y="275"/>
                </a:cubicBezTo>
                <a:cubicBezTo>
                  <a:pt x="19" y="275"/>
                  <a:pt x="0" y="256"/>
                  <a:pt x="0" y="2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9"/>
                  <a:pt x="19" y="0"/>
                  <a:pt x="41" y="0"/>
                </a:cubicBezTo>
                <a:close/>
              </a:path>
            </a:pathLst>
          </a:custGeom>
          <a:solidFill>
            <a:srgbClr val="D2EDF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1+</a:t>
            </a:r>
            <a:endParaRPr lang="id-ID" dirty="0"/>
          </a:p>
        </p:txBody>
      </p:sp>
      <p:sp>
        <p:nvSpPr>
          <p:cNvPr id="22" name="Oval 14">
            <a:extLst>
              <a:ext uri="{FF2B5EF4-FFF2-40B4-BE49-F238E27FC236}">
                <a16:creationId xmlns:a16="http://schemas.microsoft.com/office/drawing/2014/main" id="{EA2B2015-8301-4C22-B9AF-3CBB62D49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642" y="1297181"/>
            <a:ext cx="585365" cy="585365"/>
          </a:xfrm>
          <a:prstGeom prst="ellipse">
            <a:avLst/>
          </a:prstGeom>
          <a:solidFill>
            <a:srgbClr val="FBF49C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+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Oval 137">
                <a:extLst>
                  <a:ext uri="{FF2B5EF4-FFF2-40B4-BE49-F238E27FC236}">
                    <a16:creationId xmlns:a16="http://schemas.microsoft.com/office/drawing/2014/main" id="{F2A897AD-0276-4308-AF88-5BE44BECD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0244" y="1294134"/>
                <a:ext cx="675902" cy="679023"/>
              </a:xfrm>
              <a:prstGeom prst="ellipse">
                <a:avLst/>
              </a:prstGeom>
              <a:solidFill>
                <a:srgbClr val="F6EB16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40" name="Oval 137">
                <a:extLst>
                  <a:ext uri="{FF2B5EF4-FFF2-40B4-BE49-F238E27FC236}">
                    <a16:creationId xmlns:a16="http://schemas.microsoft.com/office/drawing/2014/main" id="{F2A897AD-0276-4308-AF88-5BE44BECD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70244" y="1294134"/>
                <a:ext cx="675902" cy="67902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93">
                <a:extLst>
                  <a:ext uri="{FF2B5EF4-FFF2-40B4-BE49-F238E27FC236}">
                    <a16:creationId xmlns:a16="http://schemas.microsoft.com/office/drawing/2014/main" id="{8064B3A4-5B0C-4668-9DFC-56AC09179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8251" y="2989274"/>
                <a:ext cx="568194" cy="568194"/>
              </a:xfrm>
              <a:prstGeom prst="ellipse">
                <a:avLst/>
              </a:prstGeom>
              <a:solidFill>
                <a:srgbClr val="A7CF38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01" name="Oval 93">
                <a:extLst>
                  <a:ext uri="{FF2B5EF4-FFF2-40B4-BE49-F238E27FC236}">
                    <a16:creationId xmlns:a16="http://schemas.microsoft.com/office/drawing/2014/main" id="{8064B3A4-5B0C-4668-9DFC-56AC09179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8251" y="2989274"/>
                <a:ext cx="568194" cy="56819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91">
            <a:extLst>
              <a:ext uri="{FF2B5EF4-FFF2-40B4-BE49-F238E27FC236}">
                <a16:creationId xmlns:a16="http://schemas.microsoft.com/office/drawing/2014/main" id="{EF8C1027-7B32-4E3A-BF90-50DE94361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0199" y="2636720"/>
            <a:ext cx="457364" cy="458926"/>
          </a:xfrm>
          <a:prstGeom prst="ellipse">
            <a:avLst/>
          </a:prstGeom>
          <a:solidFill>
            <a:srgbClr val="77ADDE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A5D276-28CC-4EDC-B436-0D629A829C61}"/>
              </a:ext>
            </a:extLst>
          </p:cNvPr>
          <p:cNvGrpSpPr/>
          <p:nvPr/>
        </p:nvGrpSpPr>
        <p:grpSpPr>
          <a:xfrm>
            <a:off x="-9068144" y="81183"/>
            <a:ext cx="9180858" cy="6776817"/>
            <a:chOff x="1470072" y="82356"/>
            <a:chExt cx="9180858" cy="67768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57BCB2-BCF2-48CA-BA42-E5DE896FE19D}"/>
                </a:ext>
              </a:extLst>
            </p:cNvPr>
            <p:cNvGrpSpPr/>
            <p:nvPr/>
          </p:nvGrpSpPr>
          <p:grpSpPr>
            <a:xfrm>
              <a:off x="1470072" y="82356"/>
              <a:ext cx="9180858" cy="6776817"/>
              <a:chOff x="-9129022" y="109281"/>
              <a:chExt cx="9180858" cy="67768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Oval 42">
                    <a:extLst>
                      <a:ext uri="{FF2B5EF4-FFF2-40B4-BE49-F238E27FC236}">
                        <a16:creationId xmlns:a16="http://schemas.microsoft.com/office/drawing/2014/main" id="{A7268F18-2177-41AB-B24C-38F06D2FDA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882131" y="3029271"/>
                    <a:ext cx="601385" cy="600002"/>
                  </a:xfrm>
                  <a:prstGeom prst="ellipse">
                    <a:avLst/>
                  </a:prstGeom>
                  <a:solidFill>
                    <a:srgbClr val="D2EADC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̌"/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88" name="Oval 42">
                    <a:extLst>
                      <a:ext uri="{FF2B5EF4-FFF2-40B4-BE49-F238E27FC236}">
                        <a16:creationId xmlns:a16="http://schemas.microsoft.com/office/drawing/2014/main" id="{A7268F18-2177-41AB-B24C-38F06D2FDA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3882131" y="3029271"/>
                    <a:ext cx="601385" cy="600002"/>
                  </a:xfrm>
                  <a:prstGeom prst="ellipse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Oval 44">
                    <a:extLst>
                      <a:ext uri="{FF2B5EF4-FFF2-40B4-BE49-F238E27FC236}">
                        <a16:creationId xmlns:a16="http://schemas.microsoft.com/office/drawing/2014/main" id="{B2887800-6C47-47F5-BBFC-47C8F09A12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4754397" y="3057957"/>
                    <a:ext cx="569755" cy="571316"/>
                  </a:xfrm>
                  <a:prstGeom prst="ellipse">
                    <a:avLst/>
                  </a:prstGeom>
                  <a:solidFill>
                    <a:srgbClr val="E7F0C9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89" name="Oval 44">
                    <a:extLst>
                      <a:ext uri="{FF2B5EF4-FFF2-40B4-BE49-F238E27FC236}">
                        <a16:creationId xmlns:a16="http://schemas.microsoft.com/office/drawing/2014/main" id="{B2887800-6C47-47F5-BBFC-47C8F09A12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4754397" y="3057957"/>
                    <a:ext cx="569755" cy="571316"/>
                  </a:xfrm>
                  <a:prstGeom prst="ellipse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Oval 56">
                    <a:extLst>
                      <a:ext uri="{FF2B5EF4-FFF2-40B4-BE49-F238E27FC236}">
                        <a16:creationId xmlns:a16="http://schemas.microsoft.com/office/drawing/2014/main" id="{20E1F194-0BE6-4DE8-BDAF-A72F64B87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877130" y="5070050"/>
                    <a:ext cx="613462" cy="611901"/>
                  </a:xfrm>
                  <a:prstGeom prst="ellipse">
                    <a:avLst/>
                  </a:prstGeom>
                  <a:solidFill>
                    <a:srgbClr val="75C044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̌"/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</m:sSubSup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94" name="Oval 56">
                    <a:extLst>
                      <a:ext uri="{FF2B5EF4-FFF2-40B4-BE49-F238E27FC236}">
                        <a16:creationId xmlns:a16="http://schemas.microsoft.com/office/drawing/2014/main" id="{20E1F194-0BE6-4DE8-BDAF-A72F64B879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3877130" y="5070050"/>
                    <a:ext cx="613462" cy="611901"/>
                  </a:xfrm>
                  <a:prstGeom prst="ellipse">
                    <a:avLst/>
                  </a:prstGeom>
                  <a:blipFill>
                    <a:blip r:embed="rId30"/>
                    <a:stretch>
                      <a:fillRect r="-990"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Oval 99">
                    <a:extLst>
                      <a:ext uri="{FF2B5EF4-FFF2-40B4-BE49-F238E27FC236}">
                        <a16:creationId xmlns:a16="http://schemas.microsoft.com/office/drawing/2014/main" id="{C1CEB5B8-90B6-477C-8866-4E4CC083EE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1599672" y="109281"/>
                    <a:ext cx="931901" cy="930339"/>
                  </a:xfrm>
                  <a:prstGeom prst="ellipse">
                    <a:avLst/>
                  </a:prstGeom>
                  <a:solidFill>
                    <a:srgbClr val="FBF49C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96" name="Oval 99">
                    <a:extLst>
                      <a:ext uri="{FF2B5EF4-FFF2-40B4-BE49-F238E27FC236}">
                        <a16:creationId xmlns:a16="http://schemas.microsoft.com/office/drawing/2014/main" id="{C1CEB5B8-90B6-477C-8866-4E4CC083EE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1599672" y="109281"/>
                    <a:ext cx="931901" cy="930339"/>
                  </a:xfrm>
                  <a:prstGeom prst="ellipse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Oval 122">
                    <a:extLst>
                      <a:ext uri="{FF2B5EF4-FFF2-40B4-BE49-F238E27FC236}">
                        <a16:creationId xmlns:a16="http://schemas.microsoft.com/office/drawing/2014/main" id="{C6780F26-57E0-4EEE-BA2B-322EA73657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7660570" y="6291876"/>
                    <a:ext cx="593170" cy="594222"/>
                  </a:xfrm>
                  <a:prstGeom prst="ellipse">
                    <a:avLst/>
                  </a:prstGeom>
                  <a:solidFill>
                    <a:srgbClr val="D1E8C5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97" name="Oval 122">
                    <a:extLst>
                      <a:ext uri="{FF2B5EF4-FFF2-40B4-BE49-F238E27FC236}">
                        <a16:creationId xmlns:a16="http://schemas.microsoft.com/office/drawing/2014/main" id="{C6780F26-57E0-4EEE-BA2B-322EA73657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7660570" y="6291876"/>
                    <a:ext cx="593170" cy="594222"/>
                  </a:xfrm>
                  <a:prstGeom prst="ellipse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Oval 128">
                    <a:extLst>
                      <a:ext uri="{FF2B5EF4-FFF2-40B4-BE49-F238E27FC236}">
                        <a16:creationId xmlns:a16="http://schemas.microsoft.com/office/drawing/2014/main" id="{06C256CF-18AF-4F6B-88E6-DFE5E7EB98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9101704" y="1262839"/>
                    <a:ext cx="675902" cy="675902"/>
                  </a:xfrm>
                  <a:prstGeom prst="ellipse">
                    <a:avLst/>
                  </a:prstGeom>
                  <a:solidFill>
                    <a:srgbClr val="F6EB16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98" name="Oval 128">
                    <a:extLst>
                      <a:ext uri="{FF2B5EF4-FFF2-40B4-BE49-F238E27FC236}">
                        <a16:creationId xmlns:a16="http://schemas.microsoft.com/office/drawing/2014/main" id="{06C256CF-18AF-4F6B-88E6-DFE5E7EB98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9101704" y="1262839"/>
                    <a:ext cx="675902" cy="675902"/>
                  </a:xfrm>
                  <a:prstGeom prst="ellipse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3" name="Oval 135">
                    <a:extLst>
                      <a:ext uri="{FF2B5EF4-FFF2-40B4-BE49-F238E27FC236}">
                        <a16:creationId xmlns:a16="http://schemas.microsoft.com/office/drawing/2014/main" id="{633502EA-F0C5-4FDB-8E95-527427F57A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9129022" y="5289762"/>
                    <a:ext cx="594730" cy="594730"/>
                  </a:xfrm>
                  <a:prstGeom prst="ellipse">
                    <a:avLst/>
                  </a:prstGeom>
                  <a:solidFill>
                    <a:srgbClr val="F89939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03" name="Oval 135">
                    <a:extLst>
                      <a:ext uri="{FF2B5EF4-FFF2-40B4-BE49-F238E27FC236}">
                        <a16:creationId xmlns:a16="http://schemas.microsoft.com/office/drawing/2014/main" id="{633502EA-F0C5-4FDB-8E95-527427F57A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9129022" y="5289762"/>
                    <a:ext cx="594730" cy="594730"/>
                  </a:xfrm>
                  <a:prstGeom prst="ellipse">
                    <a:avLst/>
                  </a:prstGeom>
                  <a:blipFill>
                    <a:blip r:embed="rId34"/>
                    <a:stretch>
                      <a:fillRect r="-11224"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4" name="Oval 138">
                    <a:extLst>
                      <a:ext uri="{FF2B5EF4-FFF2-40B4-BE49-F238E27FC236}">
                        <a16:creationId xmlns:a16="http://schemas.microsoft.com/office/drawing/2014/main" id="{AC879105-C1BD-4ED4-B324-174B62178E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633430" y="5235514"/>
                    <a:ext cx="685266" cy="685266"/>
                  </a:xfrm>
                  <a:prstGeom prst="ellipse">
                    <a:avLst/>
                  </a:prstGeom>
                  <a:solidFill>
                    <a:srgbClr val="F89939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04" name="Oval 138">
                    <a:extLst>
                      <a:ext uri="{FF2B5EF4-FFF2-40B4-BE49-F238E27FC236}">
                        <a16:creationId xmlns:a16="http://schemas.microsoft.com/office/drawing/2014/main" id="{AC879105-C1BD-4ED4-B324-174B62178E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633430" y="5235514"/>
                    <a:ext cx="685266" cy="685266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Oval 149">
                    <a:extLst>
                      <a:ext uri="{FF2B5EF4-FFF2-40B4-BE49-F238E27FC236}">
                        <a16:creationId xmlns:a16="http://schemas.microsoft.com/office/drawing/2014/main" id="{43FC8C9C-A472-476D-806B-1E94BA6CDC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5937613" y="2933080"/>
                    <a:ext cx="594730" cy="594730"/>
                  </a:xfrm>
                  <a:prstGeom prst="ellipse">
                    <a:avLst/>
                  </a:prstGeom>
                  <a:solidFill>
                    <a:srgbClr val="ABDFE9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05" name="Oval 149">
                    <a:extLst>
                      <a:ext uri="{FF2B5EF4-FFF2-40B4-BE49-F238E27FC236}">
                        <a16:creationId xmlns:a16="http://schemas.microsoft.com/office/drawing/2014/main" id="{43FC8C9C-A472-476D-806B-1E94BA6CDC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5937613" y="2933080"/>
                    <a:ext cx="594730" cy="594730"/>
                  </a:xfrm>
                  <a:prstGeom prst="ellipse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Oval 145">
                    <a:extLst>
                      <a:ext uri="{FF2B5EF4-FFF2-40B4-BE49-F238E27FC236}">
                        <a16:creationId xmlns:a16="http://schemas.microsoft.com/office/drawing/2014/main" id="{3E930F2F-D201-489A-8B15-D68D1798F6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5959467" y="4995124"/>
                    <a:ext cx="646242" cy="646242"/>
                  </a:xfrm>
                  <a:prstGeom prst="ellipse">
                    <a:avLst/>
                  </a:prstGeom>
                  <a:solidFill>
                    <a:srgbClr val="75C044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06" name="Oval 145">
                    <a:extLst>
                      <a:ext uri="{FF2B5EF4-FFF2-40B4-BE49-F238E27FC236}">
                        <a16:creationId xmlns:a16="http://schemas.microsoft.com/office/drawing/2014/main" id="{3E930F2F-D201-489A-8B15-D68D1798F6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5959467" y="4995124"/>
                    <a:ext cx="646242" cy="646242"/>
                  </a:xfrm>
                  <a:prstGeom prst="ellipse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7" name="Oval 58">
                    <a:extLst>
                      <a:ext uri="{FF2B5EF4-FFF2-40B4-BE49-F238E27FC236}">
                        <a16:creationId xmlns:a16="http://schemas.microsoft.com/office/drawing/2014/main" id="{5B370BD9-8970-486C-BB27-3AC6305151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4780933" y="5063807"/>
                    <a:ext cx="629071" cy="629071"/>
                  </a:xfrm>
                  <a:prstGeom prst="ellipse">
                    <a:avLst/>
                  </a:prstGeom>
                  <a:solidFill>
                    <a:srgbClr val="75C044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07" name="Oval 58">
                    <a:extLst>
                      <a:ext uri="{FF2B5EF4-FFF2-40B4-BE49-F238E27FC236}">
                        <a16:creationId xmlns:a16="http://schemas.microsoft.com/office/drawing/2014/main" id="{5B370BD9-8970-486C-BB27-3AC6305151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4780933" y="5063807"/>
                    <a:ext cx="629071" cy="629071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BAA22C7B-5EEE-494A-A473-B1A52F344829}"/>
                  </a:ext>
                </a:extLst>
              </p:cNvPr>
              <p:cNvGrpSpPr/>
              <p:nvPr/>
            </p:nvGrpSpPr>
            <p:grpSpPr>
              <a:xfrm>
                <a:off x="-2757913" y="5077855"/>
                <a:ext cx="611901" cy="611901"/>
                <a:chOff x="5721461" y="4434792"/>
                <a:chExt cx="489857" cy="4898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9" name="Oval 79">
                      <a:extLst>
                        <a:ext uri="{FF2B5EF4-FFF2-40B4-BE49-F238E27FC236}">
                          <a16:creationId xmlns:a16="http://schemas.microsoft.com/office/drawing/2014/main" id="{C1B6E73D-CD1E-40FD-9EBE-FF5538590A2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21461" y="4434792"/>
                      <a:ext cx="489857" cy="489857"/>
                    </a:xfrm>
                    <a:prstGeom prst="ellipse">
                      <a:avLst/>
                    </a:prstGeom>
                    <a:solidFill>
                      <a:srgbClr val="75C044"/>
                    </a:solidFill>
                    <a:ln w="6350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id-ID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id-ID" i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p>
                            </m:sSubSup>
                          </m:oMath>
                        </m:oMathPara>
                      </a14:m>
                      <a:endParaRPr lang="id-ID" dirty="0"/>
                    </a:p>
                  </p:txBody>
                </p:sp>
              </mc:Choice>
              <mc:Fallback xmlns="">
                <p:sp>
                  <p:nvSpPr>
                    <p:cNvPr id="209" name="Oval 79">
                      <a:extLst>
                        <a:ext uri="{FF2B5EF4-FFF2-40B4-BE49-F238E27FC236}">
                          <a16:creationId xmlns:a16="http://schemas.microsoft.com/office/drawing/2014/main" id="{C1B6E73D-CD1E-40FD-9EBE-FF5538590A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721461" y="4434792"/>
                      <a:ext cx="489857" cy="489857"/>
                    </a:xfrm>
                    <a:prstGeom prst="ellipse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 w="6350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3333789F-C3AF-4B0B-A62D-652F04C1AF39}"/>
                    </a:ext>
                  </a:extLst>
                </p:cNvPr>
                <p:cNvSpPr/>
                <p:nvPr/>
              </p:nvSpPr>
              <p:spPr>
                <a:xfrm>
                  <a:off x="5753081" y="4484778"/>
                  <a:ext cx="1847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id-ID" dirty="0"/>
                </a:p>
              </p:txBody>
            </p:sp>
          </p:grpSp>
          <p:sp>
            <p:nvSpPr>
              <p:cNvPr id="211" name="Oval 91">
                <a:extLst>
                  <a:ext uri="{FF2B5EF4-FFF2-40B4-BE49-F238E27FC236}">
                    <a16:creationId xmlns:a16="http://schemas.microsoft.com/office/drawing/2014/main" id="{36A454BF-FF90-4EF5-A28F-36186BF9C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811569" y="2275458"/>
                <a:ext cx="457364" cy="458926"/>
              </a:xfrm>
              <a:prstGeom prst="ellipse">
                <a:avLst/>
              </a:prstGeom>
              <a:solidFill>
                <a:srgbClr val="77ADDE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x</a:t>
                </a:r>
                <a:endParaRPr lang="id-ID" dirty="0"/>
              </a:p>
            </p:txBody>
          </p:sp>
          <p:sp>
            <p:nvSpPr>
              <p:cNvPr id="212" name="Oval 91">
                <a:extLst>
                  <a:ext uri="{FF2B5EF4-FFF2-40B4-BE49-F238E27FC236}">
                    <a16:creationId xmlns:a16="http://schemas.microsoft.com/office/drawing/2014/main" id="{1B6F8DB3-340B-4D88-A3CC-16007072F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316874" y="1386157"/>
                <a:ext cx="457364" cy="458926"/>
              </a:xfrm>
              <a:prstGeom prst="ellipse">
                <a:avLst/>
              </a:prstGeom>
              <a:solidFill>
                <a:srgbClr val="77ADDE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dirty="0"/>
                  <a:t>x</a:t>
                </a:r>
                <a:endParaRPr lang="id-ID" dirty="0"/>
              </a:p>
            </p:txBody>
          </p:sp>
          <p:sp>
            <p:nvSpPr>
              <p:cNvPr id="213" name="Oval 107">
                <a:extLst>
                  <a:ext uri="{FF2B5EF4-FFF2-40B4-BE49-F238E27FC236}">
                    <a16:creationId xmlns:a16="http://schemas.microsoft.com/office/drawing/2014/main" id="{90475301-CC5C-4A89-8965-EA2C45EBB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174486" y="5997268"/>
                <a:ext cx="352780" cy="352780"/>
              </a:xfrm>
              <a:prstGeom prst="ellipse">
                <a:avLst/>
              </a:prstGeom>
              <a:solidFill>
                <a:srgbClr val="F89939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i="1" dirty="0"/>
                  <a:t>W</a:t>
                </a:r>
                <a:endParaRPr lang="id-ID" i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Oval 105">
                    <a:extLst>
                      <a:ext uri="{FF2B5EF4-FFF2-40B4-BE49-F238E27FC236}">
                        <a16:creationId xmlns:a16="http://schemas.microsoft.com/office/drawing/2014/main" id="{41B1D297-F96A-4228-BAEF-DDBAC0C944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7599817" y="3498863"/>
                    <a:ext cx="567873" cy="567873"/>
                  </a:xfrm>
                  <a:prstGeom prst="ellipse">
                    <a:avLst/>
                  </a:prstGeom>
                  <a:solidFill>
                    <a:srgbClr val="D5E7D3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4" name="Oval 105">
                    <a:extLst>
                      <a:ext uri="{FF2B5EF4-FFF2-40B4-BE49-F238E27FC236}">
                        <a16:creationId xmlns:a16="http://schemas.microsoft.com/office/drawing/2014/main" id="{41B1D297-F96A-4228-BAEF-DDBAC0C944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7599817" y="3498863"/>
                    <a:ext cx="567873" cy="567873"/>
                  </a:xfrm>
                  <a:prstGeom prst="ellipse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Oval 117">
                    <a:extLst>
                      <a:ext uri="{FF2B5EF4-FFF2-40B4-BE49-F238E27FC236}">
                        <a16:creationId xmlns:a16="http://schemas.microsoft.com/office/drawing/2014/main" id="{83C06D5F-0F45-40EA-9C21-551E1843F4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7074780" y="2826278"/>
                    <a:ext cx="515119" cy="516436"/>
                  </a:xfrm>
                  <a:prstGeom prst="ellipse">
                    <a:avLst/>
                  </a:prstGeom>
                  <a:solidFill>
                    <a:srgbClr val="D5E7D3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5" name="Oval 117">
                    <a:extLst>
                      <a:ext uri="{FF2B5EF4-FFF2-40B4-BE49-F238E27FC236}">
                        <a16:creationId xmlns:a16="http://schemas.microsoft.com/office/drawing/2014/main" id="{83C06D5F-0F45-40EA-9C21-551E1843F4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7074780" y="2826278"/>
                    <a:ext cx="515119" cy="516436"/>
                  </a:xfrm>
                  <a:prstGeom prst="ellipse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Oval 103">
                    <a:extLst>
                      <a:ext uri="{FF2B5EF4-FFF2-40B4-BE49-F238E27FC236}">
                        <a16:creationId xmlns:a16="http://schemas.microsoft.com/office/drawing/2014/main" id="{843DE82E-1FC1-4F60-99E7-18658BED1D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7234781" y="5012295"/>
                    <a:ext cx="610340" cy="611901"/>
                  </a:xfrm>
                  <a:prstGeom prst="ellipse">
                    <a:avLst/>
                  </a:prstGeom>
                  <a:solidFill>
                    <a:srgbClr val="D1E8C5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6" name="Oval 103">
                    <a:extLst>
                      <a:ext uri="{FF2B5EF4-FFF2-40B4-BE49-F238E27FC236}">
                        <a16:creationId xmlns:a16="http://schemas.microsoft.com/office/drawing/2014/main" id="{843DE82E-1FC1-4F60-99E7-18658BED1D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7234781" y="5012295"/>
                    <a:ext cx="610340" cy="611901"/>
                  </a:xfrm>
                  <a:prstGeom prst="ellipse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DCA18F3E-5C44-4482-B544-FB5AE7B3E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263668" y="1325279"/>
                <a:ext cx="585365" cy="585365"/>
              </a:xfrm>
              <a:prstGeom prst="ellipse">
                <a:avLst/>
              </a:prstGeom>
              <a:solidFill>
                <a:srgbClr val="FBF49C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+</a:t>
                </a:r>
                <a:endParaRPr lang="id-ID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Oval 137">
                    <a:extLst>
                      <a:ext uri="{FF2B5EF4-FFF2-40B4-BE49-F238E27FC236}">
                        <a16:creationId xmlns:a16="http://schemas.microsoft.com/office/drawing/2014/main" id="{3977079E-110A-476B-8E90-3D7EFAD09C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624066" y="1275327"/>
                    <a:ext cx="675902" cy="679023"/>
                  </a:xfrm>
                  <a:prstGeom prst="ellipse">
                    <a:avLst/>
                  </a:prstGeom>
                  <a:solidFill>
                    <a:srgbClr val="F6EB16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8" name="Oval 137">
                    <a:extLst>
                      <a:ext uri="{FF2B5EF4-FFF2-40B4-BE49-F238E27FC236}">
                        <a16:creationId xmlns:a16="http://schemas.microsoft.com/office/drawing/2014/main" id="{3977079E-110A-476B-8E90-3D7EFAD09C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624066" y="1275327"/>
                    <a:ext cx="675902" cy="679023"/>
                  </a:xfrm>
                  <a:prstGeom prst="ellipse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Oval 93">
                    <a:extLst>
                      <a:ext uri="{FF2B5EF4-FFF2-40B4-BE49-F238E27FC236}">
                        <a16:creationId xmlns:a16="http://schemas.microsoft.com/office/drawing/2014/main" id="{07C99E5F-E7E2-4940-BFAE-7ADCD5371F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2736059" y="3017372"/>
                    <a:ext cx="568194" cy="568194"/>
                  </a:xfrm>
                  <a:prstGeom prst="ellipse">
                    <a:avLst/>
                  </a:prstGeom>
                  <a:solidFill>
                    <a:srgbClr val="A7CF38"/>
                  </a:solid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19" name="Oval 93">
                    <a:extLst>
                      <a:ext uri="{FF2B5EF4-FFF2-40B4-BE49-F238E27FC236}">
                        <a16:creationId xmlns:a16="http://schemas.microsoft.com/office/drawing/2014/main" id="{07C99E5F-E7E2-4940-BFAE-7ADCD5371F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2736059" y="3017372"/>
                    <a:ext cx="568194" cy="568194"/>
                  </a:xfrm>
                  <a:prstGeom prst="ellipse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 w="635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0" name="Oval 91">
                <a:extLst>
                  <a:ext uri="{FF2B5EF4-FFF2-40B4-BE49-F238E27FC236}">
                    <a16:creationId xmlns:a16="http://schemas.microsoft.com/office/drawing/2014/main" id="{D5482E64-9B7C-4086-BF2A-E32034A89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854111" y="2664818"/>
                <a:ext cx="457364" cy="458926"/>
              </a:xfrm>
              <a:prstGeom prst="ellipse">
                <a:avLst/>
              </a:prstGeom>
              <a:solidFill>
                <a:srgbClr val="77ADDE"/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x</a:t>
                </a:r>
                <a:endParaRPr lang="id-ID" dirty="0"/>
              </a:p>
            </p:txBody>
          </p:sp>
        </p:grpSp>
        <p:sp>
          <p:nvSpPr>
            <p:cNvPr id="221" name="Oval 91">
              <a:extLst>
                <a:ext uri="{FF2B5EF4-FFF2-40B4-BE49-F238E27FC236}">
                  <a16:creationId xmlns:a16="http://schemas.microsoft.com/office/drawing/2014/main" id="{38787D09-5AC4-4438-B6F1-A87899BF8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335" y="4055936"/>
              <a:ext cx="457364" cy="458926"/>
            </a:xfrm>
            <a:prstGeom prst="ellipse">
              <a:avLst/>
            </a:prstGeom>
            <a:solidFill>
              <a:srgbClr val="77ADDE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x</a:t>
              </a:r>
              <a:endParaRPr lang="id-ID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72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7 L 0.12344 -0.00209 L 0.12266 -0.2632 L 0.12422 -0.26042 " pathEditMode="relative" ptsTypes="AAAA">
                                      <p:cBhvr>
                                        <p:cTn id="6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0949 L 0.00378 -0.40532 L 0.00456 -0.40532 " pathEditMode="relative" ptsTypes="AAA">
                                      <p:cBhvr>
                                        <p:cTn id="8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857 L -0.00091 -0.16088 L 0.04128 -0.16088 L 0.04128 -0.10393 L 0.04206 -0.10393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847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162 L 0.00195 0.18079 L 0.0332 0.18218 L 0.0332 0.18218 " pathEditMode="relative" ptsTypes="AAAA">
                                      <p:cBhvr>
                                        <p:cTn id="1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16 L 0.00039 -0.55439 L 0.13086 -0.55439 L 0.13164 -0.27662 L 0.13164 -0.27662 " pathEditMode="relative" ptsTypes="AAAAA">
                                      <p:cBhvr>
                                        <p:cTn id="1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1273 L 0.00143 0.07106 L -0.04232 0.07106 L -0.04076 0.14884 " pathEditMode="relative" ptsTypes="AAAA">
                                      <p:cBhvr>
                                        <p:cTn id="22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08 L 0.36823 0.0118 L 0.36823 0.01203 " pathEditMode="relative" rAng="0" ptsTypes="AAA">
                                      <p:cBhvr>
                                        <p:cTn id="2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8" y="48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16 L 0.27604 0.0081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3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69 L 0.20261 0.00208 L 0.20261 0.00231 " pathEditMode="relative" rAng="0" ptsTypes="AAA">
                                      <p:cBhvr>
                                        <p:cTn id="30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31 L 0.10651 0.00092 " pathEditMode="relative" ptsTypes="AA">
                                      <p:cBhvr>
                                        <p:cTn id="3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37 L 0.00013 -0.3173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60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0037 L -0.00104 -0.29537 " pathEditMode="relative" ptsTypes="AA">
                                      <p:cBhvr>
                                        <p:cTn id="4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046 L -0.00182 -0.29213 " pathEditMode="relative" ptsTypes="AA">
                                      <p:cBhvr>
                                        <p:cTn id="4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0115 L -0.00143 -0.30301 L -0.00143 -0.30301 " pathEditMode="relative" ptsTypes="AAA">
                                      <p:cBhvr>
                                        <p:cTn id="48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23 L 0 -0.09468 L 0.04688 -0.09607 L 0.04609 -0.23634 L 0.04609 -0.23634 " pathEditMode="relative" ptsTypes="AAAAA">
                                      <p:cBhvr>
                                        <p:cTn id="52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1"/>
                                            </p:cond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254 L 0.303 0.00254 " pathEditMode="relative" ptsTypes="AA">
                                      <p:cBhvr>
                                        <p:cTn id="5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695 L -3.75E-6 -0.12222 L 0.07188 -0.12361 L 0.07266 -0.12361 " pathEditMode="relative" ptsTypes="AAAA">
                                      <p:cBhvr>
                                        <p:cTn id="5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764 L -0.00091 -0.11875 " pathEditMode="relative" ptsTypes="AA">
                                      <p:cBhvr>
                                        <p:cTn id="6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9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417 L 0.00143 -0.05972 L 0.05065 -0.06111 L 0.05065 -0.12778 " pathEditMode="relative" ptsTypes="AAAA">
                                      <p:cBhvr>
                                        <p:cTn id="64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92 L 0.17344 0.00046 " pathEditMode="relative" ptsTypes="AA">
                                      <p:cBhvr>
                                        <p:cTn id="66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162 L 0.22318 -0.00115 " pathEditMode="relative" ptsTypes="AA">
                                      <p:cBhvr>
                                        <p:cTn id="7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9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325 L 0.00091 -0.05925 L 0.0681 -0.05787 " pathEditMode="relative" ptsTypes="AAA">
                                      <p:cBhvr>
                                        <p:cTn id="7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3"/>
                                            </p:cond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393 L 0.00196 0.02871 L -0.10989 0.03102 L -0.11106 0.18403 " pathEditMode="relative" rAng="0" ptsTypes="AAAA">
                                      <p:cBhvr>
                                        <p:cTn id="7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4" y="939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5"/>
                                            </p:cond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185 L 0.00091 0.27986 L 0.04062 0.27986 L 0.03971 -0.29004 " pathEditMode="relative" rAng="0" ptsTypes="AAAA">
                                      <p:cBhvr>
                                        <p:cTn id="8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6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9"/>
                                            </p:cond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044 L -0.00052 0.39329 L 0.10807 0.3919 " pathEditMode="relative" rAng="0" ptsTypes="AAA">
                                      <p:cBhvr>
                                        <p:cTn id="82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194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046 L 0.20612 -0.0004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602 L 0.19154 -0.0125 C 0.20547 -0.01042 0.20052 -0.01042 0.20638 -0.01042 L 0.20508 -0.01042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78" y="-32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2 0.01527 L 0.86315 -0.0002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98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64" grpId="0" animBg="1"/>
      <p:bldP spid="99" grpId="0" animBg="1"/>
      <p:bldP spid="130" grpId="0" animBg="1"/>
      <p:bldP spid="136" grpId="0" animBg="1"/>
      <p:bldP spid="143" grpId="0" animBg="1"/>
      <p:bldP spid="145" grpId="0" animBg="1"/>
      <p:bldP spid="146" grpId="0" animBg="1"/>
      <p:bldP spid="157" grpId="0" animBg="1"/>
      <p:bldP spid="153" grpId="0" animBg="1"/>
      <p:bldP spid="66" grpId="0" animBg="1"/>
      <p:bldP spid="190" grpId="0" animBg="1"/>
      <p:bldP spid="191" grpId="0" animBg="1"/>
      <p:bldP spid="193" grpId="0" animBg="1"/>
      <p:bldP spid="124" grpId="0" animBg="1"/>
      <p:bldP spid="127" grpId="0" animBg="1"/>
      <p:bldP spid="125" grpId="0" animBg="1"/>
      <p:bldP spid="132" grpId="0" animBg="1"/>
      <p:bldP spid="135" grpId="0" animBg="1"/>
      <p:bldP spid="139" grpId="0" animBg="1"/>
      <p:bldP spid="111" grpId="0" animBg="1"/>
      <p:bldP spid="22" grpId="0" animBg="1"/>
      <p:bldP spid="140" grpId="0" animBg="1"/>
      <p:bldP spid="101" grpId="0" animBg="1"/>
      <p:bldP spid="1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7CFC8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F85C3BC-D73B-4CBE-8969-25CBAA97680C}"/>
              </a:ext>
            </a:extLst>
          </p:cNvPr>
          <p:cNvSpPr/>
          <p:nvPr/>
        </p:nvSpPr>
        <p:spPr>
          <a:xfrm rot="10043290">
            <a:off x="1432911" y="446774"/>
            <a:ext cx="5797030" cy="6499245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gradFill flip="none" rotWithShape="1">
            <a:gsLst>
              <a:gs pos="1000">
                <a:srgbClr val="05F714"/>
              </a:gs>
              <a:gs pos="48000">
                <a:srgbClr val="7CFC85"/>
              </a:gs>
              <a:gs pos="100000">
                <a:srgbClr val="CAFECE"/>
              </a:gs>
            </a:gsLst>
            <a:lin ang="5400000" scaled="1"/>
            <a:tileRect/>
          </a:gra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62D34AB-7FF8-489C-9BEB-60629CDB5F5D}"/>
              </a:ext>
            </a:extLst>
          </p:cNvPr>
          <p:cNvSpPr/>
          <p:nvPr/>
        </p:nvSpPr>
        <p:spPr>
          <a:xfrm rot="15787961">
            <a:off x="7043696" y="3895371"/>
            <a:ext cx="574786" cy="284299"/>
          </a:xfrm>
          <a:prstGeom prst="ellipse">
            <a:avLst/>
          </a:prstGeom>
          <a:solidFill>
            <a:srgbClr val="7CF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B225EBB-32FE-4036-94D0-CF2F57017EE6}"/>
              </a:ext>
            </a:extLst>
          </p:cNvPr>
          <p:cNvSpPr/>
          <p:nvPr/>
        </p:nvSpPr>
        <p:spPr>
          <a:xfrm>
            <a:off x="8966200" y="-6004"/>
            <a:ext cx="3225799" cy="869604"/>
          </a:xfrm>
          <a:prstGeom prst="rect">
            <a:avLst/>
          </a:prstGeom>
          <a:solidFill>
            <a:srgbClr val="000000">
              <a:alpha val="4902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Rectangle 34">
            <a:extLst>
              <a:ext uri="{FF2B5EF4-FFF2-40B4-BE49-F238E27FC236}">
                <a16:creationId xmlns:a16="http://schemas.microsoft.com/office/drawing/2014/main" id="{1B2C8DF0-5357-48C8-A124-AC9B47BF3FA4}"/>
              </a:ext>
            </a:extLst>
          </p:cNvPr>
          <p:cNvSpPr/>
          <p:nvPr/>
        </p:nvSpPr>
        <p:spPr>
          <a:xfrm>
            <a:off x="7924800" y="5128369"/>
            <a:ext cx="4267200" cy="1729631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CAF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Rectangle 34">
            <a:extLst>
              <a:ext uri="{FF2B5EF4-FFF2-40B4-BE49-F238E27FC236}">
                <a16:creationId xmlns:a16="http://schemas.microsoft.com/office/drawing/2014/main" id="{304960BB-5233-4392-8F44-F4E1BE8D46EE}"/>
              </a:ext>
            </a:extLst>
          </p:cNvPr>
          <p:cNvSpPr/>
          <p:nvPr/>
        </p:nvSpPr>
        <p:spPr>
          <a:xfrm rot="10800000">
            <a:off x="0" y="-19942"/>
            <a:ext cx="3340100" cy="154394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651889 h 2684800"/>
              <a:gd name="connsiteX1" fmla="*/ 4236203 w 4267200"/>
              <a:gd name="connsiteY1" fmla="*/ 0 h 2684800"/>
              <a:gd name="connsiteX2" fmla="*/ 4267200 w 4267200"/>
              <a:gd name="connsiteY2" fmla="*/ 2684800 h 2684800"/>
              <a:gd name="connsiteX3" fmla="*/ 0 w 4267200"/>
              <a:gd name="connsiteY3" fmla="*/ 2684800 h 2684800"/>
              <a:gd name="connsiteX4" fmla="*/ 10160 w 4267200"/>
              <a:gd name="connsiteY4" fmla="*/ 2651889 h 2684800"/>
              <a:gd name="connsiteX0" fmla="*/ 10160 w 4267200"/>
              <a:gd name="connsiteY0" fmla="*/ 2729335 h 2762246"/>
              <a:gd name="connsiteX1" fmla="*/ 4267200 w 4267200"/>
              <a:gd name="connsiteY1" fmla="*/ 0 h 2762246"/>
              <a:gd name="connsiteX2" fmla="*/ 4267200 w 4267200"/>
              <a:gd name="connsiteY2" fmla="*/ 2762246 h 2762246"/>
              <a:gd name="connsiteX3" fmla="*/ 0 w 4267200"/>
              <a:gd name="connsiteY3" fmla="*/ 2762246 h 2762246"/>
              <a:gd name="connsiteX4" fmla="*/ 10160 w 4267200"/>
              <a:gd name="connsiteY4" fmla="*/ 2729335 h 2762246"/>
              <a:gd name="connsiteX0" fmla="*/ 0 w 5479102"/>
              <a:gd name="connsiteY0" fmla="*/ 2798391 h 2798391"/>
              <a:gd name="connsiteX1" fmla="*/ 5479102 w 5479102"/>
              <a:gd name="connsiteY1" fmla="*/ 0 h 2798391"/>
              <a:gd name="connsiteX2" fmla="*/ 5479102 w 5479102"/>
              <a:gd name="connsiteY2" fmla="*/ 2762246 h 2798391"/>
              <a:gd name="connsiteX3" fmla="*/ 1211902 w 5479102"/>
              <a:gd name="connsiteY3" fmla="*/ 2762246 h 2798391"/>
              <a:gd name="connsiteX4" fmla="*/ 0 w 5479102"/>
              <a:gd name="connsiteY4" fmla="*/ 2798391 h 2798391"/>
              <a:gd name="connsiteX0" fmla="*/ 0 w 5479102"/>
              <a:gd name="connsiteY0" fmla="*/ 2798391 h 2798391"/>
              <a:gd name="connsiteX1" fmla="*/ 5479102 w 5479102"/>
              <a:gd name="connsiteY1" fmla="*/ 0 h 2798391"/>
              <a:gd name="connsiteX2" fmla="*/ 5479102 w 5479102"/>
              <a:gd name="connsiteY2" fmla="*/ 2762246 h 2798391"/>
              <a:gd name="connsiteX3" fmla="*/ 1211902 w 5479102"/>
              <a:gd name="connsiteY3" fmla="*/ 2762246 h 2798391"/>
              <a:gd name="connsiteX4" fmla="*/ 0 w 5479102"/>
              <a:gd name="connsiteY4" fmla="*/ 2798391 h 2798391"/>
              <a:gd name="connsiteX0" fmla="*/ 3079 w 5482181"/>
              <a:gd name="connsiteY0" fmla="*/ 2798391 h 2798391"/>
              <a:gd name="connsiteX1" fmla="*/ 5482181 w 5482181"/>
              <a:gd name="connsiteY1" fmla="*/ 0 h 2798391"/>
              <a:gd name="connsiteX2" fmla="*/ 5482181 w 5482181"/>
              <a:gd name="connsiteY2" fmla="*/ 2762246 h 2798391"/>
              <a:gd name="connsiteX3" fmla="*/ 1214981 w 5482181"/>
              <a:gd name="connsiteY3" fmla="*/ 2762246 h 2798391"/>
              <a:gd name="connsiteX4" fmla="*/ 3079 w 5482181"/>
              <a:gd name="connsiteY4" fmla="*/ 2798391 h 279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181" h="2798391">
                <a:moveTo>
                  <a:pt x="3079" y="2798391"/>
                </a:moveTo>
                <a:cubicBezTo>
                  <a:pt x="-123361" y="538468"/>
                  <a:pt x="3676227" y="3960678"/>
                  <a:pt x="5482181" y="0"/>
                </a:cubicBezTo>
                <a:lnTo>
                  <a:pt x="5482181" y="2762246"/>
                </a:lnTo>
                <a:lnTo>
                  <a:pt x="1214981" y="2762246"/>
                </a:lnTo>
                <a:lnTo>
                  <a:pt x="3079" y="2798391"/>
                </a:lnTo>
                <a:close/>
              </a:path>
            </a:pathLst>
          </a:custGeom>
          <a:solidFill>
            <a:srgbClr val="7CF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6E816FC-A1D9-4C64-A60C-7823DE559EB4}"/>
              </a:ext>
            </a:extLst>
          </p:cNvPr>
          <p:cNvSpPr/>
          <p:nvPr/>
        </p:nvSpPr>
        <p:spPr>
          <a:xfrm rot="3189251">
            <a:off x="567451" y="5933744"/>
            <a:ext cx="808700" cy="322083"/>
          </a:xfrm>
          <a:prstGeom prst="ellipse">
            <a:avLst/>
          </a:prstGeom>
          <a:solidFill>
            <a:srgbClr val="CAF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7" name="Rectangle 34">
            <a:extLst>
              <a:ext uri="{FF2B5EF4-FFF2-40B4-BE49-F238E27FC236}">
                <a16:creationId xmlns:a16="http://schemas.microsoft.com/office/drawing/2014/main" id="{EF9A2C3F-242C-479D-B92D-FC19714FA860}"/>
              </a:ext>
            </a:extLst>
          </p:cNvPr>
          <p:cNvSpPr/>
          <p:nvPr/>
        </p:nvSpPr>
        <p:spPr>
          <a:xfrm rot="16200000" flipH="1" flipV="1">
            <a:off x="-1367651" y="4507916"/>
            <a:ext cx="3708404" cy="991764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CAF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798FE0C7-4FAE-487F-8D47-6DD1F2A5F68A}"/>
              </a:ext>
            </a:extLst>
          </p:cNvPr>
          <p:cNvSpPr txBox="1">
            <a:spLocks/>
          </p:cNvSpPr>
          <p:nvPr/>
        </p:nvSpPr>
        <p:spPr>
          <a:xfrm>
            <a:off x="7155594" y="2165696"/>
            <a:ext cx="5036405" cy="939196"/>
          </a:xfrm>
          <a:prstGeom prst="rect">
            <a:avLst/>
          </a:prstGeom>
          <a:solidFill>
            <a:srgbClr val="05F714"/>
          </a:solidFill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6000" b="0" dirty="0">
                <a:solidFill>
                  <a:srgbClr val="F7F3F0"/>
                </a:solidFill>
                <a:effectLst/>
                <a:latin typeface="Consolas" panose="020B0609020204030204" pitchFamily="49" charset="0"/>
              </a:rPr>
              <a:t>Intermediate</a:t>
            </a:r>
            <a:endParaRPr lang="en-ID" sz="5400" b="0" dirty="0">
              <a:solidFill>
                <a:srgbClr val="F7F3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2AA5717E-D79A-44D6-9C97-8A49B8ADD692}"/>
              </a:ext>
            </a:extLst>
          </p:cNvPr>
          <p:cNvSpPr txBox="1">
            <a:spLocks/>
          </p:cNvSpPr>
          <p:nvPr/>
        </p:nvSpPr>
        <p:spPr>
          <a:xfrm>
            <a:off x="8813289" y="3390987"/>
            <a:ext cx="3403599" cy="994629"/>
          </a:xfrm>
          <a:prstGeom prst="rect">
            <a:avLst/>
          </a:prstGeom>
          <a:solidFill>
            <a:srgbClr val="24285B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0" dirty="0">
                <a:solidFill>
                  <a:srgbClr val="F7F3F0"/>
                </a:solidFill>
                <a:effectLst/>
                <a:latin typeface="Consolas" panose="020B0609020204030204" pitchFamily="49" charset="0"/>
              </a:rPr>
              <a:t>Python</a:t>
            </a:r>
            <a:endParaRPr lang="en-ID" sz="6600" b="0" dirty="0">
              <a:solidFill>
                <a:srgbClr val="F7F3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0F30B48-BAB5-478A-AEBE-231092003CD5}"/>
              </a:ext>
            </a:extLst>
          </p:cNvPr>
          <p:cNvSpPr/>
          <p:nvPr/>
        </p:nvSpPr>
        <p:spPr>
          <a:xfrm rot="20328536">
            <a:off x="10879652" y="5508739"/>
            <a:ext cx="574786" cy="284299"/>
          </a:xfrm>
          <a:prstGeom prst="ellipse">
            <a:avLst/>
          </a:prstGeom>
          <a:solidFill>
            <a:srgbClr val="CAF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AF5B8716-80C6-488A-A56D-2C1907EA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14" y="62197"/>
            <a:ext cx="3019774" cy="77600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E51F6AA-D673-40DB-90AF-7CB666B25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88548" y="-1308100"/>
            <a:ext cx="12646261" cy="94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3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6CAB64EE-6F88-478E-AC21-CB779DC9B3C0}"/>
              </a:ext>
            </a:extLst>
          </p:cNvPr>
          <p:cNvSpPr txBox="1">
            <a:spLocks/>
          </p:cNvSpPr>
          <p:nvPr/>
        </p:nvSpPr>
        <p:spPr>
          <a:xfrm>
            <a:off x="4342247" y="691372"/>
            <a:ext cx="7539789" cy="1432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b="1" dirty="0">
                <a:solidFill>
                  <a:srgbClr val="6C63FF"/>
                </a:solidFill>
                <a:latin typeface="Titillium (Body)"/>
              </a:rPr>
              <a:t>PENERAPAN ALGORITMA</a:t>
            </a:r>
            <a:r>
              <a:rPr lang="en-US" dirty="0">
                <a:solidFill>
                  <a:srgbClr val="6C63FF"/>
                </a:solidFill>
                <a:latin typeface="Titillium (Body)"/>
              </a:rPr>
              <a:t> </a:t>
            </a:r>
            <a:r>
              <a:rPr lang="en-US" b="1" dirty="0">
                <a:solidFill>
                  <a:srgbClr val="6C63FF"/>
                </a:solidFill>
                <a:latin typeface="Titillium (Body)"/>
              </a:rPr>
              <a:t>LSTM </a:t>
            </a:r>
            <a:br>
              <a:rPr lang="en-US" b="1" dirty="0">
                <a:solidFill>
                  <a:srgbClr val="6C63FF"/>
                </a:solidFill>
                <a:latin typeface="Titillium (Body)"/>
              </a:rPr>
            </a:br>
            <a:r>
              <a:rPr lang="en-US" sz="3600" b="1" i="1" dirty="0">
                <a:solidFill>
                  <a:srgbClr val="6C63FF"/>
                </a:solidFill>
                <a:latin typeface="Titillium "/>
              </a:rPr>
              <a:t>( Long-Short Term Memory ) </a:t>
            </a:r>
            <a:endParaRPr lang="en-ID" sz="3600" dirty="0">
              <a:solidFill>
                <a:srgbClr val="6C63FF"/>
              </a:solidFill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720E1D8C-0681-4EAE-8AE8-28C4C480FDC8}"/>
              </a:ext>
            </a:extLst>
          </p:cNvPr>
          <p:cNvSpPr txBox="1">
            <a:spLocks/>
          </p:cNvSpPr>
          <p:nvPr/>
        </p:nvSpPr>
        <p:spPr>
          <a:xfrm>
            <a:off x="6531684" y="2162545"/>
            <a:ext cx="5276141" cy="4980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b="1" dirty="0">
                <a:solidFill>
                  <a:srgbClr val="6C63FF"/>
                </a:solidFill>
                <a:latin typeface="Titillium (Body)"/>
              </a:rPr>
              <a:t>UNTUK PREDIKSI</a:t>
            </a:r>
            <a:r>
              <a:rPr lang="en-US" sz="2900" dirty="0">
                <a:solidFill>
                  <a:srgbClr val="6C63FF"/>
                </a:solidFill>
                <a:latin typeface="Titillium (Body)"/>
              </a:rPr>
              <a:t> </a:t>
            </a:r>
            <a:r>
              <a:rPr lang="en-US" sz="2900" b="1" dirty="0">
                <a:solidFill>
                  <a:srgbClr val="6C63FF"/>
                </a:solidFill>
                <a:latin typeface="Titillium (Body)"/>
              </a:rPr>
              <a:t>HARGA SAHAM </a:t>
            </a:r>
            <a:endParaRPr lang="id-ID" sz="2900" dirty="0">
              <a:solidFill>
                <a:srgbClr val="6C63FF"/>
              </a:solidFill>
              <a:latin typeface="Titillium (Body)"/>
            </a:endParaRPr>
          </a:p>
          <a:p>
            <a:endParaRPr lang="en-ID" sz="2900" dirty="0">
              <a:solidFill>
                <a:srgbClr val="6C63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ADCF2E-7281-412D-A8DB-6B1F1F1C1FCE}"/>
              </a:ext>
            </a:extLst>
          </p:cNvPr>
          <p:cNvSpPr/>
          <p:nvPr/>
        </p:nvSpPr>
        <p:spPr>
          <a:xfrm>
            <a:off x="7924800" y="5128369"/>
            <a:ext cx="4267200" cy="1729631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Rectangle 34">
            <a:extLst>
              <a:ext uri="{FF2B5EF4-FFF2-40B4-BE49-F238E27FC236}">
                <a16:creationId xmlns:a16="http://schemas.microsoft.com/office/drawing/2014/main" id="{22EC9313-EC1D-413E-93AA-6484714DC69B}"/>
              </a:ext>
            </a:extLst>
          </p:cNvPr>
          <p:cNvSpPr/>
          <p:nvPr/>
        </p:nvSpPr>
        <p:spPr>
          <a:xfrm rot="10800000">
            <a:off x="0" y="0"/>
            <a:ext cx="4882744" cy="1979130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6ABA74B-D6A0-41FB-8711-B7D23DA4B65E}"/>
              </a:ext>
            </a:extLst>
          </p:cNvPr>
          <p:cNvSpPr/>
          <p:nvPr/>
        </p:nvSpPr>
        <p:spPr>
          <a:xfrm rot="20174009">
            <a:off x="10676494" y="5544244"/>
            <a:ext cx="808700" cy="322083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BFE9FAD-F9A8-4A3D-A1B9-A583549FE66F}"/>
              </a:ext>
            </a:extLst>
          </p:cNvPr>
          <p:cNvSpPr/>
          <p:nvPr/>
        </p:nvSpPr>
        <p:spPr>
          <a:xfrm rot="1362494">
            <a:off x="4958430" y="358517"/>
            <a:ext cx="649464" cy="304967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44080B25-CBDF-4D9B-A349-EA95DA5877E6}"/>
              </a:ext>
            </a:extLst>
          </p:cNvPr>
          <p:cNvSpPr/>
          <p:nvPr/>
        </p:nvSpPr>
        <p:spPr>
          <a:xfrm rot="16200000">
            <a:off x="10828973" y="801050"/>
            <a:ext cx="2164081" cy="561974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E62C39E-E042-4667-BD27-B3A834C81EBC}"/>
              </a:ext>
            </a:extLst>
          </p:cNvPr>
          <p:cNvSpPr/>
          <p:nvPr/>
        </p:nvSpPr>
        <p:spPr>
          <a:xfrm rot="19333278">
            <a:off x="10903619" y="-30398"/>
            <a:ext cx="354450" cy="778433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6F37FC-6211-4313-B6F7-83170EC7EE6E}"/>
              </a:ext>
            </a:extLst>
          </p:cNvPr>
          <p:cNvSpPr/>
          <p:nvPr/>
        </p:nvSpPr>
        <p:spPr>
          <a:xfrm rot="19333278">
            <a:off x="5437833" y="6036755"/>
            <a:ext cx="792636" cy="259748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393143E-681E-4114-A909-E3188135B9FB}"/>
              </a:ext>
            </a:extLst>
          </p:cNvPr>
          <p:cNvSpPr/>
          <p:nvPr/>
        </p:nvSpPr>
        <p:spPr>
          <a:xfrm rot="743197">
            <a:off x="4670130" y="544454"/>
            <a:ext cx="244454" cy="300128"/>
          </a:xfrm>
          <a:prstGeom prst="ellipse">
            <a:avLst/>
          </a:prstGeom>
          <a:solidFill>
            <a:srgbClr val="CBD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932E51-C831-4D86-9D32-8FAD46223371}"/>
              </a:ext>
            </a:extLst>
          </p:cNvPr>
          <p:cNvSpPr/>
          <p:nvPr/>
        </p:nvSpPr>
        <p:spPr>
          <a:xfrm rot="19333278">
            <a:off x="6560472" y="2744261"/>
            <a:ext cx="346265" cy="399445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1" name="Graphic 3">
            <a:extLst>
              <a:ext uri="{FF2B5EF4-FFF2-40B4-BE49-F238E27FC236}">
                <a16:creationId xmlns:a16="http://schemas.microsoft.com/office/drawing/2014/main" id="{E746D6F7-82F9-4EC1-AC51-290DDE6CD145}"/>
              </a:ext>
            </a:extLst>
          </p:cNvPr>
          <p:cNvGrpSpPr/>
          <p:nvPr/>
        </p:nvGrpSpPr>
        <p:grpSpPr>
          <a:xfrm>
            <a:off x="45175" y="994999"/>
            <a:ext cx="6549302" cy="5033072"/>
            <a:chOff x="45175" y="994999"/>
            <a:chExt cx="6549302" cy="5033072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B2CDA5B-DDBB-4AFE-A264-176B0AAA7C73}"/>
                </a:ext>
              </a:extLst>
            </p:cNvPr>
            <p:cNvSpPr/>
            <p:nvPr/>
          </p:nvSpPr>
          <p:spPr>
            <a:xfrm>
              <a:off x="45175" y="994999"/>
              <a:ext cx="6549302" cy="5033072"/>
            </a:xfrm>
            <a:custGeom>
              <a:avLst/>
              <a:gdLst>
                <a:gd name="connsiteX0" fmla="*/ 1105648 w 6549302"/>
                <a:gd name="connsiteY0" fmla="*/ 4895867 h 5033072"/>
                <a:gd name="connsiteX1" fmla="*/ 456230 w 6549302"/>
                <a:gd name="connsiteY1" fmla="*/ 4616953 h 5033072"/>
                <a:gd name="connsiteX2" fmla="*/ 153 w 6549302"/>
                <a:gd name="connsiteY2" fmla="*/ 3937418 h 5033072"/>
                <a:gd name="connsiteX3" fmla="*/ 251540 w 6549302"/>
                <a:gd name="connsiteY3" fmla="*/ 3078703 h 5033072"/>
                <a:gd name="connsiteX4" fmla="*/ 593707 w 6549302"/>
                <a:gd name="connsiteY4" fmla="*/ 1923325 h 5033072"/>
                <a:gd name="connsiteX5" fmla="*/ 835930 w 6549302"/>
                <a:gd name="connsiteY5" fmla="*/ 687231 h 5033072"/>
                <a:gd name="connsiteX6" fmla="*/ 2407104 w 6549302"/>
                <a:gd name="connsiteY6" fmla="*/ 1358 h 5033072"/>
                <a:gd name="connsiteX7" fmla="*/ 3594213 w 6549302"/>
                <a:gd name="connsiteY7" fmla="*/ 177581 h 5033072"/>
                <a:gd name="connsiteX8" fmla="*/ 4685306 w 6549302"/>
                <a:gd name="connsiteY8" fmla="*/ 804291 h 5033072"/>
                <a:gd name="connsiteX9" fmla="*/ 5489660 w 6549302"/>
                <a:gd name="connsiteY9" fmla="*/ 1026154 h 5033072"/>
                <a:gd name="connsiteX10" fmla="*/ 6222438 w 6549302"/>
                <a:gd name="connsiteY10" fmla="*/ 1733157 h 5033072"/>
                <a:gd name="connsiteX11" fmla="*/ 6525762 w 6549302"/>
                <a:gd name="connsiteY11" fmla="*/ 2705128 h 5033072"/>
                <a:gd name="connsiteX12" fmla="*/ 6035643 w 6549302"/>
                <a:gd name="connsiteY12" fmla="*/ 4434814 h 5033072"/>
                <a:gd name="connsiteX13" fmla="*/ 5008706 w 6549302"/>
                <a:gd name="connsiteY13" fmla="*/ 5022645 h 5033072"/>
                <a:gd name="connsiteX14" fmla="*/ 1105648 w 6549302"/>
                <a:gd name="connsiteY14" fmla="*/ 4895867 h 50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9302" h="5033072">
                  <a:moveTo>
                    <a:pt x="1105648" y="4895867"/>
                  </a:moveTo>
                  <a:cubicBezTo>
                    <a:pt x="868143" y="4858087"/>
                    <a:pt x="644583" y="4762030"/>
                    <a:pt x="456230" y="4616953"/>
                  </a:cubicBezTo>
                  <a:cubicBezTo>
                    <a:pt x="234083" y="4447915"/>
                    <a:pt x="-7267" y="4220135"/>
                    <a:pt x="153" y="3937418"/>
                  </a:cubicBezTo>
                  <a:cubicBezTo>
                    <a:pt x="8009" y="3637375"/>
                    <a:pt x="123664" y="3348742"/>
                    <a:pt x="251540" y="3078703"/>
                  </a:cubicBezTo>
                  <a:cubicBezTo>
                    <a:pt x="420442" y="2714003"/>
                    <a:pt x="656118" y="2329440"/>
                    <a:pt x="593707" y="1923325"/>
                  </a:cubicBezTo>
                  <a:cubicBezTo>
                    <a:pt x="532170" y="1523549"/>
                    <a:pt x="615093" y="1031225"/>
                    <a:pt x="835930" y="687231"/>
                  </a:cubicBezTo>
                  <a:cubicBezTo>
                    <a:pt x="1185080" y="145463"/>
                    <a:pt x="1796092" y="14036"/>
                    <a:pt x="2407104" y="1358"/>
                  </a:cubicBezTo>
                  <a:cubicBezTo>
                    <a:pt x="2810808" y="-6671"/>
                    <a:pt x="3226297" y="16571"/>
                    <a:pt x="3594213" y="177581"/>
                  </a:cubicBezTo>
                  <a:cubicBezTo>
                    <a:pt x="3980896" y="346619"/>
                    <a:pt x="4290331" y="658918"/>
                    <a:pt x="4685306" y="804291"/>
                  </a:cubicBezTo>
                  <a:cubicBezTo>
                    <a:pt x="4947168" y="899797"/>
                    <a:pt x="5233471" y="918814"/>
                    <a:pt x="5489660" y="1026154"/>
                  </a:cubicBezTo>
                  <a:cubicBezTo>
                    <a:pt x="5812187" y="1161807"/>
                    <a:pt x="6060956" y="1430578"/>
                    <a:pt x="6222438" y="1733157"/>
                  </a:cubicBezTo>
                  <a:cubicBezTo>
                    <a:pt x="6383920" y="2035736"/>
                    <a:pt x="6465097" y="2371700"/>
                    <a:pt x="6525762" y="2705128"/>
                  </a:cubicBezTo>
                  <a:cubicBezTo>
                    <a:pt x="6627888" y="3269294"/>
                    <a:pt x="6385229" y="3972917"/>
                    <a:pt x="6035643" y="4434814"/>
                  </a:cubicBezTo>
                  <a:cubicBezTo>
                    <a:pt x="5801276" y="4743309"/>
                    <a:pt x="5411101" y="5098713"/>
                    <a:pt x="5008706" y="5022645"/>
                  </a:cubicBezTo>
                  <a:cubicBezTo>
                    <a:pt x="2968799" y="4645690"/>
                    <a:pt x="3361156" y="5248312"/>
                    <a:pt x="1105648" y="4895867"/>
                  </a:cubicBezTo>
                  <a:close/>
                </a:path>
              </a:pathLst>
            </a:custGeom>
            <a:solidFill>
              <a:srgbClr val="6C63FF">
                <a:alpha val="18000"/>
              </a:srgbClr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EDF0DBB-FB63-40C2-8142-2CC6856C9A0C}"/>
                </a:ext>
              </a:extLst>
            </p:cNvPr>
            <p:cNvSpPr/>
            <p:nvPr/>
          </p:nvSpPr>
          <p:spPr>
            <a:xfrm>
              <a:off x="5070043" y="2549174"/>
              <a:ext cx="950123" cy="606664"/>
            </a:xfrm>
            <a:custGeom>
              <a:avLst/>
              <a:gdLst>
                <a:gd name="connsiteX0" fmla="*/ 948801 w 950123"/>
                <a:gd name="connsiteY0" fmla="*/ 405494 h 606664"/>
                <a:gd name="connsiteX1" fmla="*/ 741493 w 950123"/>
                <a:gd name="connsiteY1" fmla="*/ 606649 h 606664"/>
                <a:gd name="connsiteX2" fmla="*/ 207730 w 950123"/>
                <a:gd name="connsiteY2" fmla="*/ 606649 h 606664"/>
                <a:gd name="connsiteX3" fmla="*/ -14 w 950123"/>
                <a:gd name="connsiteY3" fmla="*/ 405494 h 606664"/>
                <a:gd name="connsiteX4" fmla="*/ 207730 w 950123"/>
                <a:gd name="connsiteY4" fmla="*/ 204338 h 606664"/>
                <a:gd name="connsiteX5" fmla="*/ 284543 w 950123"/>
                <a:gd name="connsiteY5" fmla="*/ 204338 h 606664"/>
                <a:gd name="connsiteX6" fmla="*/ 284543 w 950123"/>
                <a:gd name="connsiteY6" fmla="*/ 187857 h 606664"/>
                <a:gd name="connsiteX7" fmla="*/ 471993 w 950123"/>
                <a:gd name="connsiteY7" fmla="*/ 13 h 606664"/>
                <a:gd name="connsiteX8" fmla="*/ 665989 w 950123"/>
                <a:gd name="connsiteY8" fmla="*/ 181518 h 606664"/>
                <a:gd name="connsiteX9" fmla="*/ 665989 w 950123"/>
                <a:gd name="connsiteY9" fmla="*/ 187857 h 606664"/>
                <a:gd name="connsiteX10" fmla="*/ 665989 w 950123"/>
                <a:gd name="connsiteY10" fmla="*/ 204338 h 606664"/>
                <a:gd name="connsiteX11" fmla="*/ 742366 w 950123"/>
                <a:gd name="connsiteY11" fmla="*/ 204338 h 606664"/>
                <a:gd name="connsiteX12" fmla="*/ 950110 w 950123"/>
                <a:gd name="connsiteY12" fmla="*/ 405494 h 60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123" h="606664">
                  <a:moveTo>
                    <a:pt x="948801" y="405494"/>
                  </a:moveTo>
                  <a:cubicBezTo>
                    <a:pt x="948801" y="516425"/>
                    <a:pt x="856058" y="606417"/>
                    <a:pt x="741493" y="606649"/>
                  </a:cubicBezTo>
                  <a:lnTo>
                    <a:pt x="207730" y="606649"/>
                  </a:lnTo>
                  <a:cubicBezTo>
                    <a:pt x="92991" y="606649"/>
                    <a:pt x="-14" y="516590"/>
                    <a:pt x="-14" y="405494"/>
                  </a:cubicBezTo>
                  <a:cubicBezTo>
                    <a:pt x="-14" y="294397"/>
                    <a:pt x="92991" y="204338"/>
                    <a:pt x="207730" y="204338"/>
                  </a:cubicBezTo>
                  <a:lnTo>
                    <a:pt x="284543" y="204338"/>
                  </a:lnTo>
                  <a:cubicBezTo>
                    <a:pt x="284107" y="198853"/>
                    <a:pt x="284107" y="193342"/>
                    <a:pt x="284543" y="187857"/>
                  </a:cubicBezTo>
                  <a:cubicBezTo>
                    <a:pt x="282754" y="85863"/>
                    <a:pt x="366681" y="1762"/>
                    <a:pt x="471993" y="13"/>
                  </a:cubicBezTo>
                  <a:cubicBezTo>
                    <a:pt x="577305" y="-1737"/>
                    <a:pt x="664200" y="79524"/>
                    <a:pt x="665989" y="181518"/>
                  </a:cubicBezTo>
                  <a:lnTo>
                    <a:pt x="665989" y="187857"/>
                  </a:lnTo>
                  <a:cubicBezTo>
                    <a:pt x="665989" y="193350"/>
                    <a:pt x="665989" y="198844"/>
                    <a:pt x="665989" y="204338"/>
                  </a:cubicBezTo>
                  <a:lnTo>
                    <a:pt x="742366" y="204338"/>
                  </a:lnTo>
                  <a:cubicBezTo>
                    <a:pt x="857105" y="204338"/>
                    <a:pt x="950110" y="294397"/>
                    <a:pt x="950110" y="405494"/>
                  </a:cubicBezTo>
                  <a:close/>
                </a:path>
              </a:pathLst>
            </a:custGeom>
            <a:solidFill>
              <a:srgbClr val="6C63FF">
                <a:alpha val="31000"/>
              </a:srgbClr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78988D9-E33B-41E1-BEC2-67AE07F517F0}"/>
                </a:ext>
              </a:extLst>
            </p:cNvPr>
            <p:cNvSpPr/>
            <p:nvPr/>
          </p:nvSpPr>
          <p:spPr>
            <a:xfrm>
              <a:off x="5005887" y="2524510"/>
              <a:ext cx="948378" cy="612312"/>
            </a:xfrm>
            <a:custGeom>
              <a:avLst/>
              <a:gdLst>
                <a:gd name="connsiteX0" fmla="*/ 948364 w 948378"/>
                <a:gd name="connsiteY0" fmla="*/ 411141 h 612312"/>
                <a:gd name="connsiteX1" fmla="*/ 741056 w 948378"/>
                <a:gd name="connsiteY1" fmla="*/ 612297 h 612312"/>
                <a:gd name="connsiteX2" fmla="*/ 207730 w 948378"/>
                <a:gd name="connsiteY2" fmla="*/ 612297 h 612312"/>
                <a:gd name="connsiteX3" fmla="*/ -14 w 948378"/>
                <a:gd name="connsiteY3" fmla="*/ 411141 h 612312"/>
                <a:gd name="connsiteX4" fmla="*/ 207730 w 948378"/>
                <a:gd name="connsiteY4" fmla="*/ 209986 h 612312"/>
                <a:gd name="connsiteX5" fmla="*/ 284106 w 948378"/>
                <a:gd name="connsiteY5" fmla="*/ 209986 h 612312"/>
                <a:gd name="connsiteX6" fmla="*/ 284106 w 948378"/>
                <a:gd name="connsiteY6" fmla="*/ 193927 h 612312"/>
                <a:gd name="connsiteX7" fmla="*/ 465926 w 948378"/>
                <a:gd name="connsiteY7" fmla="*/ 200 h 612312"/>
                <a:gd name="connsiteX8" fmla="*/ 665989 w 948378"/>
                <a:gd name="connsiteY8" fmla="*/ 176245 h 612312"/>
                <a:gd name="connsiteX9" fmla="*/ 665989 w 948378"/>
                <a:gd name="connsiteY9" fmla="*/ 193927 h 612312"/>
                <a:gd name="connsiteX10" fmla="*/ 665989 w 948378"/>
                <a:gd name="connsiteY10" fmla="*/ 193927 h 612312"/>
                <a:gd name="connsiteX11" fmla="*/ 665989 w 948378"/>
                <a:gd name="connsiteY11" fmla="*/ 210408 h 612312"/>
                <a:gd name="connsiteX12" fmla="*/ 742366 w 948378"/>
                <a:gd name="connsiteY12" fmla="*/ 210408 h 612312"/>
                <a:gd name="connsiteX13" fmla="*/ 948364 w 948378"/>
                <a:gd name="connsiteY13" fmla="*/ 411141 h 61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8378" h="612312">
                  <a:moveTo>
                    <a:pt x="948364" y="411141"/>
                  </a:moveTo>
                  <a:cubicBezTo>
                    <a:pt x="948364" y="522073"/>
                    <a:pt x="855621" y="612065"/>
                    <a:pt x="741056" y="612297"/>
                  </a:cubicBezTo>
                  <a:lnTo>
                    <a:pt x="207730" y="612297"/>
                  </a:lnTo>
                  <a:cubicBezTo>
                    <a:pt x="92991" y="612297"/>
                    <a:pt x="-14" y="522237"/>
                    <a:pt x="-14" y="411141"/>
                  </a:cubicBezTo>
                  <a:cubicBezTo>
                    <a:pt x="-14" y="300045"/>
                    <a:pt x="92991" y="209986"/>
                    <a:pt x="207730" y="209986"/>
                  </a:cubicBezTo>
                  <a:lnTo>
                    <a:pt x="284106" y="209986"/>
                  </a:lnTo>
                  <a:cubicBezTo>
                    <a:pt x="284106" y="204492"/>
                    <a:pt x="284106" y="198998"/>
                    <a:pt x="284106" y="193927"/>
                  </a:cubicBezTo>
                  <a:cubicBezTo>
                    <a:pt x="279044" y="91819"/>
                    <a:pt x="360483" y="5081"/>
                    <a:pt x="465926" y="200"/>
                  </a:cubicBezTo>
                  <a:cubicBezTo>
                    <a:pt x="571369" y="-4685"/>
                    <a:pt x="660926" y="74133"/>
                    <a:pt x="665989" y="176245"/>
                  </a:cubicBezTo>
                  <a:cubicBezTo>
                    <a:pt x="666295" y="182136"/>
                    <a:pt x="666295" y="188036"/>
                    <a:pt x="665989" y="193927"/>
                  </a:cubicBezTo>
                  <a:lnTo>
                    <a:pt x="665989" y="193927"/>
                  </a:lnTo>
                  <a:cubicBezTo>
                    <a:pt x="665989" y="199421"/>
                    <a:pt x="665989" y="204914"/>
                    <a:pt x="665989" y="210408"/>
                  </a:cubicBezTo>
                  <a:lnTo>
                    <a:pt x="742366" y="210408"/>
                  </a:lnTo>
                  <a:cubicBezTo>
                    <a:pt x="856363" y="211105"/>
                    <a:pt x="948364" y="300772"/>
                    <a:pt x="948364" y="411141"/>
                  </a:cubicBezTo>
                  <a:close/>
                </a:path>
              </a:pathLst>
            </a:custGeom>
            <a:solidFill>
              <a:srgbClr val="FFFF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205" name="Graphic 3">
              <a:extLst>
                <a:ext uri="{FF2B5EF4-FFF2-40B4-BE49-F238E27FC236}">
                  <a16:creationId xmlns:a16="http://schemas.microsoft.com/office/drawing/2014/main" id="{E746D6F7-82F9-4EC1-AC51-290DDE6CD145}"/>
                </a:ext>
              </a:extLst>
            </p:cNvPr>
            <p:cNvGrpSpPr/>
            <p:nvPr/>
          </p:nvGrpSpPr>
          <p:grpSpPr>
            <a:xfrm>
              <a:off x="914591" y="1997851"/>
              <a:ext cx="1963406" cy="1709521"/>
              <a:chOff x="914591" y="1997851"/>
              <a:chExt cx="1963406" cy="1709521"/>
            </a:xfrm>
            <a:solidFill>
              <a:srgbClr val="6C63FF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9E0C5E06-79BD-4AFC-AEDD-D2A708FCE619}"/>
                  </a:ext>
                </a:extLst>
              </p:cNvPr>
              <p:cNvSpPr/>
              <p:nvPr/>
            </p:nvSpPr>
            <p:spPr>
              <a:xfrm>
                <a:off x="914591" y="2484793"/>
                <a:ext cx="1257125" cy="1222579"/>
              </a:xfrm>
              <a:custGeom>
                <a:avLst/>
                <a:gdLst>
                  <a:gd name="connsiteX0" fmla="*/ 100500 w 1257125"/>
                  <a:gd name="connsiteY0" fmla="*/ 924588 h 1222579"/>
                  <a:gd name="connsiteX1" fmla="*/ 117958 w 1257125"/>
                  <a:gd name="connsiteY1" fmla="*/ 882328 h 1222579"/>
                  <a:gd name="connsiteX2" fmla="*/ 172949 w 1257125"/>
                  <a:gd name="connsiteY2" fmla="*/ 789357 h 1222579"/>
                  <a:gd name="connsiteX3" fmla="*/ 124068 w 1257125"/>
                  <a:gd name="connsiteY3" fmla="*/ 670185 h 1222579"/>
                  <a:gd name="connsiteX4" fmla="*/ 44200 w 1257125"/>
                  <a:gd name="connsiteY4" fmla="*/ 632574 h 1222579"/>
                  <a:gd name="connsiteX5" fmla="*/ 556 w 1257125"/>
                  <a:gd name="connsiteY5" fmla="*/ 566649 h 1222579"/>
                  <a:gd name="connsiteX6" fmla="*/ 6666 w 1257125"/>
                  <a:gd name="connsiteY6" fmla="*/ 510866 h 1222579"/>
                  <a:gd name="connsiteX7" fmla="*/ 76933 w 1257125"/>
                  <a:gd name="connsiteY7" fmla="*/ 452548 h 1222579"/>
                  <a:gd name="connsiteX8" fmla="*/ 157237 w 1257125"/>
                  <a:gd name="connsiteY8" fmla="*/ 434799 h 1222579"/>
                  <a:gd name="connsiteX9" fmla="*/ 227067 w 1257125"/>
                  <a:gd name="connsiteY9" fmla="*/ 291539 h 1222579"/>
                  <a:gd name="connsiteX10" fmla="*/ 199571 w 1257125"/>
                  <a:gd name="connsiteY10" fmla="*/ 221810 h 1222579"/>
                  <a:gd name="connsiteX11" fmla="*/ 219211 w 1257125"/>
                  <a:gd name="connsiteY11" fmla="*/ 145743 h 1222579"/>
                  <a:gd name="connsiteX12" fmla="*/ 262855 w 1257125"/>
                  <a:gd name="connsiteY12" fmla="*/ 112780 h 1222579"/>
                  <a:gd name="connsiteX13" fmla="*/ 350142 w 1257125"/>
                  <a:gd name="connsiteY13" fmla="*/ 115316 h 1222579"/>
                  <a:gd name="connsiteX14" fmla="*/ 422591 w 1257125"/>
                  <a:gd name="connsiteY14" fmla="*/ 162224 h 1222579"/>
                  <a:gd name="connsiteX15" fmla="*/ 568797 w 1257125"/>
                  <a:gd name="connsiteY15" fmla="*/ 124613 h 1222579"/>
                  <a:gd name="connsiteX16" fmla="*/ 609822 w 1257125"/>
                  <a:gd name="connsiteY16" fmla="*/ 43052 h 1222579"/>
                  <a:gd name="connsiteX17" fmla="*/ 680089 w 1257125"/>
                  <a:gd name="connsiteY17" fmla="*/ 792 h 1222579"/>
                  <a:gd name="connsiteX18" fmla="*/ 737262 w 1257125"/>
                  <a:gd name="connsiteY18" fmla="*/ 8399 h 1222579"/>
                  <a:gd name="connsiteX19" fmla="*/ 791817 w 1257125"/>
                  <a:gd name="connsiteY19" fmla="*/ 67563 h 1222579"/>
                  <a:gd name="connsiteX20" fmla="*/ 819749 w 1257125"/>
                  <a:gd name="connsiteY20" fmla="*/ 168563 h 1222579"/>
                  <a:gd name="connsiteX21" fmla="*/ 945006 w 1257125"/>
                  <a:gd name="connsiteY21" fmla="*/ 223078 h 1222579"/>
                  <a:gd name="connsiteX22" fmla="*/ 1023565 w 1257125"/>
                  <a:gd name="connsiteY22" fmla="*/ 196032 h 1222579"/>
                  <a:gd name="connsiteX23" fmla="*/ 1110852 w 1257125"/>
                  <a:gd name="connsiteY23" fmla="*/ 217162 h 1222579"/>
                  <a:gd name="connsiteX24" fmla="*/ 1147077 w 1257125"/>
                  <a:gd name="connsiteY24" fmla="*/ 263225 h 1222579"/>
                  <a:gd name="connsiteX25" fmla="*/ 1140530 w 1257125"/>
                  <a:gd name="connsiteY25" fmla="*/ 338024 h 1222579"/>
                  <a:gd name="connsiteX26" fmla="*/ 1090776 w 1257125"/>
                  <a:gd name="connsiteY26" fmla="*/ 412401 h 1222579"/>
                  <a:gd name="connsiteX27" fmla="*/ 1147513 w 1257125"/>
                  <a:gd name="connsiteY27" fmla="*/ 561155 h 1222579"/>
                  <a:gd name="connsiteX28" fmla="*/ 1213415 w 1257125"/>
                  <a:gd name="connsiteY28" fmla="*/ 589046 h 1222579"/>
                  <a:gd name="connsiteX29" fmla="*/ 1257059 w 1257125"/>
                  <a:gd name="connsiteY29" fmla="*/ 649477 h 1222579"/>
                  <a:gd name="connsiteX30" fmla="*/ 1249203 w 1257125"/>
                  <a:gd name="connsiteY30" fmla="*/ 716248 h 1222579"/>
                  <a:gd name="connsiteX31" fmla="*/ 1187229 w 1257125"/>
                  <a:gd name="connsiteY31" fmla="*/ 768227 h 1222579"/>
                  <a:gd name="connsiteX32" fmla="*/ 1089903 w 1257125"/>
                  <a:gd name="connsiteY32" fmla="*/ 791470 h 1222579"/>
                  <a:gd name="connsiteX33" fmla="*/ 1027929 w 1257125"/>
                  <a:gd name="connsiteY33" fmla="*/ 912755 h 1222579"/>
                  <a:gd name="connsiteX34" fmla="*/ 1055425 w 1257125"/>
                  <a:gd name="connsiteY34" fmla="*/ 993048 h 1222579"/>
                  <a:gd name="connsiteX35" fmla="*/ 1035432 w 1257125"/>
                  <a:gd name="connsiteY35" fmla="*/ 1077517 h 1222579"/>
                  <a:gd name="connsiteX36" fmla="*/ 1035349 w 1257125"/>
                  <a:gd name="connsiteY36" fmla="*/ 1077568 h 1222579"/>
                  <a:gd name="connsiteX37" fmla="*/ 996069 w 1257125"/>
                  <a:gd name="connsiteY37" fmla="*/ 1107149 h 1222579"/>
                  <a:gd name="connsiteX38" fmla="*/ 908782 w 1257125"/>
                  <a:gd name="connsiteY38" fmla="*/ 1104191 h 1222579"/>
                  <a:gd name="connsiteX39" fmla="*/ 828041 w 1257125"/>
                  <a:gd name="connsiteY39" fmla="*/ 1056015 h 1222579"/>
                  <a:gd name="connsiteX40" fmla="*/ 688818 w 1257125"/>
                  <a:gd name="connsiteY40" fmla="*/ 1098275 h 1222579"/>
                  <a:gd name="connsiteX41" fmla="*/ 647792 w 1257125"/>
                  <a:gd name="connsiteY41" fmla="*/ 1179836 h 1222579"/>
                  <a:gd name="connsiteX42" fmla="*/ 581454 w 1257125"/>
                  <a:gd name="connsiteY42" fmla="*/ 1222095 h 1222579"/>
                  <a:gd name="connsiteX43" fmla="*/ 516861 w 1257125"/>
                  <a:gd name="connsiteY43" fmla="*/ 1212798 h 1222579"/>
                  <a:gd name="connsiteX44" fmla="*/ 467107 w 1257125"/>
                  <a:gd name="connsiteY44" fmla="*/ 1157861 h 1222579"/>
                  <a:gd name="connsiteX45" fmla="*/ 443540 w 1257125"/>
                  <a:gd name="connsiteY45" fmla="*/ 1060664 h 1222579"/>
                  <a:gd name="connsiteX46" fmla="*/ 308244 w 1257125"/>
                  <a:gd name="connsiteY46" fmla="*/ 997274 h 1222579"/>
                  <a:gd name="connsiteX47" fmla="*/ 230995 w 1257125"/>
                  <a:gd name="connsiteY47" fmla="*/ 1025166 h 1222579"/>
                  <a:gd name="connsiteX48" fmla="*/ 153309 w 1257125"/>
                  <a:gd name="connsiteY48" fmla="*/ 1010797 h 1222579"/>
                  <a:gd name="connsiteX49" fmla="*/ 109665 w 1257125"/>
                  <a:gd name="connsiteY49" fmla="*/ 958818 h 1222579"/>
                  <a:gd name="connsiteX50" fmla="*/ 95699 w 1257125"/>
                  <a:gd name="connsiteY50" fmla="*/ 924165 h 1222579"/>
                  <a:gd name="connsiteX51" fmla="*/ 630335 w 1257125"/>
                  <a:gd name="connsiteY51" fmla="*/ 411556 h 1222579"/>
                  <a:gd name="connsiteX52" fmla="*/ 422159 w 1257125"/>
                  <a:gd name="connsiteY52" fmla="*/ 610594 h 1222579"/>
                  <a:gd name="connsiteX53" fmla="*/ 422155 w 1257125"/>
                  <a:gd name="connsiteY53" fmla="*/ 611444 h 1222579"/>
                  <a:gd name="connsiteX54" fmla="*/ 623788 w 1257125"/>
                  <a:gd name="connsiteY54" fmla="*/ 811755 h 1222579"/>
                  <a:gd name="connsiteX55" fmla="*/ 842492 w 1257125"/>
                  <a:gd name="connsiteY55" fmla="*/ 623594 h 1222579"/>
                  <a:gd name="connsiteX56" fmla="*/ 648168 w 1257125"/>
                  <a:gd name="connsiteY56" fmla="*/ 411831 h 1222579"/>
                  <a:gd name="connsiteX57" fmla="*/ 630335 w 1257125"/>
                  <a:gd name="connsiteY57" fmla="*/ 411556 h 1222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57125" h="1222579">
                    <a:moveTo>
                      <a:pt x="100500" y="924588"/>
                    </a:moveTo>
                    <a:cubicBezTo>
                      <a:pt x="100064" y="908774"/>
                      <a:pt x="106379" y="893489"/>
                      <a:pt x="117958" y="882328"/>
                    </a:cubicBezTo>
                    <a:cubicBezTo>
                      <a:pt x="144140" y="856359"/>
                      <a:pt x="163064" y="824365"/>
                      <a:pt x="172949" y="789357"/>
                    </a:cubicBezTo>
                    <a:cubicBezTo>
                      <a:pt x="184624" y="743602"/>
                      <a:pt x="164984" y="695718"/>
                      <a:pt x="124068" y="670185"/>
                    </a:cubicBezTo>
                    <a:cubicBezTo>
                      <a:pt x="100391" y="652478"/>
                      <a:pt x="73205" y="639678"/>
                      <a:pt x="44200" y="632574"/>
                    </a:cubicBezTo>
                    <a:cubicBezTo>
                      <a:pt x="14928" y="623932"/>
                      <a:pt x="-3555" y="596015"/>
                      <a:pt x="556" y="566649"/>
                    </a:cubicBezTo>
                    <a:cubicBezTo>
                      <a:pt x="2738" y="548054"/>
                      <a:pt x="4920" y="529460"/>
                      <a:pt x="6666" y="510866"/>
                    </a:cubicBezTo>
                    <a:cubicBezTo>
                      <a:pt x="9682" y="476095"/>
                      <a:pt x="40983" y="450114"/>
                      <a:pt x="76933" y="452548"/>
                    </a:cubicBezTo>
                    <a:cubicBezTo>
                      <a:pt x="104638" y="451736"/>
                      <a:pt x="131915" y="445710"/>
                      <a:pt x="157237" y="434799"/>
                    </a:cubicBezTo>
                    <a:cubicBezTo>
                      <a:pt x="216536" y="413022"/>
                      <a:pt x="247396" y="349705"/>
                      <a:pt x="227067" y="291539"/>
                    </a:cubicBezTo>
                    <a:cubicBezTo>
                      <a:pt x="219508" y="267730"/>
                      <a:pt x="210325" y="244436"/>
                      <a:pt x="199571" y="221810"/>
                    </a:cubicBezTo>
                    <a:cubicBezTo>
                      <a:pt x="186854" y="195136"/>
                      <a:pt x="195024" y="163483"/>
                      <a:pt x="219211" y="145743"/>
                    </a:cubicBezTo>
                    <a:cubicBezTo>
                      <a:pt x="233613" y="134333"/>
                      <a:pt x="248889" y="124613"/>
                      <a:pt x="262855" y="112780"/>
                    </a:cubicBezTo>
                    <a:cubicBezTo>
                      <a:pt x="288867" y="93404"/>
                      <a:pt x="325374" y="94465"/>
                      <a:pt x="350142" y="115316"/>
                    </a:cubicBezTo>
                    <a:cubicBezTo>
                      <a:pt x="371013" y="135250"/>
                      <a:pt x="395593" y="151165"/>
                      <a:pt x="422591" y="162224"/>
                    </a:cubicBezTo>
                    <a:cubicBezTo>
                      <a:pt x="474335" y="185273"/>
                      <a:pt x="535689" y="169489"/>
                      <a:pt x="568797" y="124613"/>
                    </a:cubicBezTo>
                    <a:cubicBezTo>
                      <a:pt x="587119" y="99857"/>
                      <a:pt x="600989" y="72283"/>
                      <a:pt x="609822" y="43052"/>
                    </a:cubicBezTo>
                    <a:cubicBezTo>
                      <a:pt x="619018" y="13923"/>
                      <a:pt x="649045" y="-4135"/>
                      <a:pt x="680089" y="792"/>
                    </a:cubicBezTo>
                    <a:cubicBezTo>
                      <a:pt x="699292" y="3751"/>
                      <a:pt x="718059" y="6286"/>
                      <a:pt x="737262" y="8399"/>
                    </a:cubicBezTo>
                    <a:cubicBezTo>
                      <a:pt x="768328" y="11835"/>
                      <a:pt x="791795" y="37284"/>
                      <a:pt x="791817" y="67563"/>
                    </a:cubicBezTo>
                    <a:cubicBezTo>
                      <a:pt x="793192" y="102833"/>
                      <a:pt x="802736" y="137350"/>
                      <a:pt x="819749" y="168563"/>
                    </a:cubicBezTo>
                    <a:cubicBezTo>
                      <a:pt x="845756" y="210164"/>
                      <a:pt x="895615" y="231860"/>
                      <a:pt x="945006" y="223078"/>
                    </a:cubicBezTo>
                    <a:cubicBezTo>
                      <a:pt x="972397" y="217766"/>
                      <a:pt x="998858" y="208655"/>
                      <a:pt x="1023565" y="196032"/>
                    </a:cubicBezTo>
                    <a:cubicBezTo>
                      <a:pt x="1053841" y="179534"/>
                      <a:pt x="1092155" y="188806"/>
                      <a:pt x="1110852" y="217162"/>
                    </a:cubicBezTo>
                    <a:cubicBezTo>
                      <a:pt x="1121763" y="233220"/>
                      <a:pt x="1136166" y="247166"/>
                      <a:pt x="1147077" y="263225"/>
                    </a:cubicBezTo>
                    <a:cubicBezTo>
                      <a:pt x="1163958" y="286383"/>
                      <a:pt x="1161195" y="317947"/>
                      <a:pt x="1140530" y="338024"/>
                    </a:cubicBezTo>
                    <a:cubicBezTo>
                      <a:pt x="1119171" y="359496"/>
                      <a:pt x="1102281" y="384751"/>
                      <a:pt x="1090776" y="412401"/>
                    </a:cubicBezTo>
                    <a:cubicBezTo>
                      <a:pt x="1065445" y="468695"/>
                      <a:pt x="1090475" y="534316"/>
                      <a:pt x="1147513" y="561155"/>
                    </a:cubicBezTo>
                    <a:cubicBezTo>
                      <a:pt x="1168449" y="572590"/>
                      <a:pt x="1190528" y="581934"/>
                      <a:pt x="1213415" y="589046"/>
                    </a:cubicBezTo>
                    <a:cubicBezTo>
                      <a:pt x="1240348" y="597388"/>
                      <a:pt x="1258207" y="622123"/>
                      <a:pt x="1257059" y="649477"/>
                    </a:cubicBezTo>
                    <a:cubicBezTo>
                      <a:pt x="1257059" y="671875"/>
                      <a:pt x="1252694" y="694273"/>
                      <a:pt x="1249203" y="716248"/>
                    </a:cubicBezTo>
                    <a:cubicBezTo>
                      <a:pt x="1245397" y="746417"/>
                      <a:pt x="1218609" y="768886"/>
                      <a:pt x="1187229" y="768227"/>
                    </a:cubicBezTo>
                    <a:cubicBezTo>
                      <a:pt x="1153405" y="768869"/>
                      <a:pt x="1120157" y="776810"/>
                      <a:pt x="1089903" y="791470"/>
                    </a:cubicBezTo>
                    <a:cubicBezTo>
                      <a:pt x="1043279" y="813660"/>
                      <a:pt x="1017861" y="863404"/>
                      <a:pt x="1027929" y="912755"/>
                    </a:cubicBezTo>
                    <a:cubicBezTo>
                      <a:pt x="1032176" y="940870"/>
                      <a:pt x="1041481" y="968048"/>
                      <a:pt x="1055425" y="993048"/>
                    </a:cubicBezTo>
                    <a:cubicBezTo>
                      <a:pt x="1073995" y="1021721"/>
                      <a:pt x="1065044" y="1059535"/>
                      <a:pt x="1035432" y="1077517"/>
                    </a:cubicBezTo>
                    <a:cubicBezTo>
                      <a:pt x="1035406" y="1077534"/>
                      <a:pt x="1035375" y="1077550"/>
                      <a:pt x="1035349" y="1077568"/>
                    </a:cubicBezTo>
                    <a:lnTo>
                      <a:pt x="996069" y="1107149"/>
                    </a:lnTo>
                    <a:cubicBezTo>
                      <a:pt x="970822" y="1128879"/>
                      <a:pt x="932398" y="1127577"/>
                      <a:pt x="908782" y="1104191"/>
                    </a:cubicBezTo>
                    <a:cubicBezTo>
                      <a:pt x="885480" y="1083049"/>
                      <a:pt x="858020" y="1066664"/>
                      <a:pt x="828041" y="1056015"/>
                    </a:cubicBezTo>
                    <a:cubicBezTo>
                      <a:pt x="777135" y="1036914"/>
                      <a:pt x="719351" y="1054451"/>
                      <a:pt x="688818" y="1098275"/>
                    </a:cubicBezTo>
                    <a:cubicBezTo>
                      <a:pt x="670527" y="1123047"/>
                      <a:pt x="656656" y="1150618"/>
                      <a:pt x="647792" y="1179836"/>
                    </a:cubicBezTo>
                    <a:cubicBezTo>
                      <a:pt x="639435" y="1207812"/>
                      <a:pt x="611293" y="1225738"/>
                      <a:pt x="581454" y="1222095"/>
                    </a:cubicBezTo>
                    <a:lnTo>
                      <a:pt x="516861" y="1212798"/>
                    </a:lnTo>
                    <a:cubicBezTo>
                      <a:pt x="489427" y="1207368"/>
                      <a:pt x="469085" y="1184907"/>
                      <a:pt x="467107" y="1157861"/>
                    </a:cubicBezTo>
                    <a:cubicBezTo>
                      <a:pt x="466296" y="1124231"/>
                      <a:pt x="458270" y="1091129"/>
                      <a:pt x="443540" y="1060664"/>
                    </a:cubicBezTo>
                    <a:cubicBezTo>
                      <a:pt x="420422" y="1010430"/>
                      <a:pt x="363270" y="983654"/>
                      <a:pt x="308244" y="997274"/>
                    </a:cubicBezTo>
                    <a:cubicBezTo>
                      <a:pt x="281722" y="1004424"/>
                      <a:pt x="255876" y="1013755"/>
                      <a:pt x="230995" y="1025166"/>
                    </a:cubicBezTo>
                    <a:cubicBezTo>
                      <a:pt x="204721" y="1037928"/>
                      <a:pt x="172875" y="1032037"/>
                      <a:pt x="153309" y="1010797"/>
                    </a:cubicBezTo>
                    <a:cubicBezTo>
                      <a:pt x="137659" y="994367"/>
                      <a:pt x="123082" y="977007"/>
                      <a:pt x="109665" y="958818"/>
                    </a:cubicBezTo>
                    <a:cubicBezTo>
                      <a:pt x="103852" y="947737"/>
                      <a:pt x="99173" y="936129"/>
                      <a:pt x="95699" y="924165"/>
                    </a:cubicBezTo>
                    <a:close/>
                    <a:moveTo>
                      <a:pt x="630335" y="411556"/>
                    </a:moveTo>
                    <a:cubicBezTo>
                      <a:pt x="516084" y="410855"/>
                      <a:pt x="422883" y="499967"/>
                      <a:pt x="422159" y="610594"/>
                    </a:cubicBezTo>
                    <a:cubicBezTo>
                      <a:pt x="422155" y="610878"/>
                      <a:pt x="422155" y="611161"/>
                      <a:pt x="422155" y="611444"/>
                    </a:cubicBezTo>
                    <a:cubicBezTo>
                      <a:pt x="423472" y="719582"/>
                      <a:pt x="512178" y="807706"/>
                      <a:pt x="623788" y="811755"/>
                    </a:cubicBezTo>
                    <a:cubicBezTo>
                      <a:pt x="737843" y="818271"/>
                      <a:pt x="835757" y="734031"/>
                      <a:pt x="842492" y="623594"/>
                    </a:cubicBezTo>
                    <a:cubicBezTo>
                      <a:pt x="849221" y="513161"/>
                      <a:pt x="762222" y="418347"/>
                      <a:pt x="648168" y="411831"/>
                    </a:cubicBezTo>
                    <a:cubicBezTo>
                      <a:pt x="642232" y="411488"/>
                      <a:pt x="636279" y="411400"/>
                      <a:pt x="630335" y="411556"/>
                    </a:cubicBezTo>
                    <a:close/>
                  </a:path>
                </a:pathLst>
              </a:custGeom>
              <a:solidFill>
                <a:srgbClr val="6C63FF"/>
              </a:solidFill>
              <a:ln w="43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0CDF9138-ADFA-4132-9851-05BCCE470AA8}"/>
                  </a:ext>
                </a:extLst>
              </p:cNvPr>
              <p:cNvSpPr/>
              <p:nvPr/>
            </p:nvSpPr>
            <p:spPr>
              <a:xfrm>
                <a:off x="1943568" y="1997851"/>
                <a:ext cx="934428" cy="908311"/>
              </a:xfrm>
              <a:custGeom>
                <a:avLst/>
                <a:gdLst>
                  <a:gd name="connsiteX0" fmla="*/ 642260 w 934428"/>
                  <a:gd name="connsiteY0" fmla="*/ 830883 h 908311"/>
                  <a:gd name="connsiteX1" fmla="*/ 642260 w 934428"/>
                  <a:gd name="connsiteY1" fmla="*/ 853703 h 908311"/>
                  <a:gd name="connsiteX2" fmla="*/ 606909 w 934428"/>
                  <a:gd name="connsiteY2" fmla="*/ 895963 h 908311"/>
                  <a:gd name="connsiteX3" fmla="*/ 563265 w 934428"/>
                  <a:gd name="connsiteY3" fmla="*/ 906528 h 908311"/>
                  <a:gd name="connsiteX4" fmla="*/ 506528 w 934428"/>
                  <a:gd name="connsiteY4" fmla="*/ 881172 h 908311"/>
                  <a:gd name="connsiteX5" fmla="*/ 475105 w 934428"/>
                  <a:gd name="connsiteY5" fmla="*/ 832996 h 908311"/>
                  <a:gd name="connsiteX6" fmla="*/ 350170 w 934428"/>
                  <a:gd name="connsiteY6" fmla="*/ 813611 h 908311"/>
                  <a:gd name="connsiteX7" fmla="*/ 344174 w 934428"/>
                  <a:gd name="connsiteY7" fmla="*/ 818205 h 908311"/>
                  <a:gd name="connsiteX8" fmla="*/ 304458 w 934428"/>
                  <a:gd name="connsiteY8" fmla="*/ 853280 h 908311"/>
                  <a:gd name="connsiteX9" fmla="*/ 243793 w 934428"/>
                  <a:gd name="connsiteY9" fmla="*/ 863423 h 908311"/>
                  <a:gd name="connsiteX10" fmla="*/ 208441 w 934428"/>
                  <a:gd name="connsiteY10" fmla="*/ 843138 h 908311"/>
                  <a:gd name="connsiteX11" fmla="*/ 185638 w 934428"/>
                  <a:gd name="connsiteY11" fmla="*/ 778684 h 908311"/>
                  <a:gd name="connsiteX12" fmla="*/ 186183 w 934428"/>
                  <a:gd name="connsiteY12" fmla="*/ 777636 h 908311"/>
                  <a:gd name="connsiteX13" fmla="*/ 198403 w 934428"/>
                  <a:gd name="connsiteY13" fmla="*/ 718472 h 908311"/>
                  <a:gd name="connsiteX14" fmla="*/ 120718 w 934428"/>
                  <a:gd name="connsiteY14" fmla="*/ 627614 h 908311"/>
                  <a:gd name="connsiteX15" fmla="*/ 53943 w 934428"/>
                  <a:gd name="connsiteY15" fmla="*/ 623388 h 908311"/>
                  <a:gd name="connsiteX16" fmla="*/ 10299 w 934428"/>
                  <a:gd name="connsiteY16" fmla="*/ 584087 h 908311"/>
                  <a:gd name="connsiteX17" fmla="*/ 2007 w 934428"/>
                  <a:gd name="connsiteY17" fmla="*/ 549434 h 908311"/>
                  <a:gd name="connsiteX18" fmla="*/ 29066 w 934428"/>
                  <a:gd name="connsiteY18" fmla="*/ 492383 h 908311"/>
                  <a:gd name="connsiteX19" fmla="*/ 87112 w 934428"/>
                  <a:gd name="connsiteY19" fmla="*/ 453927 h 908311"/>
                  <a:gd name="connsiteX20" fmla="*/ 98896 w 934428"/>
                  <a:gd name="connsiteY20" fmla="*/ 346165 h 908311"/>
                  <a:gd name="connsiteX21" fmla="*/ 62235 w 934428"/>
                  <a:gd name="connsiteY21" fmla="*/ 303905 h 908311"/>
                  <a:gd name="connsiteX22" fmla="*/ 48457 w 934428"/>
                  <a:gd name="connsiteY22" fmla="*/ 235267 h 908311"/>
                  <a:gd name="connsiteX23" fmla="*/ 50888 w 934428"/>
                  <a:gd name="connsiteY23" fmla="*/ 232064 h 908311"/>
                  <a:gd name="connsiteX24" fmla="*/ 69218 w 934428"/>
                  <a:gd name="connsiteY24" fmla="*/ 202482 h 908311"/>
                  <a:gd name="connsiteX25" fmla="*/ 130319 w 934428"/>
                  <a:gd name="connsiteY25" fmla="*/ 182620 h 908311"/>
                  <a:gd name="connsiteX26" fmla="*/ 207569 w 934428"/>
                  <a:gd name="connsiteY26" fmla="*/ 194453 h 908311"/>
                  <a:gd name="connsiteX27" fmla="*/ 283509 w 934428"/>
                  <a:gd name="connsiteY27" fmla="*/ 131909 h 908311"/>
                  <a:gd name="connsiteX28" fmla="*/ 290492 w 934428"/>
                  <a:gd name="connsiteY28" fmla="*/ 63026 h 908311"/>
                  <a:gd name="connsiteX29" fmla="*/ 323661 w 934428"/>
                  <a:gd name="connsiteY29" fmla="*/ 13582 h 908311"/>
                  <a:gd name="connsiteX30" fmla="*/ 372105 w 934428"/>
                  <a:gd name="connsiteY30" fmla="*/ 2172 h 908311"/>
                  <a:gd name="connsiteX31" fmla="*/ 427323 w 934428"/>
                  <a:gd name="connsiteY31" fmla="*/ 28871 h 908311"/>
                  <a:gd name="connsiteX32" fmla="*/ 427969 w 934428"/>
                  <a:gd name="connsiteY32" fmla="*/ 30908 h 908311"/>
                  <a:gd name="connsiteX33" fmla="*/ 477287 w 934428"/>
                  <a:gd name="connsiteY33" fmla="*/ 94298 h 908311"/>
                  <a:gd name="connsiteX34" fmla="*/ 591633 w 934428"/>
                  <a:gd name="connsiteY34" fmla="*/ 89649 h 908311"/>
                  <a:gd name="connsiteX35" fmla="*/ 626548 w 934428"/>
                  <a:gd name="connsiteY35" fmla="*/ 57532 h 908311"/>
                  <a:gd name="connsiteX36" fmla="*/ 688522 w 934428"/>
                  <a:gd name="connsiteY36" fmla="*/ 47390 h 908311"/>
                  <a:gd name="connsiteX37" fmla="*/ 729111 w 934428"/>
                  <a:gd name="connsiteY37" fmla="*/ 70632 h 908311"/>
                  <a:gd name="connsiteX38" fmla="*/ 748314 w 934428"/>
                  <a:gd name="connsiteY38" fmla="*/ 127260 h 908311"/>
                  <a:gd name="connsiteX39" fmla="*/ 735221 w 934428"/>
                  <a:gd name="connsiteY39" fmla="*/ 196566 h 908311"/>
                  <a:gd name="connsiteX40" fmla="*/ 811598 w 934428"/>
                  <a:gd name="connsiteY40" fmla="*/ 281085 h 908311"/>
                  <a:gd name="connsiteX41" fmla="*/ 871389 w 934428"/>
                  <a:gd name="connsiteY41" fmla="*/ 284889 h 908311"/>
                  <a:gd name="connsiteX42" fmla="*/ 922453 w 934428"/>
                  <a:gd name="connsiteY42" fmla="*/ 324613 h 908311"/>
                  <a:gd name="connsiteX43" fmla="*/ 932927 w 934428"/>
                  <a:gd name="connsiteY43" fmla="*/ 366872 h 908311"/>
                  <a:gd name="connsiteX44" fmla="*/ 905432 w 934428"/>
                  <a:gd name="connsiteY44" fmla="*/ 417584 h 908311"/>
                  <a:gd name="connsiteX45" fmla="*/ 844331 w 934428"/>
                  <a:gd name="connsiteY45" fmla="*/ 459843 h 908311"/>
                  <a:gd name="connsiteX46" fmla="*/ 830365 w 934428"/>
                  <a:gd name="connsiteY46" fmla="*/ 554505 h 908311"/>
                  <a:gd name="connsiteX47" fmla="*/ 874008 w 934428"/>
                  <a:gd name="connsiteY47" fmla="*/ 607752 h 908311"/>
                  <a:gd name="connsiteX48" fmla="*/ 884483 w 934428"/>
                  <a:gd name="connsiteY48" fmla="*/ 672832 h 908311"/>
                  <a:gd name="connsiteX49" fmla="*/ 864843 w 934428"/>
                  <a:gd name="connsiteY49" fmla="*/ 704527 h 908311"/>
                  <a:gd name="connsiteX50" fmla="*/ 801123 w 934428"/>
                  <a:gd name="connsiteY50" fmla="*/ 726079 h 908311"/>
                  <a:gd name="connsiteX51" fmla="*/ 709908 w 934428"/>
                  <a:gd name="connsiteY51" fmla="*/ 718895 h 908311"/>
                  <a:gd name="connsiteX52" fmla="*/ 648807 w 934428"/>
                  <a:gd name="connsiteY52" fmla="*/ 784397 h 908311"/>
                  <a:gd name="connsiteX53" fmla="*/ 641824 w 934428"/>
                  <a:gd name="connsiteY53" fmla="*/ 830460 h 908311"/>
                  <a:gd name="connsiteX54" fmla="*/ 467685 w 934428"/>
                  <a:gd name="connsiteY54" fmla="*/ 304328 h 908311"/>
                  <a:gd name="connsiteX55" fmla="*/ 311886 w 934428"/>
                  <a:gd name="connsiteY55" fmla="*/ 451806 h 908311"/>
                  <a:gd name="connsiteX56" fmla="*/ 311877 w 934428"/>
                  <a:gd name="connsiteY56" fmla="*/ 453927 h 908311"/>
                  <a:gd name="connsiteX57" fmla="*/ 459223 w 934428"/>
                  <a:gd name="connsiteY57" fmla="*/ 612565 h 908311"/>
                  <a:gd name="connsiteX58" fmla="*/ 623057 w 934428"/>
                  <a:gd name="connsiteY58" fmla="*/ 469893 h 908311"/>
                  <a:gd name="connsiteX59" fmla="*/ 623057 w 934428"/>
                  <a:gd name="connsiteY59" fmla="*/ 453927 h 908311"/>
                  <a:gd name="connsiteX60" fmla="*/ 470330 w 934428"/>
                  <a:gd name="connsiteY60" fmla="*/ 304311 h 908311"/>
                  <a:gd name="connsiteX61" fmla="*/ 466812 w 934428"/>
                  <a:gd name="connsiteY61" fmla="*/ 304328 h 908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34428" h="908311">
                    <a:moveTo>
                      <a:pt x="642260" y="830883"/>
                    </a:moveTo>
                    <a:cubicBezTo>
                      <a:pt x="642260" y="838490"/>
                      <a:pt x="642260" y="846096"/>
                      <a:pt x="642260" y="853703"/>
                    </a:cubicBezTo>
                    <a:cubicBezTo>
                      <a:pt x="642644" y="874237"/>
                      <a:pt x="627731" y="892066"/>
                      <a:pt x="606909" y="895963"/>
                    </a:cubicBezTo>
                    <a:lnTo>
                      <a:pt x="563265" y="906528"/>
                    </a:lnTo>
                    <a:cubicBezTo>
                      <a:pt x="540483" y="912782"/>
                      <a:pt x="516396" y="902014"/>
                      <a:pt x="506528" y="881172"/>
                    </a:cubicBezTo>
                    <a:cubicBezTo>
                      <a:pt x="497926" y="864040"/>
                      <a:pt x="487386" y="847880"/>
                      <a:pt x="475105" y="832996"/>
                    </a:cubicBezTo>
                    <a:cubicBezTo>
                      <a:pt x="446134" y="794240"/>
                      <a:pt x="390196" y="785559"/>
                      <a:pt x="350170" y="813611"/>
                    </a:cubicBezTo>
                    <a:cubicBezTo>
                      <a:pt x="348106" y="815061"/>
                      <a:pt x="346102" y="816591"/>
                      <a:pt x="344174" y="818205"/>
                    </a:cubicBezTo>
                    <a:cubicBezTo>
                      <a:pt x="330125" y="829007"/>
                      <a:pt x="316853" y="840725"/>
                      <a:pt x="304458" y="853280"/>
                    </a:cubicBezTo>
                    <a:cubicBezTo>
                      <a:pt x="289431" y="870421"/>
                      <a:pt x="263886" y="874693"/>
                      <a:pt x="243793" y="863423"/>
                    </a:cubicBezTo>
                    <a:lnTo>
                      <a:pt x="208441" y="843138"/>
                    </a:lnTo>
                    <a:cubicBezTo>
                      <a:pt x="183761" y="831436"/>
                      <a:pt x="173553" y="802582"/>
                      <a:pt x="185638" y="778684"/>
                    </a:cubicBezTo>
                    <a:cubicBezTo>
                      <a:pt x="185812" y="778333"/>
                      <a:pt x="185996" y="777982"/>
                      <a:pt x="186183" y="777636"/>
                    </a:cubicBezTo>
                    <a:cubicBezTo>
                      <a:pt x="193048" y="758551"/>
                      <a:pt x="197160" y="738643"/>
                      <a:pt x="198403" y="718472"/>
                    </a:cubicBezTo>
                    <a:cubicBezTo>
                      <a:pt x="202222" y="672802"/>
                      <a:pt x="167765" y="632503"/>
                      <a:pt x="120718" y="627614"/>
                    </a:cubicBezTo>
                    <a:cubicBezTo>
                      <a:pt x="98896" y="624233"/>
                      <a:pt x="77074" y="627614"/>
                      <a:pt x="53943" y="623388"/>
                    </a:cubicBezTo>
                    <a:cubicBezTo>
                      <a:pt x="30982" y="623443"/>
                      <a:pt x="11905" y="606265"/>
                      <a:pt x="10299" y="584087"/>
                    </a:cubicBezTo>
                    <a:cubicBezTo>
                      <a:pt x="8414" y="572355"/>
                      <a:pt x="5642" y="560772"/>
                      <a:pt x="2007" y="549434"/>
                    </a:cubicBezTo>
                    <a:cubicBezTo>
                      <a:pt x="-4963" y="526542"/>
                      <a:pt x="6589" y="502179"/>
                      <a:pt x="29066" y="492383"/>
                    </a:cubicBezTo>
                    <a:cubicBezTo>
                      <a:pt x="49949" y="481882"/>
                      <a:pt x="69441" y="468972"/>
                      <a:pt x="87112" y="453927"/>
                    </a:cubicBezTo>
                    <a:cubicBezTo>
                      <a:pt x="118679" y="426091"/>
                      <a:pt x="123742" y="379787"/>
                      <a:pt x="98896" y="346165"/>
                    </a:cubicBezTo>
                    <a:cubicBezTo>
                      <a:pt x="88478" y="330702"/>
                      <a:pt x="76166" y="316512"/>
                      <a:pt x="62235" y="303905"/>
                    </a:cubicBezTo>
                    <a:cubicBezTo>
                      <a:pt x="38855" y="288633"/>
                      <a:pt x="32688" y="257906"/>
                      <a:pt x="48457" y="235267"/>
                    </a:cubicBezTo>
                    <a:cubicBezTo>
                      <a:pt x="49225" y="234169"/>
                      <a:pt x="50032" y="233099"/>
                      <a:pt x="50888" y="232064"/>
                    </a:cubicBezTo>
                    <a:cubicBezTo>
                      <a:pt x="56998" y="222344"/>
                      <a:pt x="62671" y="212202"/>
                      <a:pt x="69218" y="202482"/>
                    </a:cubicBezTo>
                    <a:cubicBezTo>
                      <a:pt x="81285" y="181640"/>
                      <a:pt x="107707" y="173053"/>
                      <a:pt x="130319" y="182620"/>
                    </a:cubicBezTo>
                    <a:cubicBezTo>
                      <a:pt x="154738" y="192441"/>
                      <a:pt x="181212" y="196494"/>
                      <a:pt x="207569" y="194453"/>
                    </a:cubicBezTo>
                    <a:cubicBezTo>
                      <a:pt x="244561" y="192594"/>
                      <a:pt x="275679" y="166963"/>
                      <a:pt x="283509" y="131909"/>
                    </a:cubicBezTo>
                    <a:cubicBezTo>
                      <a:pt x="288894" y="109334"/>
                      <a:pt x="291238" y="86184"/>
                      <a:pt x="290492" y="63026"/>
                    </a:cubicBezTo>
                    <a:cubicBezTo>
                      <a:pt x="289082" y="41266"/>
                      <a:pt x="302555" y="21180"/>
                      <a:pt x="323661" y="13582"/>
                    </a:cubicBezTo>
                    <a:cubicBezTo>
                      <a:pt x="339809" y="8933"/>
                      <a:pt x="355957" y="5552"/>
                      <a:pt x="372105" y="2172"/>
                    </a:cubicBezTo>
                    <a:cubicBezTo>
                      <a:pt x="394970" y="-5219"/>
                      <a:pt x="419690" y="6732"/>
                      <a:pt x="427323" y="28871"/>
                    </a:cubicBezTo>
                    <a:cubicBezTo>
                      <a:pt x="427559" y="29543"/>
                      <a:pt x="427773" y="30224"/>
                      <a:pt x="427969" y="30908"/>
                    </a:cubicBezTo>
                    <a:cubicBezTo>
                      <a:pt x="438981" y="55529"/>
                      <a:pt x="455884" y="77259"/>
                      <a:pt x="477287" y="94298"/>
                    </a:cubicBezTo>
                    <a:cubicBezTo>
                      <a:pt x="511739" y="119138"/>
                      <a:pt x="559455" y="117198"/>
                      <a:pt x="591633" y="89649"/>
                    </a:cubicBezTo>
                    <a:cubicBezTo>
                      <a:pt x="604207" y="79942"/>
                      <a:pt x="615891" y="69195"/>
                      <a:pt x="626548" y="57532"/>
                    </a:cubicBezTo>
                    <a:cubicBezTo>
                      <a:pt x="642107" y="40345"/>
                      <a:pt x="667997" y="36106"/>
                      <a:pt x="688522" y="47390"/>
                    </a:cubicBezTo>
                    <a:lnTo>
                      <a:pt x="729111" y="70632"/>
                    </a:lnTo>
                    <a:cubicBezTo>
                      <a:pt x="749270" y="82173"/>
                      <a:pt x="757484" y="106392"/>
                      <a:pt x="748314" y="127260"/>
                    </a:cubicBezTo>
                    <a:cubicBezTo>
                      <a:pt x="739202" y="149277"/>
                      <a:pt x="734745" y="172850"/>
                      <a:pt x="735221" y="196566"/>
                    </a:cubicBezTo>
                    <a:cubicBezTo>
                      <a:pt x="734876" y="239413"/>
                      <a:pt x="767692" y="275731"/>
                      <a:pt x="811598" y="281085"/>
                    </a:cubicBezTo>
                    <a:cubicBezTo>
                      <a:pt x="831399" y="283836"/>
                      <a:pt x="851388" y="285108"/>
                      <a:pt x="871389" y="284889"/>
                    </a:cubicBezTo>
                    <a:cubicBezTo>
                      <a:pt x="896755" y="282412"/>
                      <a:pt x="919485" y="300094"/>
                      <a:pt x="922453" y="324613"/>
                    </a:cubicBezTo>
                    <a:cubicBezTo>
                      <a:pt x="925944" y="338136"/>
                      <a:pt x="929872" y="351236"/>
                      <a:pt x="932927" y="366872"/>
                    </a:cubicBezTo>
                    <a:cubicBezTo>
                      <a:pt x="938793" y="388129"/>
                      <a:pt x="926834" y="410188"/>
                      <a:pt x="905432" y="417584"/>
                    </a:cubicBezTo>
                    <a:cubicBezTo>
                      <a:pt x="882296" y="427481"/>
                      <a:pt x="861500" y="441862"/>
                      <a:pt x="844331" y="459843"/>
                    </a:cubicBezTo>
                    <a:cubicBezTo>
                      <a:pt x="818528" y="484916"/>
                      <a:pt x="812846" y="523440"/>
                      <a:pt x="830365" y="554505"/>
                    </a:cubicBezTo>
                    <a:cubicBezTo>
                      <a:pt x="842689" y="573860"/>
                      <a:pt x="857341" y="591736"/>
                      <a:pt x="874008" y="607752"/>
                    </a:cubicBezTo>
                    <a:cubicBezTo>
                      <a:pt x="895071" y="623151"/>
                      <a:pt x="899710" y="651960"/>
                      <a:pt x="884483" y="672832"/>
                    </a:cubicBezTo>
                    <a:lnTo>
                      <a:pt x="864843" y="704527"/>
                    </a:lnTo>
                    <a:cubicBezTo>
                      <a:pt x="853282" y="727393"/>
                      <a:pt x="824874" y="737003"/>
                      <a:pt x="801123" y="726079"/>
                    </a:cubicBezTo>
                    <a:cubicBezTo>
                      <a:pt x="772279" y="714352"/>
                      <a:pt x="740327" y="711837"/>
                      <a:pt x="709908" y="718895"/>
                    </a:cubicBezTo>
                    <a:cubicBezTo>
                      <a:pt x="678449" y="727879"/>
                      <a:pt x="654847" y="753180"/>
                      <a:pt x="648807" y="784397"/>
                    </a:cubicBezTo>
                    <a:cubicBezTo>
                      <a:pt x="645594" y="799615"/>
                      <a:pt x="643264" y="814993"/>
                      <a:pt x="641824" y="830460"/>
                    </a:cubicBezTo>
                    <a:close/>
                    <a:moveTo>
                      <a:pt x="467685" y="304328"/>
                    </a:moveTo>
                    <a:cubicBezTo>
                      <a:pt x="382606" y="303394"/>
                      <a:pt x="312850" y="369420"/>
                      <a:pt x="311886" y="451806"/>
                    </a:cubicBezTo>
                    <a:cubicBezTo>
                      <a:pt x="311877" y="452511"/>
                      <a:pt x="311877" y="453221"/>
                      <a:pt x="311877" y="453927"/>
                    </a:cubicBezTo>
                    <a:cubicBezTo>
                      <a:pt x="307325" y="537132"/>
                      <a:pt x="373293" y="608158"/>
                      <a:pt x="459223" y="612565"/>
                    </a:cubicBezTo>
                    <a:cubicBezTo>
                      <a:pt x="545153" y="616973"/>
                      <a:pt x="618505" y="553098"/>
                      <a:pt x="623057" y="469893"/>
                    </a:cubicBezTo>
                    <a:cubicBezTo>
                      <a:pt x="623349" y="464572"/>
                      <a:pt x="623349" y="459243"/>
                      <a:pt x="623057" y="453927"/>
                    </a:cubicBezTo>
                    <a:cubicBezTo>
                      <a:pt x="623550" y="371774"/>
                      <a:pt x="555173" y="304789"/>
                      <a:pt x="470330" y="304311"/>
                    </a:cubicBezTo>
                    <a:cubicBezTo>
                      <a:pt x="469156" y="304303"/>
                      <a:pt x="467982" y="304307"/>
                      <a:pt x="466812" y="304328"/>
                    </a:cubicBezTo>
                    <a:close/>
                  </a:path>
                </a:pathLst>
              </a:custGeom>
              <a:solidFill>
                <a:srgbClr val="6C63FF"/>
              </a:solidFill>
              <a:ln w="43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7263813-2B8A-437B-94D9-69CA51CC756E}"/>
                </a:ext>
              </a:extLst>
            </p:cNvPr>
            <p:cNvSpPr/>
            <p:nvPr/>
          </p:nvSpPr>
          <p:spPr>
            <a:xfrm>
              <a:off x="733059" y="4955676"/>
              <a:ext cx="2062986" cy="391857"/>
            </a:xfrm>
            <a:custGeom>
              <a:avLst/>
              <a:gdLst>
                <a:gd name="connsiteX0" fmla="*/ 1453865 w 2062986"/>
                <a:gd name="connsiteY0" fmla="*/ 830 h 391857"/>
                <a:gd name="connsiteX1" fmla="*/ 1959696 w 2062986"/>
                <a:gd name="connsiteY1" fmla="*/ 38864 h 391857"/>
                <a:gd name="connsiteX2" fmla="*/ 2028217 w 2062986"/>
                <a:gd name="connsiteY2" fmla="*/ 55345 h 391857"/>
                <a:gd name="connsiteX3" fmla="*/ 2057458 w 2062986"/>
                <a:gd name="connsiteY3" fmla="*/ 155500 h 391857"/>
                <a:gd name="connsiteX4" fmla="*/ 1988501 w 2062986"/>
                <a:gd name="connsiteY4" fmla="*/ 242555 h 391857"/>
                <a:gd name="connsiteX5" fmla="*/ 1309404 w 2062986"/>
                <a:gd name="connsiteY5" fmla="*/ 391731 h 391857"/>
                <a:gd name="connsiteX6" fmla="*/ 192125 w 2062986"/>
                <a:gd name="connsiteY6" fmla="*/ 385815 h 391857"/>
                <a:gd name="connsiteX7" fmla="*/ 65122 w 2062986"/>
                <a:gd name="connsiteY7" fmla="*/ 367643 h 391857"/>
                <a:gd name="connsiteX8" fmla="*/ 93 w 2062986"/>
                <a:gd name="connsiteY8" fmla="*/ 269178 h 391857"/>
                <a:gd name="connsiteX9" fmla="*/ 70796 w 2062986"/>
                <a:gd name="connsiteY9" fmla="*/ 184659 h 391857"/>
                <a:gd name="connsiteX10" fmla="*/ 392886 w 2062986"/>
                <a:gd name="connsiteY10" fmla="*/ 84504 h 391857"/>
                <a:gd name="connsiteX11" fmla="*/ 904391 w 2062986"/>
                <a:gd name="connsiteY11" fmla="*/ -15 h 39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2986" h="391857">
                  <a:moveTo>
                    <a:pt x="1453865" y="830"/>
                  </a:moveTo>
                  <a:lnTo>
                    <a:pt x="1959696" y="38864"/>
                  </a:lnTo>
                  <a:cubicBezTo>
                    <a:pt x="1983604" y="38695"/>
                    <a:pt x="2007167" y="44357"/>
                    <a:pt x="2028217" y="55345"/>
                  </a:cubicBezTo>
                  <a:cubicBezTo>
                    <a:pt x="2059164" y="79179"/>
                    <a:pt x="2070931" y="119495"/>
                    <a:pt x="2057458" y="155500"/>
                  </a:cubicBezTo>
                  <a:cubicBezTo>
                    <a:pt x="2043540" y="190322"/>
                    <a:pt x="2019606" y="220495"/>
                    <a:pt x="1988501" y="242555"/>
                  </a:cubicBezTo>
                  <a:cubicBezTo>
                    <a:pt x="1804761" y="385815"/>
                    <a:pt x="1546826" y="392999"/>
                    <a:pt x="1309404" y="391731"/>
                  </a:cubicBezTo>
                  <a:lnTo>
                    <a:pt x="192125" y="385815"/>
                  </a:lnTo>
                  <a:cubicBezTo>
                    <a:pt x="148940" y="388520"/>
                    <a:pt x="105649" y="382350"/>
                    <a:pt x="65122" y="367643"/>
                  </a:cubicBezTo>
                  <a:cubicBezTo>
                    <a:pt x="24132" y="351416"/>
                    <a:pt x="-1902" y="312030"/>
                    <a:pt x="93" y="269178"/>
                  </a:cubicBezTo>
                  <a:cubicBezTo>
                    <a:pt x="9629" y="232286"/>
                    <a:pt x="35505" y="201352"/>
                    <a:pt x="70796" y="184659"/>
                  </a:cubicBezTo>
                  <a:cubicBezTo>
                    <a:pt x="170600" y="131750"/>
                    <a:pt x="279919" y="97731"/>
                    <a:pt x="392886" y="84504"/>
                  </a:cubicBezTo>
                  <a:cubicBezTo>
                    <a:pt x="563097" y="54922"/>
                    <a:pt x="733600" y="26735"/>
                    <a:pt x="904391" y="-15"/>
                  </a:cubicBezTo>
                </a:path>
              </a:pathLst>
            </a:custGeom>
            <a:solidFill>
              <a:srgbClr val="4E47B7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7C0E750-E446-4B7F-8975-7CCB8726A540}"/>
                </a:ext>
              </a:extLst>
            </p:cNvPr>
            <p:cNvSpPr/>
            <p:nvPr/>
          </p:nvSpPr>
          <p:spPr>
            <a:xfrm>
              <a:off x="3737497" y="4904119"/>
              <a:ext cx="2064174" cy="391950"/>
            </a:xfrm>
            <a:custGeom>
              <a:avLst/>
              <a:gdLst>
                <a:gd name="connsiteX0" fmla="*/ 1455171 w 2064174"/>
                <a:gd name="connsiteY0" fmla="*/ 1253 h 391950"/>
                <a:gd name="connsiteX1" fmla="*/ 1961002 w 2064174"/>
                <a:gd name="connsiteY1" fmla="*/ 38864 h 391950"/>
                <a:gd name="connsiteX2" fmla="*/ 2029522 w 2064174"/>
                <a:gd name="connsiteY2" fmla="*/ 55768 h 391950"/>
                <a:gd name="connsiteX3" fmla="*/ 2058763 w 2064174"/>
                <a:gd name="connsiteY3" fmla="*/ 155500 h 391950"/>
                <a:gd name="connsiteX4" fmla="*/ 1989370 w 2064174"/>
                <a:gd name="connsiteY4" fmla="*/ 242555 h 391950"/>
                <a:gd name="connsiteX5" fmla="*/ 1311147 w 2064174"/>
                <a:gd name="connsiteY5" fmla="*/ 391731 h 391950"/>
                <a:gd name="connsiteX6" fmla="*/ 193431 w 2064174"/>
                <a:gd name="connsiteY6" fmla="*/ 385392 h 391950"/>
                <a:gd name="connsiteX7" fmla="*/ 66428 w 2064174"/>
                <a:gd name="connsiteY7" fmla="*/ 367221 h 391950"/>
                <a:gd name="connsiteX8" fmla="*/ 89 w 2064174"/>
                <a:gd name="connsiteY8" fmla="*/ 268333 h 391950"/>
                <a:gd name="connsiteX9" fmla="*/ 70792 w 2064174"/>
                <a:gd name="connsiteY9" fmla="*/ 183814 h 391950"/>
                <a:gd name="connsiteX10" fmla="*/ 394628 w 2064174"/>
                <a:gd name="connsiteY10" fmla="*/ 84504 h 391950"/>
                <a:gd name="connsiteX11" fmla="*/ 906133 w 2064174"/>
                <a:gd name="connsiteY11" fmla="*/ -15 h 39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4174" h="391950">
                  <a:moveTo>
                    <a:pt x="1455171" y="1253"/>
                  </a:moveTo>
                  <a:lnTo>
                    <a:pt x="1961002" y="38864"/>
                  </a:lnTo>
                  <a:cubicBezTo>
                    <a:pt x="1984962" y="38652"/>
                    <a:pt x="2008573" y="44442"/>
                    <a:pt x="2029522" y="55768"/>
                  </a:cubicBezTo>
                  <a:cubicBezTo>
                    <a:pt x="2060291" y="79560"/>
                    <a:pt x="2072031" y="119622"/>
                    <a:pt x="2058763" y="155500"/>
                  </a:cubicBezTo>
                  <a:cubicBezTo>
                    <a:pt x="2044798" y="190407"/>
                    <a:pt x="2020706" y="220622"/>
                    <a:pt x="1989370" y="242555"/>
                  </a:cubicBezTo>
                  <a:cubicBezTo>
                    <a:pt x="1806067" y="387928"/>
                    <a:pt x="1548132" y="393422"/>
                    <a:pt x="1311147" y="391731"/>
                  </a:cubicBezTo>
                  <a:lnTo>
                    <a:pt x="193431" y="385392"/>
                  </a:lnTo>
                  <a:cubicBezTo>
                    <a:pt x="150267" y="387928"/>
                    <a:pt x="107016" y="381758"/>
                    <a:pt x="66428" y="367221"/>
                  </a:cubicBezTo>
                  <a:cubicBezTo>
                    <a:pt x="24766" y="351373"/>
                    <a:pt x="-1892" y="311650"/>
                    <a:pt x="89" y="268333"/>
                  </a:cubicBezTo>
                  <a:cubicBezTo>
                    <a:pt x="9346" y="231314"/>
                    <a:pt x="35305" y="200253"/>
                    <a:pt x="70792" y="183814"/>
                  </a:cubicBezTo>
                  <a:cubicBezTo>
                    <a:pt x="171260" y="131159"/>
                    <a:pt x="281155" y="97436"/>
                    <a:pt x="394628" y="84504"/>
                  </a:cubicBezTo>
                  <a:cubicBezTo>
                    <a:pt x="564839" y="54922"/>
                    <a:pt x="735355" y="26735"/>
                    <a:pt x="906133" y="-15"/>
                  </a:cubicBezTo>
                </a:path>
              </a:pathLst>
            </a:custGeom>
            <a:solidFill>
              <a:srgbClr val="4E47B7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E582E20-409D-496D-AF0A-D6ECAC3FF6B7}"/>
                </a:ext>
              </a:extLst>
            </p:cNvPr>
            <p:cNvSpPr/>
            <p:nvPr/>
          </p:nvSpPr>
          <p:spPr>
            <a:xfrm>
              <a:off x="4615427" y="4819057"/>
              <a:ext cx="258788" cy="331441"/>
            </a:xfrm>
            <a:custGeom>
              <a:avLst/>
              <a:gdLst>
                <a:gd name="connsiteX0" fmla="*/ 253404 w 258788"/>
                <a:gd name="connsiteY0" fmla="*/ 184357 h 331441"/>
                <a:gd name="connsiteX1" fmla="*/ 239002 w 258788"/>
                <a:gd name="connsiteY1" fmla="*/ 258311 h 331441"/>
                <a:gd name="connsiteX2" fmla="*/ 184010 w 258788"/>
                <a:gd name="connsiteY2" fmla="*/ 307755 h 331441"/>
                <a:gd name="connsiteX3" fmla="*/ 22529 w 258788"/>
                <a:gd name="connsiteY3" fmla="*/ 322968 h 331441"/>
                <a:gd name="connsiteX4" fmla="*/ 9 w 258788"/>
                <a:gd name="connsiteY4" fmla="*/ 299176 h 331441"/>
                <a:gd name="connsiteX5" fmla="*/ 270 w 258788"/>
                <a:gd name="connsiteY5" fmla="*/ 296767 h 331441"/>
                <a:gd name="connsiteX6" fmla="*/ 43914 w 258788"/>
                <a:gd name="connsiteY6" fmla="*/ 223235 h 331441"/>
                <a:gd name="connsiteX7" fmla="*/ 102397 w 258788"/>
                <a:gd name="connsiteY7" fmla="*/ 158578 h 331441"/>
                <a:gd name="connsiteX8" fmla="*/ 202777 w 258788"/>
                <a:gd name="connsiteY8" fmla="*/ 2218 h 331441"/>
                <a:gd name="connsiteX9" fmla="*/ 253404 w 258788"/>
                <a:gd name="connsiteY9" fmla="*/ 184357 h 33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788" h="331441">
                  <a:moveTo>
                    <a:pt x="253404" y="184357"/>
                  </a:moveTo>
                  <a:cubicBezTo>
                    <a:pt x="254408" y="209755"/>
                    <a:pt x="249476" y="235026"/>
                    <a:pt x="239002" y="258311"/>
                  </a:cubicBezTo>
                  <a:cubicBezTo>
                    <a:pt x="226345" y="279863"/>
                    <a:pt x="207141" y="297105"/>
                    <a:pt x="184010" y="307755"/>
                  </a:cubicBezTo>
                  <a:cubicBezTo>
                    <a:pt x="134213" y="332730"/>
                    <a:pt x="76385" y="338182"/>
                    <a:pt x="22529" y="322968"/>
                  </a:cubicBezTo>
                  <a:cubicBezTo>
                    <a:pt x="9523" y="322419"/>
                    <a:pt x="-559" y="311769"/>
                    <a:pt x="9" y="299176"/>
                  </a:cubicBezTo>
                  <a:cubicBezTo>
                    <a:pt x="52" y="298373"/>
                    <a:pt x="139" y="297570"/>
                    <a:pt x="270" y="296767"/>
                  </a:cubicBezTo>
                  <a:cubicBezTo>
                    <a:pt x="4897" y="267862"/>
                    <a:pt x="20434" y="241661"/>
                    <a:pt x="43914" y="223235"/>
                  </a:cubicBezTo>
                  <a:cubicBezTo>
                    <a:pt x="67132" y="205106"/>
                    <a:pt x="86903" y="183258"/>
                    <a:pt x="102397" y="158578"/>
                  </a:cubicBezTo>
                  <a:cubicBezTo>
                    <a:pt x="126837" y="110402"/>
                    <a:pt x="108507" y="-18490"/>
                    <a:pt x="202777" y="2218"/>
                  </a:cubicBezTo>
                  <a:cubicBezTo>
                    <a:pt x="280027" y="18276"/>
                    <a:pt x="255586" y="129419"/>
                    <a:pt x="253404" y="184357"/>
                  </a:cubicBezTo>
                  <a:close/>
                </a:path>
              </a:pathLst>
            </a:custGeom>
            <a:solidFill>
              <a:srgbClr val="CE9E95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59B1331-0427-4595-9706-CAA76E5B5D00}"/>
                </a:ext>
              </a:extLst>
            </p:cNvPr>
            <p:cNvSpPr/>
            <p:nvPr/>
          </p:nvSpPr>
          <p:spPr>
            <a:xfrm>
              <a:off x="4551323" y="5084145"/>
              <a:ext cx="335625" cy="124040"/>
            </a:xfrm>
            <a:custGeom>
              <a:avLst/>
              <a:gdLst>
                <a:gd name="connsiteX0" fmla="*/ 330602 w 335625"/>
                <a:gd name="connsiteY0" fmla="*/ 3788 h 124040"/>
                <a:gd name="connsiteX1" fmla="*/ 327546 w 335625"/>
                <a:gd name="connsiteY1" fmla="*/ 54077 h 124040"/>
                <a:gd name="connsiteX2" fmla="*/ 28151 w 335625"/>
                <a:gd name="connsiteY2" fmla="*/ 92533 h 124040"/>
                <a:gd name="connsiteX3" fmla="*/ 182649 w 335625"/>
                <a:gd name="connsiteY3" fmla="*/ -15 h 12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625" h="124040">
                  <a:moveTo>
                    <a:pt x="330602" y="3788"/>
                  </a:moveTo>
                  <a:cubicBezTo>
                    <a:pt x="330602" y="3788"/>
                    <a:pt x="343695" y="35483"/>
                    <a:pt x="327546" y="54077"/>
                  </a:cubicBezTo>
                  <a:cubicBezTo>
                    <a:pt x="311399" y="72671"/>
                    <a:pt x="142061" y="174517"/>
                    <a:pt x="28151" y="92533"/>
                  </a:cubicBezTo>
                  <a:cubicBezTo>
                    <a:pt x="-85760" y="10550"/>
                    <a:pt x="182649" y="-15"/>
                    <a:pt x="182649" y="-15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9D656BC-13B3-4C97-A69D-065CF8B01183}"/>
                </a:ext>
              </a:extLst>
            </p:cNvPr>
            <p:cNvSpPr/>
            <p:nvPr/>
          </p:nvSpPr>
          <p:spPr>
            <a:xfrm>
              <a:off x="4560711" y="5004272"/>
              <a:ext cx="324374" cy="179820"/>
            </a:xfrm>
            <a:custGeom>
              <a:avLst/>
              <a:gdLst>
                <a:gd name="connsiteX0" fmla="*/ 314667 w 324374"/>
                <a:gd name="connsiteY0" fmla="*/ 10974 h 179820"/>
                <a:gd name="connsiteX1" fmla="*/ 284116 w 324374"/>
                <a:gd name="connsiteY1" fmla="*/ 18581 h 179820"/>
                <a:gd name="connsiteX2" fmla="*/ 193337 w 324374"/>
                <a:gd name="connsiteY2" fmla="*/ 50276 h 179820"/>
                <a:gd name="connsiteX3" fmla="*/ 123070 w 324374"/>
                <a:gd name="connsiteY3" fmla="*/ -14 h 179820"/>
                <a:gd name="connsiteX4" fmla="*/ 432 w 324374"/>
                <a:gd name="connsiteY4" fmla="*/ 115778 h 179820"/>
                <a:gd name="connsiteX5" fmla="*/ 100812 w 324374"/>
                <a:gd name="connsiteY5" fmla="*/ 179590 h 179820"/>
                <a:gd name="connsiteX6" fmla="*/ 306374 w 324374"/>
                <a:gd name="connsiteY6" fmla="*/ 117468 h 179820"/>
                <a:gd name="connsiteX7" fmla="*/ 314667 w 324374"/>
                <a:gd name="connsiteY7" fmla="*/ 10974 h 17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374" h="179820">
                  <a:moveTo>
                    <a:pt x="314667" y="10974"/>
                  </a:moveTo>
                  <a:cubicBezTo>
                    <a:pt x="303930" y="5945"/>
                    <a:pt x="291011" y="9157"/>
                    <a:pt x="284116" y="18581"/>
                  </a:cubicBezTo>
                  <a:cubicBezTo>
                    <a:pt x="261508" y="43599"/>
                    <a:pt x="227204" y="55558"/>
                    <a:pt x="193337" y="50276"/>
                  </a:cubicBezTo>
                  <a:cubicBezTo>
                    <a:pt x="156240" y="41824"/>
                    <a:pt x="141401" y="409"/>
                    <a:pt x="123070" y="-14"/>
                  </a:cubicBezTo>
                  <a:cubicBezTo>
                    <a:pt x="104740" y="-436"/>
                    <a:pt x="6105" y="81125"/>
                    <a:pt x="432" y="115778"/>
                  </a:cubicBezTo>
                  <a:cubicBezTo>
                    <a:pt x="-5242" y="150431"/>
                    <a:pt x="44075" y="176209"/>
                    <a:pt x="100812" y="179590"/>
                  </a:cubicBezTo>
                  <a:cubicBezTo>
                    <a:pt x="157549" y="182971"/>
                    <a:pt x="282370" y="145782"/>
                    <a:pt x="306374" y="117468"/>
                  </a:cubicBezTo>
                  <a:cubicBezTo>
                    <a:pt x="326974" y="85436"/>
                    <a:pt x="330073" y="45669"/>
                    <a:pt x="314667" y="10974"/>
                  </a:cubicBezTo>
                  <a:close/>
                </a:path>
              </a:pathLst>
            </a:custGeom>
            <a:solidFill>
              <a:srgbClr val="FFFF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E07EC4B-7DAC-4143-8040-9D769C584E92}"/>
                </a:ext>
              </a:extLst>
            </p:cNvPr>
            <p:cNvSpPr/>
            <p:nvPr/>
          </p:nvSpPr>
          <p:spPr>
            <a:xfrm>
              <a:off x="4938602" y="4867655"/>
              <a:ext cx="258578" cy="331710"/>
            </a:xfrm>
            <a:custGeom>
              <a:avLst/>
              <a:gdLst>
                <a:gd name="connsiteX0" fmla="*/ 253193 w 258578"/>
                <a:gd name="connsiteY0" fmla="*/ 184357 h 331710"/>
                <a:gd name="connsiteX1" fmla="*/ 238791 w 258578"/>
                <a:gd name="connsiteY1" fmla="*/ 258311 h 331710"/>
                <a:gd name="connsiteX2" fmla="*/ 183800 w 258578"/>
                <a:gd name="connsiteY2" fmla="*/ 307755 h 331710"/>
                <a:gd name="connsiteX3" fmla="*/ 22318 w 258578"/>
                <a:gd name="connsiteY3" fmla="*/ 323391 h 331710"/>
                <a:gd name="connsiteX4" fmla="*/ 3551 w 258578"/>
                <a:gd name="connsiteY4" fmla="*/ 312403 h 331710"/>
                <a:gd name="connsiteX5" fmla="*/ 60 w 258578"/>
                <a:gd name="connsiteY5" fmla="*/ 296767 h 331710"/>
                <a:gd name="connsiteX6" fmla="*/ 43703 w 258578"/>
                <a:gd name="connsiteY6" fmla="*/ 223236 h 331710"/>
                <a:gd name="connsiteX7" fmla="*/ 102186 w 258578"/>
                <a:gd name="connsiteY7" fmla="*/ 158578 h 331710"/>
                <a:gd name="connsiteX8" fmla="*/ 202566 w 258578"/>
                <a:gd name="connsiteY8" fmla="*/ 2218 h 331710"/>
                <a:gd name="connsiteX9" fmla="*/ 253193 w 258578"/>
                <a:gd name="connsiteY9" fmla="*/ 184357 h 33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578" h="331710">
                  <a:moveTo>
                    <a:pt x="253193" y="184357"/>
                  </a:moveTo>
                  <a:cubicBezTo>
                    <a:pt x="254197" y="209755"/>
                    <a:pt x="249265" y="235026"/>
                    <a:pt x="238791" y="258311"/>
                  </a:cubicBezTo>
                  <a:cubicBezTo>
                    <a:pt x="226134" y="279864"/>
                    <a:pt x="206931" y="297106"/>
                    <a:pt x="183800" y="307755"/>
                  </a:cubicBezTo>
                  <a:cubicBezTo>
                    <a:pt x="134045" y="332857"/>
                    <a:pt x="76218" y="338478"/>
                    <a:pt x="22318" y="323391"/>
                  </a:cubicBezTo>
                  <a:cubicBezTo>
                    <a:pt x="14898" y="321996"/>
                    <a:pt x="8264" y="318109"/>
                    <a:pt x="3551" y="312403"/>
                  </a:cubicBezTo>
                  <a:cubicBezTo>
                    <a:pt x="845" y="307628"/>
                    <a:pt x="-333" y="302177"/>
                    <a:pt x="60" y="296767"/>
                  </a:cubicBezTo>
                  <a:cubicBezTo>
                    <a:pt x="4686" y="267862"/>
                    <a:pt x="20223" y="241661"/>
                    <a:pt x="43703" y="223236"/>
                  </a:cubicBezTo>
                  <a:cubicBezTo>
                    <a:pt x="66922" y="205106"/>
                    <a:pt x="86692" y="183258"/>
                    <a:pt x="102186" y="158578"/>
                  </a:cubicBezTo>
                  <a:cubicBezTo>
                    <a:pt x="126626" y="110403"/>
                    <a:pt x="108296" y="-18489"/>
                    <a:pt x="202566" y="2218"/>
                  </a:cubicBezTo>
                  <a:cubicBezTo>
                    <a:pt x="279816" y="19544"/>
                    <a:pt x="255376" y="130687"/>
                    <a:pt x="253193" y="184357"/>
                  </a:cubicBezTo>
                  <a:close/>
                </a:path>
              </a:pathLst>
            </a:custGeom>
            <a:solidFill>
              <a:srgbClr val="CE9E95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F603C4C7-E5FA-4739-B419-05D611639B6F}"/>
                </a:ext>
              </a:extLst>
            </p:cNvPr>
            <p:cNvSpPr/>
            <p:nvPr/>
          </p:nvSpPr>
          <p:spPr>
            <a:xfrm>
              <a:off x="4874251" y="5135701"/>
              <a:ext cx="335660" cy="124041"/>
            </a:xfrm>
            <a:custGeom>
              <a:avLst/>
              <a:gdLst>
                <a:gd name="connsiteX0" fmla="*/ 330637 w 335660"/>
                <a:gd name="connsiteY0" fmla="*/ 3788 h 124041"/>
                <a:gd name="connsiteX1" fmla="*/ 327582 w 335660"/>
                <a:gd name="connsiteY1" fmla="*/ 54077 h 124041"/>
                <a:gd name="connsiteX2" fmla="*/ 28186 w 335660"/>
                <a:gd name="connsiteY2" fmla="*/ 92534 h 124041"/>
                <a:gd name="connsiteX3" fmla="*/ 182248 w 335660"/>
                <a:gd name="connsiteY3" fmla="*/ -15 h 12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660" h="124041">
                  <a:moveTo>
                    <a:pt x="330637" y="3788"/>
                  </a:moveTo>
                  <a:cubicBezTo>
                    <a:pt x="330637" y="3788"/>
                    <a:pt x="343730" y="35483"/>
                    <a:pt x="327582" y="54077"/>
                  </a:cubicBezTo>
                  <a:cubicBezTo>
                    <a:pt x="311434" y="72671"/>
                    <a:pt x="142096" y="174517"/>
                    <a:pt x="28186" y="92534"/>
                  </a:cubicBezTo>
                  <a:cubicBezTo>
                    <a:pt x="-85724" y="10550"/>
                    <a:pt x="182248" y="-15"/>
                    <a:pt x="182248" y="-15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894A8C8A-825B-4758-9C9F-4F1828E2A939}"/>
                </a:ext>
              </a:extLst>
            </p:cNvPr>
            <p:cNvSpPr/>
            <p:nvPr/>
          </p:nvSpPr>
          <p:spPr>
            <a:xfrm>
              <a:off x="4883675" y="5054139"/>
              <a:ext cx="324373" cy="179820"/>
            </a:xfrm>
            <a:custGeom>
              <a:avLst/>
              <a:gdLst>
                <a:gd name="connsiteX0" fmla="*/ 314666 w 324373"/>
                <a:gd name="connsiteY0" fmla="*/ 11397 h 179820"/>
                <a:gd name="connsiteX1" fmla="*/ 284116 w 324373"/>
                <a:gd name="connsiteY1" fmla="*/ 19004 h 179820"/>
                <a:gd name="connsiteX2" fmla="*/ 193337 w 324373"/>
                <a:gd name="connsiteY2" fmla="*/ 50276 h 179820"/>
                <a:gd name="connsiteX3" fmla="*/ 123070 w 324373"/>
                <a:gd name="connsiteY3" fmla="*/ -14 h 179820"/>
                <a:gd name="connsiteX4" fmla="*/ 432 w 324373"/>
                <a:gd name="connsiteY4" fmla="*/ 115778 h 179820"/>
                <a:gd name="connsiteX5" fmla="*/ 100812 w 324373"/>
                <a:gd name="connsiteY5" fmla="*/ 179590 h 179820"/>
                <a:gd name="connsiteX6" fmla="*/ 306374 w 324373"/>
                <a:gd name="connsiteY6" fmla="*/ 117468 h 179820"/>
                <a:gd name="connsiteX7" fmla="*/ 314666 w 324373"/>
                <a:gd name="connsiteY7" fmla="*/ 11397 h 17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373" h="179820">
                  <a:moveTo>
                    <a:pt x="314666" y="11397"/>
                  </a:moveTo>
                  <a:cubicBezTo>
                    <a:pt x="303974" y="5988"/>
                    <a:pt x="290793" y="9284"/>
                    <a:pt x="284116" y="19004"/>
                  </a:cubicBezTo>
                  <a:cubicBezTo>
                    <a:pt x="261334" y="43725"/>
                    <a:pt x="227117" y="55516"/>
                    <a:pt x="193337" y="50276"/>
                  </a:cubicBezTo>
                  <a:cubicBezTo>
                    <a:pt x="156239" y="41824"/>
                    <a:pt x="141401" y="409"/>
                    <a:pt x="123070" y="-14"/>
                  </a:cubicBezTo>
                  <a:cubicBezTo>
                    <a:pt x="104740" y="-436"/>
                    <a:pt x="6105" y="81125"/>
                    <a:pt x="432" y="115778"/>
                  </a:cubicBezTo>
                  <a:cubicBezTo>
                    <a:pt x="-5242" y="150431"/>
                    <a:pt x="44075" y="176209"/>
                    <a:pt x="100812" y="179590"/>
                  </a:cubicBezTo>
                  <a:cubicBezTo>
                    <a:pt x="157549" y="182971"/>
                    <a:pt x="282370" y="145782"/>
                    <a:pt x="306374" y="117468"/>
                  </a:cubicBezTo>
                  <a:cubicBezTo>
                    <a:pt x="326974" y="85562"/>
                    <a:pt x="330072" y="45923"/>
                    <a:pt x="314666" y="11397"/>
                  </a:cubicBezTo>
                  <a:close/>
                </a:path>
              </a:pathLst>
            </a:custGeom>
            <a:solidFill>
              <a:srgbClr val="FFFF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F7754B0-5019-428D-A5A6-DA4192267574}"/>
                </a:ext>
              </a:extLst>
            </p:cNvPr>
            <p:cNvSpPr/>
            <p:nvPr/>
          </p:nvSpPr>
          <p:spPr>
            <a:xfrm>
              <a:off x="4897214" y="3693381"/>
              <a:ext cx="363778" cy="1283424"/>
            </a:xfrm>
            <a:custGeom>
              <a:avLst/>
              <a:gdLst>
                <a:gd name="connsiteX0" fmla="*/ 361792 w 363778"/>
                <a:gd name="connsiteY0" fmla="*/ 12663 h 1283424"/>
                <a:gd name="connsiteX1" fmla="*/ 307674 w 363778"/>
                <a:gd name="connsiteY1" fmla="*/ 1261857 h 1283424"/>
                <a:gd name="connsiteX2" fmla="*/ 126116 w 363778"/>
                <a:gd name="connsiteY2" fmla="*/ 1283409 h 1283424"/>
                <a:gd name="connsiteX3" fmla="*/ -14 w 363778"/>
                <a:gd name="connsiteY3" fmla="*/ -15 h 128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778" h="1283424">
                  <a:moveTo>
                    <a:pt x="361792" y="12663"/>
                  </a:moveTo>
                  <a:cubicBezTo>
                    <a:pt x="361792" y="12663"/>
                    <a:pt x="379686" y="949136"/>
                    <a:pt x="307674" y="1261857"/>
                  </a:cubicBezTo>
                  <a:lnTo>
                    <a:pt x="126116" y="1283409"/>
                  </a:lnTo>
                  <a:lnTo>
                    <a:pt x="-14" y="-15"/>
                  </a:lnTo>
                  <a:close/>
                </a:path>
              </a:pathLst>
            </a:custGeom>
            <a:solidFill>
              <a:srgbClr val="473F47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3A5EC15-28CC-466E-B8A6-7ED314F86723}"/>
                </a:ext>
              </a:extLst>
            </p:cNvPr>
            <p:cNvSpPr/>
            <p:nvPr/>
          </p:nvSpPr>
          <p:spPr>
            <a:xfrm>
              <a:off x="4663441" y="3603790"/>
              <a:ext cx="359903" cy="1338362"/>
            </a:xfrm>
            <a:custGeom>
              <a:avLst/>
              <a:gdLst>
                <a:gd name="connsiteX0" fmla="*/ 33870 w 359903"/>
                <a:gd name="connsiteY0" fmla="*/ -15 h 1338362"/>
                <a:gd name="connsiteX1" fmla="*/ 52201 w 359903"/>
                <a:gd name="connsiteY1" fmla="*/ 1316795 h 1338362"/>
                <a:gd name="connsiteX2" fmla="*/ 233759 w 359903"/>
                <a:gd name="connsiteY2" fmla="*/ 1338347 h 1338362"/>
                <a:gd name="connsiteX3" fmla="*/ 359889 w 359903"/>
                <a:gd name="connsiteY3" fmla="*/ 55768 h 13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903" h="1338362">
                  <a:moveTo>
                    <a:pt x="33870" y="-15"/>
                  </a:moveTo>
                  <a:cubicBezTo>
                    <a:pt x="33870" y="-15"/>
                    <a:pt x="-53417" y="507100"/>
                    <a:pt x="52201" y="1316795"/>
                  </a:cubicBezTo>
                  <a:lnTo>
                    <a:pt x="233759" y="1338347"/>
                  </a:lnTo>
                  <a:lnTo>
                    <a:pt x="359889" y="55768"/>
                  </a:lnTo>
                  <a:close/>
                </a:path>
              </a:pathLst>
            </a:custGeom>
            <a:solidFill>
              <a:srgbClr val="473F47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06752FD-03FB-441A-A64D-81B80B07F9B2}"/>
                </a:ext>
              </a:extLst>
            </p:cNvPr>
            <p:cNvSpPr/>
            <p:nvPr/>
          </p:nvSpPr>
          <p:spPr>
            <a:xfrm>
              <a:off x="4486514" y="2800013"/>
              <a:ext cx="292425" cy="477659"/>
            </a:xfrm>
            <a:custGeom>
              <a:avLst/>
              <a:gdLst>
                <a:gd name="connsiteX0" fmla="*/ -2 w 292425"/>
                <a:gd name="connsiteY0" fmla="*/ 400606 h 477659"/>
                <a:gd name="connsiteX1" fmla="*/ 43642 w 292425"/>
                <a:gd name="connsiteY1" fmla="*/ 473715 h 477659"/>
                <a:gd name="connsiteX2" fmla="*/ 51498 w 292425"/>
                <a:gd name="connsiteY2" fmla="*/ 475828 h 477659"/>
                <a:gd name="connsiteX3" fmla="*/ 231746 w 292425"/>
                <a:gd name="connsiteY3" fmla="*/ 409903 h 477659"/>
                <a:gd name="connsiteX4" fmla="*/ 292411 w 292425"/>
                <a:gd name="connsiteY4" fmla="*/ 361727 h 477659"/>
                <a:gd name="connsiteX5" fmla="*/ 292411 w 292425"/>
                <a:gd name="connsiteY5" fmla="*/ -15 h 477659"/>
                <a:gd name="connsiteX6" fmla="*/ 20947 w 292425"/>
                <a:gd name="connsiteY6" fmla="*/ 269179 h 477659"/>
                <a:gd name="connsiteX7" fmla="*/ -2 w 292425"/>
                <a:gd name="connsiteY7" fmla="*/ 400606 h 47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425" h="477659">
                  <a:moveTo>
                    <a:pt x="-2" y="400606"/>
                  </a:moveTo>
                  <a:cubicBezTo>
                    <a:pt x="-2" y="434414"/>
                    <a:pt x="13528" y="463995"/>
                    <a:pt x="43642" y="473715"/>
                  </a:cubicBezTo>
                  <a:cubicBezTo>
                    <a:pt x="46129" y="474806"/>
                    <a:pt x="48792" y="475520"/>
                    <a:pt x="51498" y="475828"/>
                  </a:cubicBezTo>
                  <a:cubicBezTo>
                    <a:pt x="107362" y="486815"/>
                    <a:pt x="182429" y="445824"/>
                    <a:pt x="231746" y="409903"/>
                  </a:cubicBezTo>
                  <a:cubicBezTo>
                    <a:pt x="252913" y="394973"/>
                    <a:pt x="273164" y="378889"/>
                    <a:pt x="292411" y="361727"/>
                  </a:cubicBezTo>
                  <a:lnTo>
                    <a:pt x="292411" y="-15"/>
                  </a:lnTo>
                  <a:lnTo>
                    <a:pt x="20947" y="269179"/>
                  </a:lnTo>
                  <a:cubicBezTo>
                    <a:pt x="6719" y="311611"/>
                    <a:pt x="-351" y="355993"/>
                    <a:pt x="-2" y="400606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6E2B776-CF2F-4840-A0E3-142C2C7CC56F}"/>
                </a:ext>
              </a:extLst>
            </p:cNvPr>
            <p:cNvSpPr/>
            <p:nvPr/>
          </p:nvSpPr>
          <p:spPr>
            <a:xfrm>
              <a:off x="4697627" y="2715624"/>
              <a:ext cx="662857" cy="1012115"/>
            </a:xfrm>
            <a:custGeom>
              <a:avLst/>
              <a:gdLst>
                <a:gd name="connsiteX0" fmla="*/ 16269 w 662857"/>
                <a:gd name="connsiteY0" fmla="*/ 493024 h 1012115"/>
                <a:gd name="connsiteX1" fmla="*/ 16269 w 662857"/>
                <a:gd name="connsiteY1" fmla="*/ 544158 h 1012115"/>
                <a:gd name="connsiteX2" fmla="*/ 9722 w 662857"/>
                <a:gd name="connsiteY2" fmla="*/ 825607 h 1012115"/>
                <a:gd name="connsiteX3" fmla="*/ 1866 w 662857"/>
                <a:gd name="connsiteY3" fmla="*/ 888151 h 1012115"/>
                <a:gd name="connsiteX4" fmla="*/ 42455 w 662857"/>
                <a:gd name="connsiteY4" fmla="*/ 925762 h 1012115"/>
                <a:gd name="connsiteX5" fmla="*/ 321775 w 662857"/>
                <a:gd name="connsiteY5" fmla="*/ 997604 h 1012115"/>
                <a:gd name="connsiteX6" fmla="*/ 563125 w 662857"/>
                <a:gd name="connsiteY6" fmla="*/ 990420 h 1012115"/>
                <a:gd name="connsiteX7" fmla="*/ 610260 w 662857"/>
                <a:gd name="connsiteY7" fmla="*/ 914775 h 1012115"/>
                <a:gd name="connsiteX8" fmla="*/ 653904 w 662857"/>
                <a:gd name="connsiteY8" fmla="*/ 618958 h 1012115"/>
                <a:gd name="connsiteX9" fmla="*/ 656522 w 662857"/>
                <a:gd name="connsiteY9" fmla="*/ 580078 h 1012115"/>
                <a:gd name="connsiteX10" fmla="*/ 662196 w 662857"/>
                <a:gd name="connsiteY10" fmla="*/ 311730 h 1012115"/>
                <a:gd name="connsiteX11" fmla="*/ 612006 w 662857"/>
                <a:gd name="connsiteY11" fmla="*/ 127478 h 1012115"/>
                <a:gd name="connsiteX12" fmla="*/ 356253 w 662857"/>
                <a:gd name="connsiteY12" fmla="*/ 5770 h 1012115"/>
                <a:gd name="connsiteX13" fmla="*/ 271584 w 662857"/>
                <a:gd name="connsiteY13" fmla="*/ 1122 h 1012115"/>
                <a:gd name="connsiteX14" fmla="*/ 157674 w 662857"/>
                <a:gd name="connsiteY14" fmla="*/ 38733 h 1012115"/>
                <a:gd name="connsiteX15" fmla="*/ 56421 w 662857"/>
                <a:gd name="connsiteY15" fmla="*/ 116913 h 1012115"/>
                <a:gd name="connsiteX16" fmla="*/ 7104 w 662857"/>
                <a:gd name="connsiteY16" fmla="*/ 263977 h 1012115"/>
                <a:gd name="connsiteX17" fmla="*/ 4485 w 662857"/>
                <a:gd name="connsiteY17" fmla="*/ 409350 h 1012115"/>
                <a:gd name="connsiteX18" fmla="*/ 15832 w 662857"/>
                <a:gd name="connsiteY18" fmla="*/ 479923 h 1012115"/>
                <a:gd name="connsiteX19" fmla="*/ 16269 w 662857"/>
                <a:gd name="connsiteY19" fmla="*/ 493024 h 1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2857" h="1012115">
                  <a:moveTo>
                    <a:pt x="16269" y="493024"/>
                  </a:moveTo>
                  <a:cubicBezTo>
                    <a:pt x="16269" y="509928"/>
                    <a:pt x="16269" y="527254"/>
                    <a:pt x="16269" y="544158"/>
                  </a:cubicBezTo>
                  <a:cubicBezTo>
                    <a:pt x="16269" y="637552"/>
                    <a:pt x="38527" y="733904"/>
                    <a:pt x="9722" y="825607"/>
                  </a:cubicBezTo>
                  <a:cubicBezTo>
                    <a:pt x="470" y="845165"/>
                    <a:pt x="-2280" y="867017"/>
                    <a:pt x="1866" y="888151"/>
                  </a:cubicBezTo>
                  <a:cubicBezTo>
                    <a:pt x="10289" y="905013"/>
                    <a:pt x="24692" y="918367"/>
                    <a:pt x="42455" y="925762"/>
                  </a:cubicBezTo>
                  <a:cubicBezTo>
                    <a:pt x="130397" y="965685"/>
                    <a:pt x="224973" y="990018"/>
                    <a:pt x="321775" y="997604"/>
                  </a:cubicBezTo>
                  <a:cubicBezTo>
                    <a:pt x="393787" y="1007323"/>
                    <a:pt x="496350" y="1028031"/>
                    <a:pt x="563125" y="990420"/>
                  </a:cubicBezTo>
                  <a:cubicBezTo>
                    <a:pt x="588481" y="972163"/>
                    <a:pt x="605415" y="944999"/>
                    <a:pt x="610260" y="914775"/>
                  </a:cubicBezTo>
                  <a:cubicBezTo>
                    <a:pt x="635573" y="817941"/>
                    <a:pt x="650194" y="718779"/>
                    <a:pt x="653904" y="618958"/>
                  </a:cubicBezTo>
                  <a:cubicBezTo>
                    <a:pt x="653904" y="606279"/>
                    <a:pt x="653904" y="593179"/>
                    <a:pt x="656522" y="580078"/>
                  </a:cubicBezTo>
                  <a:cubicBezTo>
                    <a:pt x="662196" y="490911"/>
                    <a:pt x="663942" y="400898"/>
                    <a:pt x="662196" y="311730"/>
                  </a:cubicBezTo>
                  <a:cubicBezTo>
                    <a:pt x="662196" y="246650"/>
                    <a:pt x="655649" y="176499"/>
                    <a:pt x="612006" y="127478"/>
                  </a:cubicBezTo>
                  <a:cubicBezTo>
                    <a:pt x="541433" y="62779"/>
                    <a:pt x="452269" y="20341"/>
                    <a:pt x="356253" y="5770"/>
                  </a:cubicBezTo>
                  <a:cubicBezTo>
                    <a:pt x="328409" y="213"/>
                    <a:pt x="299909" y="-1350"/>
                    <a:pt x="271584" y="1122"/>
                  </a:cubicBezTo>
                  <a:cubicBezTo>
                    <a:pt x="231694" y="7309"/>
                    <a:pt x="193157" y="20029"/>
                    <a:pt x="157674" y="38733"/>
                  </a:cubicBezTo>
                  <a:cubicBezTo>
                    <a:pt x="115602" y="52653"/>
                    <a:pt x="79814" y="80287"/>
                    <a:pt x="56421" y="116913"/>
                  </a:cubicBezTo>
                  <a:cubicBezTo>
                    <a:pt x="32897" y="163437"/>
                    <a:pt x="16312" y="212948"/>
                    <a:pt x="7104" y="263977"/>
                  </a:cubicBezTo>
                  <a:cubicBezTo>
                    <a:pt x="-534" y="312098"/>
                    <a:pt x="-1407" y="361000"/>
                    <a:pt x="4485" y="409350"/>
                  </a:cubicBezTo>
                  <a:cubicBezTo>
                    <a:pt x="7104" y="433015"/>
                    <a:pt x="13214" y="456680"/>
                    <a:pt x="15832" y="479923"/>
                  </a:cubicBezTo>
                  <a:cubicBezTo>
                    <a:pt x="16269" y="484572"/>
                    <a:pt x="16269" y="488798"/>
                    <a:pt x="16269" y="493024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2280D0A-A4C0-4344-9FF1-220CB68AF185}"/>
                </a:ext>
              </a:extLst>
            </p:cNvPr>
            <p:cNvSpPr/>
            <p:nvPr/>
          </p:nvSpPr>
          <p:spPr>
            <a:xfrm>
              <a:off x="5072225" y="2845962"/>
              <a:ext cx="308864" cy="893396"/>
            </a:xfrm>
            <a:custGeom>
              <a:avLst/>
              <a:gdLst>
                <a:gd name="connsiteX0" fmla="*/ 35774 w 308864"/>
                <a:gd name="connsiteY0" fmla="*/ 891776 h 893396"/>
                <a:gd name="connsiteX1" fmla="*/ 149684 w 308864"/>
                <a:gd name="connsiteY1" fmla="*/ 871491 h 893396"/>
                <a:gd name="connsiteX2" fmla="*/ 186781 w 308864"/>
                <a:gd name="connsiteY2" fmla="*/ 860081 h 893396"/>
                <a:gd name="connsiteX3" fmla="*/ 264467 w 308864"/>
                <a:gd name="connsiteY3" fmla="*/ 623850 h 893396"/>
                <a:gd name="connsiteX4" fmla="*/ 308110 w 308864"/>
                <a:gd name="connsiteY4" fmla="*/ 248162 h 893396"/>
                <a:gd name="connsiteX5" fmla="*/ 291089 w 308864"/>
                <a:gd name="connsiteY5" fmla="*/ 106170 h 893396"/>
                <a:gd name="connsiteX6" fmla="*/ 195509 w 308864"/>
                <a:gd name="connsiteY6" fmla="*/ 2211 h 893396"/>
                <a:gd name="connsiteX7" fmla="*/ 78108 w 308864"/>
                <a:gd name="connsiteY7" fmla="*/ 275631 h 893396"/>
                <a:gd name="connsiteX8" fmla="*/ 17007 w 308864"/>
                <a:gd name="connsiteY8" fmla="*/ 558348 h 893396"/>
                <a:gd name="connsiteX9" fmla="*/ -14 w 308864"/>
                <a:gd name="connsiteY9" fmla="*/ 664419 h 893396"/>
                <a:gd name="connsiteX10" fmla="*/ 27482 w 308864"/>
                <a:gd name="connsiteY10" fmla="*/ 791198 h 893396"/>
                <a:gd name="connsiteX11" fmla="*/ 24426 w 308864"/>
                <a:gd name="connsiteY11" fmla="*/ 881211 h 893396"/>
                <a:gd name="connsiteX12" fmla="*/ 35774 w 308864"/>
                <a:gd name="connsiteY12" fmla="*/ 891776 h 89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8864" h="893396">
                  <a:moveTo>
                    <a:pt x="35774" y="891776"/>
                  </a:moveTo>
                  <a:cubicBezTo>
                    <a:pt x="63706" y="899805"/>
                    <a:pt x="128298" y="875295"/>
                    <a:pt x="149684" y="871491"/>
                  </a:cubicBezTo>
                  <a:cubicBezTo>
                    <a:pt x="162340" y="871491"/>
                    <a:pt x="174124" y="863039"/>
                    <a:pt x="186781" y="860081"/>
                  </a:cubicBezTo>
                  <a:cubicBezTo>
                    <a:pt x="250937" y="844445"/>
                    <a:pt x="258357" y="670758"/>
                    <a:pt x="264467" y="623850"/>
                  </a:cubicBezTo>
                  <a:cubicBezTo>
                    <a:pt x="286550" y="499548"/>
                    <a:pt x="301128" y="374108"/>
                    <a:pt x="308110" y="248162"/>
                  </a:cubicBezTo>
                  <a:cubicBezTo>
                    <a:pt x="311035" y="200231"/>
                    <a:pt x="305273" y="152178"/>
                    <a:pt x="291089" y="106170"/>
                  </a:cubicBezTo>
                  <a:cubicBezTo>
                    <a:pt x="276774" y="59494"/>
                    <a:pt x="241728" y="21401"/>
                    <a:pt x="195509" y="2211"/>
                  </a:cubicBezTo>
                  <a:cubicBezTo>
                    <a:pt x="113896" y="-26103"/>
                    <a:pt x="89456" y="224074"/>
                    <a:pt x="78108" y="275631"/>
                  </a:cubicBezTo>
                  <a:lnTo>
                    <a:pt x="17007" y="558348"/>
                  </a:lnTo>
                  <a:cubicBezTo>
                    <a:pt x="8278" y="593186"/>
                    <a:pt x="2604" y="628663"/>
                    <a:pt x="-14" y="664419"/>
                  </a:cubicBezTo>
                  <a:cubicBezTo>
                    <a:pt x="1426" y="707908"/>
                    <a:pt x="10766" y="750815"/>
                    <a:pt x="27482" y="791198"/>
                  </a:cubicBezTo>
                  <a:cubicBezTo>
                    <a:pt x="34901" y="816131"/>
                    <a:pt x="14388" y="863039"/>
                    <a:pt x="24426" y="881211"/>
                  </a:cubicBezTo>
                  <a:cubicBezTo>
                    <a:pt x="26041" y="886400"/>
                    <a:pt x="30362" y="890398"/>
                    <a:pt x="35774" y="891776"/>
                  </a:cubicBezTo>
                  <a:close/>
                </a:path>
              </a:pathLst>
            </a:custGeom>
            <a:solidFill>
              <a:srgbClr val="020202">
                <a:alpha val="10000"/>
              </a:srgbClr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1680FD6-205F-454C-8BE1-4AD33BF1D21C}"/>
                </a:ext>
              </a:extLst>
            </p:cNvPr>
            <p:cNvSpPr/>
            <p:nvPr/>
          </p:nvSpPr>
          <p:spPr>
            <a:xfrm>
              <a:off x="4895316" y="2383857"/>
              <a:ext cx="251258" cy="398830"/>
            </a:xfrm>
            <a:custGeom>
              <a:avLst/>
              <a:gdLst>
                <a:gd name="connsiteX0" fmla="*/ 15850 w 251258"/>
                <a:gd name="connsiteY0" fmla="*/ 258512 h 398830"/>
                <a:gd name="connsiteX1" fmla="*/ 55129 w 251258"/>
                <a:gd name="connsiteY1" fmla="*/ 277529 h 398830"/>
                <a:gd name="connsiteX2" fmla="*/ 93099 w 251258"/>
                <a:gd name="connsiteY2" fmla="*/ 277529 h 398830"/>
                <a:gd name="connsiteX3" fmla="*/ 100519 w 251258"/>
                <a:gd name="connsiteY3" fmla="*/ 277529 h 398830"/>
                <a:gd name="connsiteX4" fmla="*/ 105319 w 251258"/>
                <a:gd name="connsiteY4" fmla="*/ 277529 h 398830"/>
                <a:gd name="connsiteX5" fmla="*/ 107938 w 251258"/>
                <a:gd name="connsiteY5" fmla="*/ 283022 h 398830"/>
                <a:gd name="connsiteX6" fmla="*/ 107938 w 251258"/>
                <a:gd name="connsiteY6" fmla="*/ 356554 h 398830"/>
                <a:gd name="connsiteX7" fmla="*/ 107938 w 251258"/>
                <a:gd name="connsiteY7" fmla="*/ 356554 h 398830"/>
                <a:gd name="connsiteX8" fmla="*/ 107938 w 251258"/>
                <a:gd name="connsiteY8" fmla="*/ 369655 h 398830"/>
                <a:gd name="connsiteX9" fmla="*/ 107938 w 251258"/>
                <a:gd name="connsiteY9" fmla="*/ 383600 h 398830"/>
                <a:gd name="connsiteX10" fmla="*/ 123213 w 251258"/>
                <a:gd name="connsiteY10" fmla="*/ 393320 h 398830"/>
                <a:gd name="connsiteX11" fmla="*/ 157692 w 251258"/>
                <a:gd name="connsiteY11" fmla="*/ 398814 h 398830"/>
                <a:gd name="connsiteX12" fmla="*/ 227522 w 251258"/>
                <a:gd name="connsiteY12" fmla="*/ 375148 h 398830"/>
                <a:gd name="connsiteX13" fmla="*/ 234505 w 251258"/>
                <a:gd name="connsiteY13" fmla="*/ 248370 h 398830"/>
                <a:gd name="connsiteX14" fmla="*/ 251089 w 251258"/>
                <a:gd name="connsiteY14" fmla="*/ 87361 h 398830"/>
                <a:gd name="connsiteX15" fmla="*/ 227958 w 251258"/>
                <a:gd name="connsiteY15" fmla="*/ 29042 h 398830"/>
                <a:gd name="connsiteX16" fmla="*/ 145471 w 251258"/>
                <a:gd name="connsiteY16" fmla="*/ 306 h 398830"/>
                <a:gd name="connsiteX17" fmla="*/ 32434 w 251258"/>
                <a:gd name="connsiteY17" fmla="*/ 30310 h 398830"/>
                <a:gd name="connsiteX18" fmla="*/ 15413 w 251258"/>
                <a:gd name="connsiteY18" fmla="*/ 62427 h 398830"/>
                <a:gd name="connsiteX19" fmla="*/ 5375 w 251258"/>
                <a:gd name="connsiteY19" fmla="*/ 126662 h 398830"/>
                <a:gd name="connsiteX20" fmla="*/ 574 w 251258"/>
                <a:gd name="connsiteY20" fmla="*/ 200194 h 398830"/>
                <a:gd name="connsiteX21" fmla="*/ 15850 w 251258"/>
                <a:gd name="connsiteY21" fmla="*/ 258512 h 39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1258" h="398830">
                  <a:moveTo>
                    <a:pt x="15850" y="258512"/>
                  </a:moveTo>
                  <a:cubicBezTo>
                    <a:pt x="26019" y="269377"/>
                    <a:pt x="40028" y="276164"/>
                    <a:pt x="55129" y="277529"/>
                  </a:cubicBezTo>
                  <a:cubicBezTo>
                    <a:pt x="67742" y="278581"/>
                    <a:pt x="80486" y="278581"/>
                    <a:pt x="93099" y="277529"/>
                  </a:cubicBezTo>
                  <a:lnTo>
                    <a:pt x="100519" y="277529"/>
                  </a:lnTo>
                  <a:cubicBezTo>
                    <a:pt x="102090" y="277093"/>
                    <a:pt x="103748" y="277093"/>
                    <a:pt x="105319" y="277529"/>
                  </a:cubicBezTo>
                  <a:cubicBezTo>
                    <a:pt x="106803" y="279025"/>
                    <a:pt x="107720" y="280960"/>
                    <a:pt x="107938" y="283022"/>
                  </a:cubicBezTo>
                  <a:cubicBezTo>
                    <a:pt x="110120" y="307487"/>
                    <a:pt x="110120" y="332090"/>
                    <a:pt x="107938" y="356554"/>
                  </a:cubicBezTo>
                  <a:lnTo>
                    <a:pt x="107938" y="356554"/>
                  </a:lnTo>
                  <a:lnTo>
                    <a:pt x="107938" y="369655"/>
                  </a:lnTo>
                  <a:cubicBezTo>
                    <a:pt x="106629" y="374215"/>
                    <a:pt x="106629" y="379041"/>
                    <a:pt x="107938" y="383600"/>
                  </a:cubicBezTo>
                  <a:cubicBezTo>
                    <a:pt x="110557" y="389094"/>
                    <a:pt x="117103" y="391207"/>
                    <a:pt x="123213" y="393320"/>
                  </a:cubicBezTo>
                  <a:cubicBezTo>
                    <a:pt x="134299" y="397022"/>
                    <a:pt x="145952" y="398881"/>
                    <a:pt x="157692" y="398814"/>
                  </a:cubicBezTo>
                  <a:cubicBezTo>
                    <a:pt x="182612" y="396587"/>
                    <a:pt x="206616" y="388460"/>
                    <a:pt x="227522" y="375148"/>
                  </a:cubicBezTo>
                  <a:cubicBezTo>
                    <a:pt x="225601" y="332771"/>
                    <a:pt x="227958" y="290312"/>
                    <a:pt x="234505" y="248370"/>
                  </a:cubicBezTo>
                  <a:cubicBezTo>
                    <a:pt x="246725" y="195541"/>
                    <a:pt x="252268" y="141482"/>
                    <a:pt x="251089" y="87361"/>
                  </a:cubicBezTo>
                  <a:cubicBezTo>
                    <a:pt x="249649" y="66104"/>
                    <a:pt x="241575" y="45764"/>
                    <a:pt x="227958" y="29042"/>
                  </a:cubicBezTo>
                  <a:cubicBezTo>
                    <a:pt x="206006" y="8441"/>
                    <a:pt x="175935" y="-2027"/>
                    <a:pt x="145471" y="306"/>
                  </a:cubicBezTo>
                  <a:cubicBezTo>
                    <a:pt x="105581" y="-476"/>
                    <a:pt x="66346" y="9945"/>
                    <a:pt x="32434" y="30310"/>
                  </a:cubicBezTo>
                  <a:cubicBezTo>
                    <a:pt x="19778" y="38339"/>
                    <a:pt x="18468" y="48904"/>
                    <a:pt x="15413" y="62427"/>
                  </a:cubicBezTo>
                  <a:cubicBezTo>
                    <a:pt x="11485" y="83557"/>
                    <a:pt x="7994" y="104687"/>
                    <a:pt x="5375" y="126662"/>
                  </a:cubicBezTo>
                  <a:cubicBezTo>
                    <a:pt x="2757" y="148637"/>
                    <a:pt x="1011" y="175260"/>
                    <a:pt x="574" y="200194"/>
                  </a:cubicBezTo>
                  <a:cubicBezTo>
                    <a:pt x="-1913" y="220791"/>
                    <a:pt x="3542" y="241545"/>
                    <a:pt x="15850" y="258512"/>
                  </a:cubicBezTo>
                  <a:close/>
                </a:path>
              </a:pathLst>
            </a:custGeom>
            <a:solidFill>
              <a:srgbClr val="CE9E95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1D4245A-D3F9-475E-A899-880BAE7FAB05}"/>
                </a:ext>
              </a:extLst>
            </p:cNvPr>
            <p:cNvSpPr/>
            <p:nvPr/>
          </p:nvSpPr>
          <p:spPr>
            <a:xfrm>
              <a:off x="4908103" y="2242065"/>
              <a:ext cx="344436" cy="381302"/>
            </a:xfrm>
            <a:custGeom>
              <a:avLst/>
              <a:gdLst>
                <a:gd name="connsiteX0" fmla="*/ 29249 w 344436"/>
                <a:gd name="connsiteY0" fmla="*/ 101106 h 381302"/>
                <a:gd name="connsiteX1" fmla="*/ 7 w 344436"/>
                <a:gd name="connsiteY1" fmla="*/ 131955 h 381302"/>
                <a:gd name="connsiteX2" fmla="*/ 25757 w 344436"/>
                <a:gd name="connsiteY2" fmla="*/ 165763 h 381302"/>
                <a:gd name="connsiteX3" fmla="*/ 54126 w 344436"/>
                <a:gd name="connsiteY3" fmla="*/ 203797 h 381302"/>
                <a:gd name="connsiteX4" fmla="*/ 106934 w 344436"/>
                <a:gd name="connsiteY4" fmla="*/ 197458 h 381302"/>
                <a:gd name="connsiteX5" fmla="*/ 184620 w 344436"/>
                <a:gd name="connsiteY5" fmla="*/ 211404 h 381302"/>
                <a:gd name="connsiteX6" fmla="*/ 184620 w 344436"/>
                <a:gd name="connsiteY6" fmla="*/ 221123 h 381302"/>
                <a:gd name="connsiteX7" fmla="*/ 199896 w 344436"/>
                <a:gd name="connsiteY7" fmla="*/ 274793 h 381302"/>
                <a:gd name="connsiteX8" fmla="*/ 195095 w 344436"/>
                <a:gd name="connsiteY8" fmla="*/ 310714 h 381302"/>
                <a:gd name="connsiteX9" fmla="*/ 235247 w 344436"/>
                <a:gd name="connsiteY9" fmla="*/ 279442 h 381302"/>
                <a:gd name="connsiteX10" fmla="*/ 250086 w 344436"/>
                <a:gd name="connsiteY10" fmla="*/ 284090 h 381302"/>
                <a:gd name="connsiteX11" fmla="*/ 253141 w 344436"/>
                <a:gd name="connsiteY11" fmla="*/ 292542 h 381302"/>
                <a:gd name="connsiteX12" fmla="*/ 239175 w 344436"/>
                <a:gd name="connsiteY12" fmla="*/ 321701 h 381302"/>
                <a:gd name="connsiteX13" fmla="*/ 221281 w 344436"/>
                <a:gd name="connsiteY13" fmla="*/ 336070 h 381302"/>
                <a:gd name="connsiteX14" fmla="*/ 221281 w 344436"/>
                <a:gd name="connsiteY14" fmla="*/ 357199 h 381302"/>
                <a:gd name="connsiteX15" fmla="*/ 218662 w 344436"/>
                <a:gd name="connsiteY15" fmla="*/ 381287 h 381302"/>
                <a:gd name="connsiteX16" fmla="*/ 230882 w 344436"/>
                <a:gd name="connsiteY16" fmla="*/ 378329 h 381302"/>
                <a:gd name="connsiteX17" fmla="*/ 240920 w 344436"/>
                <a:gd name="connsiteY17" fmla="*/ 371568 h 381302"/>
                <a:gd name="connsiteX18" fmla="*/ 249213 w 344436"/>
                <a:gd name="connsiteY18" fmla="*/ 344944 h 381302"/>
                <a:gd name="connsiteX19" fmla="*/ 289932 w 344436"/>
                <a:gd name="connsiteY19" fmla="*/ 305778 h 381302"/>
                <a:gd name="connsiteX20" fmla="*/ 287619 w 344436"/>
                <a:gd name="connsiteY20" fmla="*/ 292542 h 381302"/>
                <a:gd name="connsiteX21" fmla="*/ 308655 w 344436"/>
                <a:gd name="connsiteY21" fmla="*/ 265974 h 381302"/>
                <a:gd name="connsiteX22" fmla="*/ 308568 w 344436"/>
                <a:gd name="connsiteY22" fmla="*/ 265496 h 381302"/>
                <a:gd name="connsiteX23" fmla="*/ 291111 w 344436"/>
                <a:gd name="connsiteY23" fmla="*/ 231688 h 381302"/>
                <a:gd name="connsiteX24" fmla="*/ 329518 w 344436"/>
                <a:gd name="connsiteY24" fmla="*/ 194077 h 381302"/>
                <a:gd name="connsiteX25" fmla="*/ 329518 w 344436"/>
                <a:gd name="connsiteY25" fmla="*/ 176751 h 381302"/>
                <a:gd name="connsiteX26" fmla="*/ 339992 w 344436"/>
                <a:gd name="connsiteY26" fmla="*/ 158579 h 381302"/>
                <a:gd name="connsiteX27" fmla="*/ 332572 w 344436"/>
                <a:gd name="connsiteY27" fmla="*/ 113784 h 381302"/>
                <a:gd name="connsiteX28" fmla="*/ 305077 w 344436"/>
                <a:gd name="connsiteY28" fmla="*/ 93077 h 381302"/>
                <a:gd name="connsiteX29" fmla="*/ 298530 w 344436"/>
                <a:gd name="connsiteY29" fmla="*/ 66031 h 381302"/>
                <a:gd name="connsiteX30" fmla="*/ 216917 w 344436"/>
                <a:gd name="connsiteY30" fmla="*/ 4754 h 381302"/>
                <a:gd name="connsiteX31" fmla="*/ 187676 w 344436"/>
                <a:gd name="connsiteY31" fmla="*/ 106 h 381302"/>
                <a:gd name="connsiteX32" fmla="*/ 167163 w 344436"/>
                <a:gd name="connsiteY32" fmla="*/ 17855 h 381302"/>
                <a:gd name="connsiteX33" fmla="*/ 133993 w 344436"/>
                <a:gd name="connsiteY33" fmla="*/ 4331 h 381302"/>
                <a:gd name="connsiteX34" fmla="*/ 112171 w 344436"/>
                <a:gd name="connsiteY34" fmla="*/ 25884 h 381302"/>
                <a:gd name="connsiteX35" fmla="*/ 73329 w 344436"/>
                <a:gd name="connsiteY35" fmla="*/ 56733 h 381302"/>
                <a:gd name="connsiteX36" fmla="*/ 29249 w 344436"/>
                <a:gd name="connsiteY36" fmla="*/ 101106 h 38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4436" h="381302">
                  <a:moveTo>
                    <a:pt x="29249" y="101106"/>
                  </a:moveTo>
                  <a:cubicBezTo>
                    <a:pt x="13406" y="103743"/>
                    <a:pt x="1360" y="116425"/>
                    <a:pt x="7" y="131955"/>
                  </a:cubicBezTo>
                  <a:cubicBezTo>
                    <a:pt x="-560" y="147646"/>
                    <a:pt x="10089" y="161651"/>
                    <a:pt x="25757" y="165763"/>
                  </a:cubicBezTo>
                  <a:cubicBezTo>
                    <a:pt x="23357" y="183711"/>
                    <a:pt x="35751" y="200374"/>
                    <a:pt x="54126" y="203797"/>
                  </a:cubicBezTo>
                  <a:cubicBezTo>
                    <a:pt x="71976" y="206324"/>
                    <a:pt x="90262" y="204131"/>
                    <a:pt x="106934" y="197458"/>
                  </a:cubicBezTo>
                  <a:cubicBezTo>
                    <a:pt x="125745" y="220037"/>
                    <a:pt x="158739" y="225958"/>
                    <a:pt x="184620" y="211404"/>
                  </a:cubicBezTo>
                  <a:lnTo>
                    <a:pt x="184620" y="221123"/>
                  </a:lnTo>
                  <a:cubicBezTo>
                    <a:pt x="192913" y="238002"/>
                    <a:pt x="198106" y="256173"/>
                    <a:pt x="199896" y="274793"/>
                  </a:cubicBezTo>
                  <a:lnTo>
                    <a:pt x="195095" y="310714"/>
                  </a:lnTo>
                  <a:cubicBezTo>
                    <a:pt x="197364" y="291405"/>
                    <a:pt x="215258" y="277464"/>
                    <a:pt x="235247" y="279442"/>
                  </a:cubicBezTo>
                  <a:cubicBezTo>
                    <a:pt x="240659" y="278888"/>
                    <a:pt x="246027" y="280578"/>
                    <a:pt x="250086" y="284090"/>
                  </a:cubicBezTo>
                  <a:cubicBezTo>
                    <a:pt x="251744" y="286651"/>
                    <a:pt x="252791" y="289537"/>
                    <a:pt x="253141" y="292542"/>
                  </a:cubicBezTo>
                  <a:cubicBezTo>
                    <a:pt x="253708" y="303889"/>
                    <a:pt x="248471" y="314788"/>
                    <a:pt x="239175" y="321701"/>
                  </a:cubicBezTo>
                  <a:cubicBezTo>
                    <a:pt x="232629" y="325927"/>
                    <a:pt x="224336" y="328885"/>
                    <a:pt x="221281" y="336070"/>
                  </a:cubicBezTo>
                  <a:cubicBezTo>
                    <a:pt x="219098" y="342958"/>
                    <a:pt x="219098" y="350311"/>
                    <a:pt x="221281" y="357199"/>
                  </a:cubicBezTo>
                  <a:cubicBezTo>
                    <a:pt x="223070" y="365296"/>
                    <a:pt x="222154" y="373727"/>
                    <a:pt x="218662" y="381287"/>
                  </a:cubicBezTo>
                  <a:lnTo>
                    <a:pt x="230882" y="378329"/>
                  </a:lnTo>
                  <a:cubicBezTo>
                    <a:pt x="234505" y="376465"/>
                    <a:pt x="237866" y="374196"/>
                    <a:pt x="240920" y="371568"/>
                  </a:cubicBezTo>
                  <a:cubicBezTo>
                    <a:pt x="247642" y="364341"/>
                    <a:pt x="250697" y="354575"/>
                    <a:pt x="249213" y="344944"/>
                  </a:cubicBezTo>
                  <a:cubicBezTo>
                    <a:pt x="271646" y="345020"/>
                    <a:pt x="289845" y="327482"/>
                    <a:pt x="289932" y="305778"/>
                  </a:cubicBezTo>
                  <a:cubicBezTo>
                    <a:pt x="289976" y="301269"/>
                    <a:pt x="289190" y="296793"/>
                    <a:pt x="287619" y="292542"/>
                  </a:cubicBezTo>
                  <a:cubicBezTo>
                    <a:pt x="301018" y="290826"/>
                    <a:pt x="310402" y="278930"/>
                    <a:pt x="308655" y="265974"/>
                  </a:cubicBezTo>
                  <a:cubicBezTo>
                    <a:pt x="308612" y="265813"/>
                    <a:pt x="308612" y="265657"/>
                    <a:pt x="308568" y="265496"/>
                  </a:cubicBezTo>
                  <a:cubicBezTo>
                    <a:pt x="305994" y="252915"/>
                    <a:pt x="299971" y="241235"/>
                    <a:pt x="291111" y="231688"/>
                  </a:cubicBezTo>
                  <a:cubicBezTo>
                    <a:pt x="312409" y="231456"/>
                    <a:pt x="329518" y="214687"/>
                    <a:pt x="329518" y="194077"/>
                  </a:cubicBezTo>
                  <a:cubicBezTo>
                    <a:pt x="328645" y="188334"/>
                    <a:pt x="328645" y="182494"/>
                    <a:pt x="329518" y="176751"/>
                  </a:cubicBezTo>
                  <a:cubicBezTo>
                    <a:pt x="332049" y="170226"/>
                    <a:pt x="335584" y="164102"/>
                    <a:pt x="339992" y="158579"/>
                  </a:cubicBezTo>
                  <a:cubicBezTo>
                    <a:pt x="347978" y="143695"/>
                    <a:pt x="344967" y="125498"/>
                    <a:pt x="332572" y="113784"/>
                  </a:cubicBezTo>
                  <a:cubicBezTo>
                    <a:pt x="323844" y="106177"/>
                    <a:pt x="311624" y="102374"/>
                    <a:pt x="305077" y="93077"/>
                  </a:cubicBezTo>
                  <a:cubicBezTo>
                    <a:pt x="301586" y="84409"/>
                    <a:pt x="299359" y="75302"/>
                    <a:pt x="298530" y="66031"/>
                  </a:cubicBezTo>
                  <a:cubicBezTo>
                    <a:pt x="290675" y="31800"/>
                    <a:pt x="251395" y="15742"/>
                    <a:pt x="216917" y="4754"/>
                  </a:cubicBezTo>
                  <a:cubicBezTo>
                    <a:pt x="207664" y="1103"/>
                    <a:pt x="197669" y="-486"/>
                    <a:pt x="187676" y="106"/>
                  </a:cubicBezTo>
                  <a:cubicBezTo>
                    <a:pt x="177506" y="879"/>
                    <a:pt x="169083" y="8143"/>
                    <a:pt x="167163" y="17855"/>
                  </a:cubicBezTo>
                  <a:cubicBezTo>
                    <a:pt x="157779" y="10201"/>
                    <a:pt x="146213" y="5485"/>
                    <a:pt x="133993" y="4331"/>
                  </a:cubicBezTo>
                  <a:cubicBezTo>
                    <a:pt x="122210" y="4331"/>
                    <a:pt x="109117" y="14896"/>
                    <a:pt x="112171" y="25884"/>
                  </a:cubicBezTo>
                  <a:cubicBezTo>
                    <a:pt x="107371" y="7290"/>
                    <a:pt x="75074" y="55466"/>
                    <a:pt x="73329" y="56733"/>
                  </a:cubicBezTo>
                  <a:cubicBezTo>
                    <a:pt x="51943" y="69411"/>
                    <a:pt x="19210" y="56733"/>
                    <a:pt x="29249" y="101106"/>
                  </a:cubicBezTo>
                  <a:close/>
                </a:path>
              </a:pathLst>
            </a:custGeom>
            <a:solidFill>
              <a:srgbClr val="473F47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71CB91D-FC0E-48EC-B65B-80B644411E1B}"/>
                </a:ext>
              </a:extLst>
            </p:cNvPr>
            <p:cNvSpPr/>
            <p:nvPr/>
          </p:nvSpPr>
          <p:spPr>
            <a:xfrm>
              <a:off x="4987556" y="2636890"/>
              <a:ext cx="87799" cy="104381"/>
            </a:xfrm>
            <a:custGeom>
              <a:avLst/>
              <a:gdLst>
                <a:gd name="connsiteX0" fmla="*/ 858 w 87799"/>
                <a:gd name="connsiteY0" fmla="*/ 25341 h 104381"/>
                <a:gd name="connsiteX1" fmla="*/ 8278 w 87799"/>
                <a:gd name="connsiteY1" fmla="*/ 25341 h 104381"/>
                <a:gd name="connsiteX2" fmla="*/ 13079 w 87799"/>
                <a:gd name="connsiteY2" fmla="*/ 25341 h 104381"/>
                <a:gd name="connsiteX3" fmla="*/ 15697 w 87799"/>
                <a:gd name="connsiteY3" fmla="*/ 30834 h 104381"/>
                <a:gd name="connsiteX4" fmla="*/ 15697 w 87799"/>
                <a:gd name="connsiteY4" fmla="*/ 104366 h 104381"/>
                <a:gd name="connsiteX5" fmla="*/ 15697 w 87799"/>
                <a:gd name="connsiteY5" fmla="*/ 104366 h 104381"/>
                <a:gd name="connsiteX6" fmla="*/ 87273 w 87799"/>
                <a:gd name="connsiteY6" fmla="*/ -15 h 104381"/>
                <a:gd name="connsiteX7" fmla="*/ -14 w 87799"/>
                <a:gd name="connsiteY7" fmla="*/ 24496 h 10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799" h="104381">
                  <a:moveTo>
                    <a:pt x="858" y="25341"/>
                  </a:moveTo>
                  <a:lnTo>
                    <a:pt x="8278" y="25341"/>
                  </a:lnTo>
                  <a:cubicBezTo>
                    <a:pt x="9849" y="24905"/>
                    <a:pt x="11508" y="24905"/>
                    <a:pt x="13079" y="25341"/>
                  </a:cubicBezTo>
                  <a:cubicBezTo>
                    <a:pt x="14563" y="26837"/>
                    <a:pt x="15479" y="28772"/>
                    <a:pt x="15697" y="30834"/>
                  </a:cubicBezTo>
                  <a:cubicBezTo>
                    <a:pt x="17880" y="55298"/>
                    <a:pt x="17880" y="79902"/>
                    <a:pt x="15697" y="104366"/>
                  </a:cubicBezTo>
                  <a:lnTo>
                    <a:pt x="15697" y="104366"/>
                  </a:lnTo>
                  <a:cubicBezTo>
                    <a:pt x="62178" y="90513"/>
                    <a:pt x="92118" y="46842"/>
                    <a:pt x="87273" y="-15"/>
                  </a:cubicBezTo>
                  <a:cubicBezTo>
                    <a:pt x="59166" y="11163"/>
                    <a:pt x="29925" y="19378"/>
                    <a:pt x="-14" y="24496"/>
                  </a:cubicBezTo>
                  <a:close/>
                </a:path>
              </a:pathLst>
            </a:custGeom>
            <a:solidFill>
              <a:srgbClr val="AF807A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4C31B93-09D7-4159-8EFA-33A905628968}"/>
                </a:ext>
              </a:extLst>
            </p:cNvPr>
            <p:cNvSpPr/>
            <p:nvPr/>
          </p:nvSpPr>
          <p:spPr>
            <a:xfrm>
              <a:off x="4257833" y="3021267"/>
              <a:ext cx="325666" cy="255205"/>
            </a:xfrm>
            <a:custGeom>
              <a:avLst/>
              <a:gdLst>
                <a:gd name="connsiteX0" fmla="*/ -14 w 325666"/>
                <a:gd name="connsiteY0" fmla="*/ 85958 h 255205"/>
                <a:gd name="connsiteX1" fmla="*/ 130917 w 325666"/>
                <a:gd name="connsiteY1" fmla="*/ 212737 h 255205"/>
                <a:gd name="connsiteX2" fmla="*/ 253556 w 325666"/>
                <a:gd name="connsiteY2" fmla="*/ 254996 h 255205"/>
                <a:gd name="connsiteX3" fmla="*/ 270577 w 325666"/>
                <a:gd name="connsiteY3" fmla="*/ 252883 h 255205"/>
                <a:gd name="connsiteX4" fmla="*/ 294144 w 325666"/>
                <a:gd name="connsiteY4" fmla="*/ 237247 h 255205"/>
                <a:gd name="connsiteX5" fmla="*/ 325568 w 325666"/>
                <a:gd name="connsiteY5" fmla="*/ 162448 h 255205"/>
                <a:gd name="connsiteX6" fmla="*/ 247882 w 325666"/>
                <a:gd name="connsiteY6" fmla="*/ 48347 h 255205"/>
                <a:gd name="connsiteX7" fmla="*/ 42320 w 325666"/>
                <a:gd name="connsiteY7" fmla="*/ 1016 h 255205"/>
                <a:gd name="connsiteX8" fmla="*/ 11333 w 325666"/>
                <a:gd name="connsiteY8" fmla="*/ 52573 h 255205"/>
                <a:gd name="connsiteX9" fmla="*/ -14 w 325666"/>
                <a:gd name="connsiteY9" fmla="*/ 85958 h 25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666" h="255205">
                  <a:moveTo>
                    <a:pt x="-14" y="85958"/>
                  </a:moveTo>
                  <a:cubicBezTo>
                    <a:pt x="35686" y="135275"/>
                    <a:pt x="79985" y="178181"/>
                    <a:pt x="130917" y="212737"/>
                  </a:cubicBezTo>
                  <a:cubicBezTo>
                    <a:pt x="167490" y="236592"/>
                    <a:pt x="209650" y="251130"/>
                    <a:pt x="253556" y="254996"/>
                  </a:cubicBezTo>
                  <a:cubicBezTo>
                    <a:pt x="259317" y="255575"/>
                    <a:pt x="265165" y="254853"/>
                    <a:pt x="270577" y="252883"/>
                  </a:cubicBezTo>
                  <a:cubicBezTo>
                    <a:pt x="279960" y="250208"/>
                    <a:pt x="288209" y="244736"/>
                    <a:pt x="294144" y="237247"/>
                  </a:cubicBezTo>
                  <a:cubicBezTo>
                    <a:pt x="312475" y="216126"/>
                    <a:pt x="323473" y="189954"/>
                    <a:pt x="325568" y="162448"/>
                  </a:cubicBezTo>
                  <a:cubicBezTo>
                    <a:pt x="328623" y="90184"/>
                    <a:pt x="247882" y="48347"/>
                    <a:pt x="247882" y="48347"/>
                  </a:cubicBezTo>
                  <a:cubicBezTo>
                    <a:pt x="247882" y="48347"/>
                    <a:pt x="64142" y="-8281"/>
                    <a:pt x="42320" y="1016"/>
                  </a:cubicBezTo>
                  <a:cubicBezTo>
                    <a:pt x="30536" y="5665"/>
                    <a:pt x="19189" y="31020"/>
                    <a:pt x="11333" y="52573"/>
                  </a:cubicBezTo>
                  <a:cubicBezTo>
                    <a:pt x="3477" y="74125"/>
                    <a:pt x="-14" y="85958"/>
                    <a:pt x="-14" y="85958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44C8600-3718-41A8-B608-D6B72506BAB9}"/>
                </a:ext>
              </a:extLst>
            </p:cNvPr>
            <p:cNvSpPr/>
            <p:nvPr/>
          </p:nvSpPr>
          <p:spPr>
            <a:xfrm>
              <a:off x="4257833" y="3073432"/>
              <a:ext cx="458695" cy="204661"/>
            </a:xfrm>
            <a:custGeom>
              <a:avLst/>
              <a:gdLst>
                <a:gd name="connsiteX0" fmla="*/ -14 w 458695"/>
                <a:gd name="connsiteY0" fmla="*/ 33792 h 204661"/>
                <a:gd name="connsiteX1" fmla="*/ 130917 w 458695"/>
                <a:gd name="connsiteY1" fmla="*/ 160571 h 204661"/>
                <a:gd name="connsiteX2" fmla="*/ 253556 w 458695"/>
                <a:gd name="connsiteY2" fmla="*/ 202831 h 204661"/>
                <a:gd name="connsiteX3" fmla="*/ 270577 w 458695"/>
                <a:gd name="connsiteY3" fmla="*/ 200718 h 204661"/>
                <a:gd name="connsiteX4" fmla="*/ 278433 w 458695"/>
                <a:gd name="connsiteY4" fmla="*/ 202831 h 204661"/>
                <a:gd name="connsiteX5" fmla="*/ 458681 w 458695"/>
                <a:gd name="connsiteY5" fmla="*/ 136906 h 204661"/>
                <a:gd name="connsiteX6" fmla="*/ 458681 w 458695"/>
                <a:gd name="connsiteY6" fmla="*/ 136906 h 204661"/>
                <a:gd name="connsiteX7" fmla="*/ 441224 w 458695"/>
                <a:gd name="connsiteY7" fmla="*/ 28721 h 204661"/>
                <a:gd name="connsiteX8" fmla="*/ 326004 w 458695"/>
                <a:gd name="connsiteY8" fmla="*/ 113241 h 204661"/>
                <a:gd name="connsiteX9" fmla="*/ 227370 w 458695"/>
                <a:gd name="connsiteY9" fmla="*/ 130567 h 204661"/>
                <a:gd name="connsiteX10" fmla="*/ 200747 w 458695"/>
                <a:gd name="connsiteY10" fmla="*/ 122960 h 204661"/>
                <a:gd name="connsiteX11" fmla="*/ 10460 w 458695"/>
                <a:gd name="connsiteY11" fmla="*/ -15 h 204661"/>
                <a:gd name="connsiteX12" fmla="*/ -14 w 458695"/>
                <a:gd name="connsiteY12" fmla="*/ 33792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695" h="204661">
                  <a:moveTo>
                    <a:pt x="-14" y="33792"/>
                  </a:moveTo>
                  <a:cubicBezTo>
                    <a:pt x="35686" y="83109"/>
                    <a:pt x="79985" y="126016"/>
                    <a:pt x="130917" y="160571"/>
                  </a:cubicBezTo>
                  <a:cubicBezTo>
                    <a:pt x="167490" y="184427"/>
                    <a:pt x="209650" y="198964"/>
                    <a:pt x="253556" y="202831"/>
                  </a:cubicBezTo>
                  <a:cubicBezTo>
                    <a:pt x="259317" y="203410"/>
                    <a:pt x="265165" y="202687"/>
                    <a:pt x="270577" y="200718"/>
                  </a:cubicBezTo>
                  <a:cubicBezTo>
                    <a:pt x="273064" y="201808"/>
                    <a:pt x="275727" y="202523"/>
                    <a:pt x="278433" y="202831"/>
                  </a:cubicBezTo>
                  <a:cubicBezTo>
                    <a:pt x="334296" y="213818"/>
                    <a:pt x="409364" y="172827"/>
                    <a:pt x="458681" y="136906"/>
                  </a:cubicBezTo>
                  <a:lnTo>
                    <a:pt x="458681" y="136906"/>
                  </a:lnTo>
                  <a:lnTo>
                    <a:pt x="441224" y="28721"/>
                  </a:lnTo>
                  <a:cubicBezTo>
                    <a:pt x="407792" y="62745"/>
                    <a:pt x="368862" y="91291"/>
                    <a:pt x="326004" y="113241"/>
                  </a:cubicBezTo>
                  <a:cubicBezTo>
                    <a:pt x="295803" y="128889"/>
                    <a:pt x="261324" y="134954"/>
                    <a:pt x="227370" y="130567"/>
                  </a:cubicBezTo>
                  <a:cubicBezTo>
                    <a:pt x="218161" y="129270"/>
                    <a:pt x="209214" y="126709"/>
                    <a:pt x="200747" y="122960"/>
                  </a:cubicBezTo>
                  <a:cubicBezTo>
                    <a:pt x="131877" y="90446"/>
                    <a:pt x="67895" y="49078"/>
                    <a:pt x="10460" y="-15"/>
                  </a:cubicBezTo>
                  <a:cubicBezTo>
                    <a:pt x="4350" y="18156"/>
                    <a:pt x="-14" y="33792"/>
                    <a:pt x="-14" y="33792"/>
                  </a:cubicBezTo>
                  <a:close/>
                </a:path>
              </a:pathLst>
            </a:custGeom>
            <a:solidFill>
              <a:srgbClr val="020202">
                <a:alpha val="10000"/>
              </a:srgbClr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108672F2-56EA-4ADE-BC56-99F81AB9A23A}"/>
                </a:ext>
              </a:extLst>
            </p:cNvPr>
            <p:cNvSpPr/>
            <p:nvPr/>
          </p:nvSpPr>
          <p:spPr>
            <a:xfrm>
              <a:off x="5140872" y="2836141"/>
              <a:ext cx="370131" cy="801034"/>
            </a:xfrm>
            <a:custGeom>
              <a:avLst/>
              <a:gdLst>
                <a:gd name="connsiteX0" fmla="*/ 333298 w 370131"/>
                <a:gd name="connsiteY0" fmla="*/ 388988 h 801034"/>
                <a:gd name="connsiteX1" fmla="*/ 369085 w 370131"/>
                <a:gd name="connsiteY1" fmla="*/ 586763 h 801034"/>
                <a:gd name="connsiteX2" fmla="*/ 247319 w 370131"/>
                <a:gd name="connsiteY2" fmla="*/ 798061 h 801034"/>
                <a:gd name="connsiteX3" fmla="*/ 134719 w 370131"/>
                <a:gd name="connsiteY3" fmla="*/ 764676 h 801034"/>
                <a:gd name="connsiteX4" fmla="*/ 132100 w 370131"/>
                <a:gd name="connsiteY4" fmla="*/ 726220 h 801034"/>
                <a:gd name="connsiteX5" fmla="*/ 138210 w 370131"/>
                <a:gd name="connsiteY5" fmla="*/ 641701 h 801034"/>
                <a:gd name="connsiteX6" fmla="*/ 132100 w 370131"/>
                <a:gd name="connsiteY6" fmla="*/ 530136 h 801034"/>
                <a:gd name="connsiteX7" fmla="*/ 67071 w 370131"/>
                <a:gd name="connsiteY7" fmla="*/ 418570 h 801034"/>
                <a:gd name="connsiteX8" fmla="*/ 296 w 370131"/>
                <a:gd name="connsiteY8" fmla="*/ 223331 h 801034"/>
                <a:gd name="connsiteX9" fmla="*/ 145629 w 370131"/>
                <a:gd name="connsiteY9" fmla="*/ 12033 h 801034"/>
                <a:gd name="connsiteX10" fmla="*/ 245137 w 370131"/>
                <a:gd name="connsiteY10" fmla="*/ 189946 h 801034"/>
                <a:gd name="connsiteX11" fmla="*/ 333298 w 370131"/>
                <a:gd name="connsiteY11" fmla="*/ 388988 h 80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131" h="801034">
                  <a:moveTo>
                    <a:pt x="333298" y="388988"/>
                  </a:moveTo>
                  <a:cubicBezTo>
                    <a:pt x="361666" y="451118"/>
                    <a:pt x="373930" y="519000"/>
                    <a:pt x="369085" y="586763"/>
                  </a:cubicBezTo>
                  <a:cubicBezTo>
                    <a:pt x="356865" y="667902"/>
                    <a:pt x="301001" y="735940"/>
                    <a:pt x="247319" y="798061"/>
                  </a:cubicBezTo>
                  <a:cubicBezTo>
                    <a:pt x="203676" y="804400"/>
                    <a:pt x="149993" y="803555"/>
                    <a:pt x="134719" y="764676"/>
                  </a:cubicBezTo>
                  <a:cubicBezTo>
                    <a:pt x="131183" y="752155"/>
                    <a:pt x="130311" y="739080"/>
                    <a:pt x="132100" y="726220"/>
                  </a:cubicBezTo>
                  <a:lnTo>
                    <a:pt x="138210" y="641701"/>
                  </a:lnTo>
                  <a:cubicBezTo>
                    <a:pt x="143185" y="604462"/>
                    <a:pt x="141134" y="566652"/>
                    <a:pt x="132100" y="530136"/>
                  </a:cubicBezTo>
                  <a:cubicBezTo>
                    <a:pt x="115428" y="490416"/>
                    <a:pt x="93562" y="452923"/>
                    <a:pt x="67071" y="418570"/>
                  </a:cubicBezTo>
                  <a:cubicBezTo>
                    <a:pt x="28839" y="359681"/>
                    <a:pt x="5926" y="292683"/>
                    <a:pt x="296" y="223331"/>
                  </a:cubicBezTo>
                  <a:cubicBezTo>
                    <a:pt x="-4505" y="158251"/>
                    <a:pt x="46558" y="-52202"/>
                    <a:pt x="145629" y="12033"/>
                  </a:cubicBezTo>
                  <a:cubicBezTo>
                    <a:pt x="186655" y="38234"/>
                    <a:pt x="223315" y="146418"/>
                    <a:pt x="245137" y="189946"/>
                  </a:cubicBezTo>
                  <a:cubicBezTo>
                    <a:pt x="278306" y="255025"/>
                    <a:pt x="307679" y="321373"/>
                    <a:pt x="333298" y="388988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D538CE2-62C1-4F63-BFF7-048DB3D19341}"/>
                </a:ext>
              </a:extLst>
            </p:cNvPr>
            <p:cNvSpPr/>
            <p:nvPr/>
          </p:nvSpPr>
          <p:spPr>
            <a:xfrm>
              <a:off x="5244291" y="3616792"/>
              <a:ext cx="133876" cy="209121"/>
            </a:xfrm>
            <a:custGeom>
              <a:avLst/>
              <a:gdLst>
                <a:gd name="connsiteX0" fmla="*/ 5987 w 133876"/>
                <a:gd name="connsiteY0" fmla="*/ 76573 h 209121"/>
                <a:gd name="connsiteX1" fmla="*/ 2495 w 133876"/>
                <a:gd name="connsiteY1" fmla="*/ 87138 h 209121"/>
                <a:gd name="connsiteX2" fmla="*/ 9085 w 133876"/>
                <a:gd name="connsiteY2" fmla="*/ 93418 h 209121"/>
                <a:gd name="connsiteX3" fmla="*/ 11224 w 133876"/>
                <a:gd name="connsiteY3" fmla="*/ 93055 h 209121"/>
                <a:gd name="connsiteX4" fmla="*/ 313 w 133876"/>
                <a:gd name="connsiteY4" fmla="*/ 186448 h 209121"/>
                <a:gd name="connsiteX5" fmla="*/ 313 w 133876"/>
                <a:gd name="connsiteY5" fmla="*/ 194900 h 209121"/>
                <a:gd name="connsiteX6" fmla="*/ 7732 w 133876"/>
                <a:gd name="connsiteY6" fmla="*/ 203352 h 209121"/>
                <a:gd name="connsiteX7" fmla="*/ 44830 w 133876"/>
                <a:gd name="connsiteY7" fmla="*/ 205465 h 209121"/>
                <a:gd name="connsiteX8" fmla="*/ 75817 w 133876"/>
                <a:gd name="connsiteY8" fmla="*/ 183067 h 209121"/>
                <a:gd name="connsiteX9" fmla="*/ 117278 w 133876"/>
                <a:gd name="connsiteY9" fmla="*/ 122214 h 209121"/>
                <a:gd name="connsiteX10" fmla="*/ 123389 w 133876"/>
                <a:gd name="connsiteY10" fmla="*/ 89251 h 209121"/>
                <a:gd name="connsiteX11" fmla="*/ 133863 w 133876"/>
                <a:gd name="connsiteY11" fmla="*/ 4732 h 209121"/>
                <a:gd name="connsiteX12" fmla="*/ 5987 w 133876"/>
                <a:gd name="connsiteY12" fmla="*/ 76573 h 20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876" h="209121">
                  <a:moveTo>
                    <a:pt x="5987" y="76573"/>
                  </a:moveTo>
                  <a:cubicBezTo>
                    <a:pt x="3804" y="79692"/>
                    <a:pt x="2582" y="83364"/>
                    <a:pt x="2495" y="87138"/>
                  </a:cubicBezTo>
                  <a:cubicBezTo>
                    <a:pt x="2539" y="90637"/>
                    <a:pt x="5507" y="93452"/>
                    <a:pt x="9085" y="93418"/>
                  </a:cubicBezTo>
                  <a:cubicBezTo>
                    <a:pt x="9827" y="93410"/>
                    <a:pt x="10526" y="93287"/>
                    <a:pt x="11224" y="93055"/>
                  </a:cubicBezTo>
                  <a:cubicBezTo>
                    <a:pt x="21262" y="123059"/>
                    <a:pt x="313" y="154754"/>
                    <a:pt x="313" y="186448"/>
                  </a:cubicBezTo>
                  <a:cubicBezTo>
                    <a:pt x="-123" y="189250"/>
                    <a:pt x="-123" y="192099"/>
                    <a:pt x="313" y="194900"/>
                  </a:cubicBezTo>
                  <a:cubicBezTo>
                    <a:pt x="1928" y="198344"/>
                    <a:pt x="4459" y="201273"/>
                    <a:pt x="7732" y="203352"/>
                  </a:cubicBezTo>
                  <a:cubicBezTo>
                    <a:pt x="18906" y="210190"/>
                    <a:pt x="32915" y="210984"/>
                    <a:pt x="44830" y="205465"/>
                  </a:cubicBezTo>
                  <a:cubicBezTo>
                    <a:pt x="56570" y="200035"/>
                    <a:pt x="67088" y="192424"/>
                    <a:pt x="75817" y="183067"/>
                  </a:cubicBezTo>
                  <a:cubicBezTo>
                    <a:pt x="94584" y="166379"/>
                    <a:pt x="108812" y="145482"/>
                    <a:pt x="117278" y="122214"/>
                  </a:cubicBezTo>
                  <a:cubicBezTo>
                    <a:pt x="120420" y="111442"/>
                    <a:pt x="122472" y="100404"/>
                    <a:pt x="123389" y="89251"/>
                  </a:cubicBezTo>
                  <a:lnTo>
                    <a:pt x="133863" y="4732"/>
                  </a:lnTo>
                  <a:cubicBezTo>
                    <a:pt x="71452" y="-14285"/>
                    <a:pt x="35664" y="26707"/>
                    <a:pt x="5987" y="76573"/>
                  </a:cubicBezTo>
                  <a:close/>
                </a:path>
              </a:pathLst>
            </a:custGeom>
            <a:solidFill>
              <a:srgbClr val="CE9E95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36CBE57-B7E2-4A15-A00C-978A93586102}"/>
                </a:ext>
              </a:extLst>
            </p:cNvPr>
            <p:cNvSpPr/>
            <p:nvPr/>
          </p:nvSpPr>
          <p:spPr>
            <a:xfrm>
              <a:off x="4097363" y="2932717"/>
              <a:ext cx="210662" cy="152493"/>
            </a:xfrm>
            <a:custGeom>
              <a:avLst/>
              <a:gdLst>
                <a:gd name="connsiteX0" fmla="*/ 170931 w 210662"/>
                <a:gd name="connsiteY0" fmla="*/ 19837 h 152493"/>
                <a:gd name="connsiteX1" fmla="*/ 161329 w 210662"/>
                <a:gd name="connsiteY1" fmla="*/ 5046 h 152493"/>
                <a:gd name="connsiteX2" fmla="*/ 145923 w 210662"/>
                <a:gd name="connsiteY2" fmla="*/ 4772 h 152493"/>
                <a:gd name="connsiteX3" fmla="*/ 145617 w 210662"/>
                <a:gd name="connsiteY3" fmla="*/ 5046 h 152493"/>
                <a:gd name="connsiteX4" fmla="*/ 142562 w 210662"/>
                <a:gd name="connsiteY4" fmla="*/ 14766 h 152493"/>
                <a:gd name="connsiteX5" fmla="*/ 122923 w 210662"/>
                <a:gd name="connsiteY5" fmla="*/ 27022 h 152493"/>
                <a:gd name="connsiteX6" fmla="*/ 98919 w 210662"/>
                <a:gd name="connsiteY6" fmla="*/ 21105 h 152493"/>
                <a:gd name="connsiteX7" fmla="*/ 32144 w 210662"/>
                <a:gd name="connsiteY7" fmla="*/ 1243 h 152493"/>
                <a:gd name="connsiteX8" fmla="*/ 15996 w 210662"/>
                <a:gd name="connsiteY8" fmla="*/ 1243 h 152493"/>
                <a:gd name="connsiteX9" fmla="*/ 4648 w 210662"/>
                <a:gd name="connsiteY9" fmla="*/ 14766 h 152493"/>
                <a:gd name="connsiteX10" fmla="*/ 18614 w 210662"/>
                <a:gd name="connsiteY10" fmla="*/ 94214 h 152493"/>
                <a:gd name="connsiteX11" fmla="*/ 90190 w 210662"/>
                <a:gd name="connsiteY11" fmla="*/ 139855 h 152493"/>
                <a:gd name="connsiteX12" fmla="*/ 177478 w 210662"/>
                <a:gd name="connsiteY12" fmla="*/ 152110 h 152493"/>
                <a:gd name="connsiteX13" fmla="*/ 198863 w 210662"/>
                <a:gd name="connsiteY13" fmla="*/ 149152 h 152493"/>
                <a:gd name="connsiteX14" fmla="*/ 170931 w 210662"/>
                <a:gd name="connsiteY14" fmla="*/ 19837 h 15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662" h="152493">
                  <a:moveTo>
                    <a:pt x="170931" y="19837"/>
                  </a:moveTo>
                  <a:cubicBezTo>
                    <a:pt x="169142" y="14179"/>
                    <a:pt x="165825" y="9078"/>
                    <a:pt x="161329" y="5046"/>
                  </a:cubicBezTo>
                  <a:cubicBezTo>
                    <a:pt x="157139" y="846"/>
                    <a:pt x="150244" y="723"/>
                    <a:pt x="145923" y="4772"/>
                  </a:cubicBezTo>
                  <a:cubicBezTo>
                    <a:pt x="145792" y="4861"/>
                    <a:pt x="145705" y="4954"/>
                    <a:pt x="145617" y="5046"/>
                  </a:cubicBezTo>
                  <a:cubicBezTo>
                    <a:pt x="143872" y="8034"/>
                    <a:pt x="142824" y="11352"/>
                    <a:pt x="142562" y="14766"/>
                  </a:cubicBezTo>
                  <a:cubicBezTo>
                    <a:pt x="139115" y="22259"/>
                    <a:pt x="131390" y="27068"/>
                    <a:pt x="122923" y="27022"/>
                  </a:cubicBezTo>
                  <a:cubicBezTo>
                    <a:pt x="114630" y="26506"/>
                    <a:pt x="106469" y="24499"/>
                    <a:pt x="98919" y="21105"/>
                  </a:cubicBezTo>
                  <a:cubicBezTo>
                    <a:pt x="77010" y="13405"/>
                    <a:pt x="54751" y="6775"/>
                    <a:pt x="32144" y="1243"/>
                  </a:cubicBezTo>
                  <a:cubicBezTo>
                    <a:pt x="26906" y="-435"/>
                    <a:pt x="21233" y="-435"/>
                    <a:pt x="15996" y="1243"/>
                  </a:cubicBezTo>
                  <a:cubicBezTo>
                    <a:pt x="10453" y="4045"/>
                    <a:pt x="6350" y="8939"/>
                    <a:pt x="4648" y="14766"/>
                  </a:cubicBezTo>
                  <a:cubicBezTo>
                    <a:pt x="-4866" y="41834"/>
                    <a:pt x="371" y="71724"/>
                    <a:pt x="18614" y="94214"/>
                  </a:cubicBezTo>
                  <a:cubicBezTo>
                    <a:pt x="36988" y="116253"/>
                    <a:pt x="61996" y="132201"/>
                    <a:pt x="90190" y="139855"/>
                  </a:cubicBezTo>
                  <a:cubicBezTo>
                    <a:pt x="118689" y="147250"/>
                    <a:pt x="147974" y="151366"/>
                    <a:pt x="177478" y="152110"/>
                  </a:cubicBezTo>
                  <a:cubicBezTo>
                    <a:pt x="184766" y="153103"/>
                    <a:pt x="192185" y="152076"/>
                    <a:pt x="198863" y="149152"/>
                  </a:cubicBezTo>
                  <a:cubicBezTo>
                    <a:pt x="233778" y="129712"/>
                    <a:pt x="180969" y="42235"/>
                    <a:pt x="170931" y="19837"/>
                  </a:cubicBezTo>
                  <a:close/>
                </a:path>
              </a:pathLst>
            </a:custGeom>
            <a:solidFill>
              <a:srgbClr val="CE9E95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8A52604-4CFE-443B-B933-0E0AA26A76C4}"/>
                </a:ext>
              </a:extLst>
            </p:cNvPr>
            <p:cNvSpPr/>
            <p:nvPr/>
          </p:nvSpPr>
          <p:spPr>
            <a:xfrm>
              <a:off x="1848264" y="3468560"/>
              <a:ext cx="481261" cy="1351569"/>
            </a:xfrm>
            <a:custGeom>
              <a:avLst/>
              <a:gdLst>
                <a:gd name="connsiteX0" fmla="*/ 320331 w 481261"/>
                <a:gd name="connsiteY0" fmla="*/ 115354 h 1351569"/>
                <a:gd name="connsiteX1" fmla="*/ 291526 w 481261"/>
                <a:gd name="connsiteY1" fmla="*/ 577674 h 1351569"/>
                <a:gd name="connsiteX2" fmla="*/ 116951 w 481261"/>
                <a:gd name="connsiteY2" fmla="*/ 857432 h 1351569"/>
                <a:gd name="connsiteX3" fmla="*/ -14 w 481261"/>
                <a:gd name="connsiteY3" fmla="*/ 1289748 h 1351569"/>
                <a:gd name="connsiteX4" fmla="*/ 144010 w 481261"/>
                <a:gd name="connsiteY4" fmla="*/ 1337502 h 1351569"/>
                <a:gd name="connsiteX5" fmla="*/ 169760 w 481261"/>
                <a:gd name="connsiteY5" fmla="*/ 1299468 h 1351569"/>
                <a:gd name="connsiteX6" fmla="*/ 375322 w 481261"/>
                <a:gd name="connsiteY6" fmla="*/ 865884 h 1351569"/>
                <a:gd name="connsiteX7" fmla="*/ 473957 w 481261"/>
                <a:gd name="connsiteY7" fmla="*/ 599649 h 1351569"/>
                <a:gd name="connsiteX8" fmla="*/ 473957 w 481261"/>
                <a:gd name="connsiteY8" fmla="*/ 591619 h 1351569"/>
                <a:gd name="connsiteX9" fmla="*/ 473957 w 481261"/>
                <a:gd name="connsiteY9" fmla="*/ 589506 h 1351569"/>
                <a:gd name="connsiteX10" fmla="*/ 479630 w 481261"/>
                <a:gd name="connsiteY10" fmla="*/ 539640 h 1351569"/>
                <a:gd name="connsiteX11" fmla="*/ 479630 w 481261"/>
                <a:gd name="connsiteY11" fmla="*/ 539640 h 1351569"/>
                <a:gd name="connsiteX12" fmla="*/ 435987 w 481261"/>
                <a:gd name="connsiteY12" fmla="*/ 6324 h 1351569"/>
                <a:gd name="connsiteX13" fmla="*/ 257920 w 481261"/>
                <a:gd name="connsiteY13" fmla="*/ -15 h 135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1261" h="1351569">
                  <a:moveTo>
                    <a:pt x="320331" y="115354"/>
                  </a:moveTo>
                  <a:cubicBezTo>
                    <a:pt x="320331" y="115354"/>
                    <a:pt x="320331" y="506678"/>
                    <a:pt x="291526" y="577674"/>
                  </a:cubicBezTo>
                  <a:cubicBezTo>
                    <a:pt x="216895" y="776294"/>
                    <a:pt x="116951" y="857432"/>
                    <a:pt x="116951" y="857432"/>
                  </a:cubicBezTo>
                  <a:cubicBezTo>
                    <a:pt x="77672" y="1001398"/>
                    <a:pt x="38685" y="1145516"/>
                    <a:pt x="-14" y="1289748"/>
                  </a:cubicBezTo>
                  <a:cubicBezTo>
                    <a:pt x="37956" y="1332008"/>
                    <a:pt x="101239" y="1374267"/>
                    <a:pt x="144010" y="1337502"/>
                  </a:cubicBezTo>
                  <a:cubicBezTo>
                    <a:pt x="155178" y="1326641"/>
                    <a:pt x="163942" y="1313709"/>
                    <a:pt x="169760" y="1299468"/>
                  </a:cubicBezTo>
                  <a:lnTo>
                    <a:pt x="375322" y="865884"/>
                  </a:lnTo>
                  <a:cubicBezTo>
                    <a:pt x="419808" y="781581"/>
                    <a:pt x="452955" y="692109"/>
                    <a:pt x="473957" y="599649"/>
                  </a:cubicBezTo>
                  <a:lnTo>
                    <a:pt x="473957" y="591619"/>
                  </a:lnTo>
                  <a:lnTo>
                    <a:pt x="473957" y="589506"/>
                  </a:lnTo>
                  <a:cubicBezTo>
                    <a:pt x="473957" y="584013"/>
                    <a:pt x="477012" y="565841"/>
                    <a:pt x="479630" y="539640"/>
                  </a:cubicBezTo>
                  <a:lnTo>
                    <a:pt x="479630" y="539640"/>
                  </a:lnTo>
                  <a:cubicBezTo>
                    <a:pt x="486177" y="463150"/>
                    <a:pt x="473084" y="101408"/>
                    <a:pt x="435987" y="6324"/>
                  </a:cubicBezTo>
                  <a:cubicBezTo>
                    <a:pt x="435987" y="6324"/>
                    <a:pt x="297636" y="52387"/>
                    <a:pt x="257920" y="-15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6A864DD-9CEE-4B2B-BF75-4702633D6890}"/>
                </a:ext>
              </a:extLst>
            </p:cNvPr>
            <p:cNvSpPr/>
            <p:nvPr/>
          </p:nvSpPr>
          <p:spPr>
            <a:xfrm>
              <a:off x="1848264" y="3504903"/>
              <a:ext cx="481371" cy="1315226"/>
            </a:xfrm>
            <a:custGeom>
              <a:avLst/>
              <a:gdLst>
                <a:gd name="connsiteX0" fmla="*/ 320331 w 481371"/>
                <a:gd name="connsiteY0" fmla="*/ 79010 h 1315226"/>
                <a:gd name="connsiteX1" fmla="*/ 291526 w 481371"/>
                <a:gd name="connsiteY1" fmla="*/ 541330 h 1315226"/>
                <a:gd name="connsiteX2" fmla="*/ 116951 w 481371"/>
                <a:gd name="connsiteY2" fmla="*/ 821089 h 1315226"/>
                <a:gd name="connsiteX3" fmla="*/ -14 w 481371"/>
                <a:gd name="connsiteY3" fmla="*/ 1253405 h 1315226"/>
                <a:gd name="connsiteX4" fmla="*/ 144010 w 481371"/>
                <a:gd name="connsiteY4" fmla="*/ 1301158 h 1315226"/>
                <a:gd name="connsiteX5" fmla="*/ 169760 w 481371"/>
                <a:gd name="connsiteY5" fmla="*/ 1263125 h 1315226"/>
                <a:gd name="connsiteX6" fmla="*/ 375322 w 481371"/>
                <a:gd name="connsiteY6" fmla="*/ 829541 h 1315226"/>
                <a:gd name="connsiteX7" fmla="*/ 473957 w 481371"/>
                <a:gd name="connsiteY7" fmla="*/ 563306 h 1315226"/>
                <a:gd name="connsiteX8" fmla="*/ 473957 w 481371"/>
                <a:gd name="connsiteY8" fmla="*/ 555276 h 1315226"/>
                <a:gd name="connsiteX9" fmla="*/ 473957 w 481371"/>
                <a:gd name="connsiteY9" fmla="*/ 553163 h 1315226"/>
                <a:gd name="connsiteX10" fmla="*/ 479630 w 481371"/>
                <a:gd name="connsiteY10" fmla="*/ 503297 h 1315226"/>
                <a:gd name="connsiteX11" fmla="*/ 479630 w 481371"/>
                <a:gd name="connsiteY11" fmla="*/ 503297 h 1315226"/>
                <a:gd name="connsiteX12" fmla="*/ 439478 w 481371"/>
                <a:gd name="connsiteY12" fmla="*/ 38441 h 1315226"/>
                <a:gd name="connsiteX13" fmla="*/ 316839 w 481371"/>
                <a:gd name="connsiteY13" fmla="*/ -15 h 131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1371" h="1315226">
                  <a:moveTo>
                    <a:pt x="320331" y="79010"/>
                  </a:moveTo>
                  <a:cubicBezTo>
                    <a:pt x="320331" y="79010"/>
                    <a:pt x="320331" y="470334"/>
                    <a:pt x="291526" y="541330"/>
                  </a:cubicBezTo>
                  <a:cubicBezTo>
                    <a:pt x="216895" y="739951"/>
                    <a:pt x="116951" y="821089"/>
                    <a:pt x="116951" y="821089"/>
                  </a:cubicBezTo>
                  <a:cubicBezTo>
                    <a:pt x="77672" y="965055"/>
                    <a:pt x="38685" y="1109173"/>
                    <a:pt x="-14" y="1253405"/>
                  </a:cubicBezTo>
                  <a:cubicBezTo>
                    <a:pt x="37956" y="1295664"/>
                    <a:pt x="101239" y="1337924"/>
                    <a:pt x="144010" y="1301158"/>
                  </a:cubicBezTo>
                  <a:cubicBezTo>
                    <a:pt x="155178" y="1290298"/>
                    <a:pt x="163942" y="1277366"/>
                    <a:pt x="169760" y="1263125"/>
                  </a:cubicBezTo>
                  <a:lnTo>
                    <a:pt x="375322" y="829541"/>
                  </a:lnTo>
                  <a:cubicBezTo>
                    <a:pt x="419808" y="745237"/>
                    <a:pt x="452955" y="655765"/>
                    <a:pt x="473957" y="563306"/>
                  </a:cubicBezTo>
                  <a:lnTo>
                    <a:pt x="473957" y="555276"/>
                  </a:lnTo>
                  <a:lnTo>
                    <a:pt x="473957" y="553163"/>
                  </a:lnTo>
                  <a:cubicBezTo>
                    <a:pt x="473957" y="547669"/>
                    <a:pt x="477012" y="529498"/>
                    <a:pt x="479630" y="503297"/>
                  </a:cubicBezTo>
                  <a:lnTo>
                    <a:pt x="479630" y="503297"/>
                  </a:lnTo>
                  <a:cubicBezTo>
                    <a:pt x="486177" y="426807"/>
                    <a:pt x="474393" y="133948"/>
                    <a:pt x="439478" y="38441"/>
                  </a:cubicBezTo>
                  <a:cubicBezTo>
                    <a:pt x="394543" y="46124"/>
                    <a:pt x="348594" y="31718"/>
                    <a:pt x="316839" y="-15"/>
                  </a:cubicBezTo>
                  <a:close/>
                </a:path>
              </a:pathLst>
            </a:custGeom>
            <a:solidFill>
              <a:srgbClr val="4E47B7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C11F871-013C-4DA7-A055-0BA7D95FB06C}"/>
                </a:ext>
              </a:extLst>
            </p:cNvPr>
            <p:cNvSpPr/>
            <p:nvPr/>
          </p:nvSpPr>
          <p:spPr>
            <a:xfrm>
              <a:off x="1408977" y="3397141"/>
              <a:ext cx="771657" cy="1031980"/>
            </a:xfrm>
            <a:custGeom>
              <a:avLst/>
              <a:gdLst>
                <a:gd name="connsiteX0" fmla="*/ 415269 w 771657"/>
                <a:gd name="connsiteY0" fmla="*/ 130567 h 1031980"/>
                <a:gd name="connsiteX1" fmla="*/ 376426 w 771657"/>
                <a:gd name="connsiteY1" fmla="*/ 308903 h 1031980"/>
                <a:gd name="connsiteX2" fmla="*/ 473315 w 771657"/>
                <a:gd name="connsiteY2" fmla="*/ 570067 h 1031980"/>
                <a:gd name="connsiteX3" fmla="*/ 402176 w 771657"/>
                <a:gd name="connsiteY3" fmla="*/ 682478 h 1031980"/>
                <a:gd name="connsiteX4" fmla="*/ 133330 w 771657"/>
                <a:gd name="connsiteY4" fmla="*/ 816863 h 1031980"/>
                <a:gd name="connsiteX5" fmla="*/ 16365 w 771657"/>
                <a:gd name="connsiteY5" fmla="*/ 905186 h 1031980"/>
                <a:gd name="connsiteX6" fmla="*/ 39060 w 771657"/>
                <a:gd name="connsiteY6" fmla="*/ 1031965 h 1031980"/>
                <a:gd name="connsiteX7" fmla="*/ 556674 w 771657"/>
                <a:gd name="connsiteY7" fmla="*/ 930119 h 1031980"/>
                <a:gd name="connsiteX8" fmla="*/ 764418 w 771657"/>
                <a:gd name="connsiteY8" fmla="*/ 670645 h 1031980"/>
                <a:gd name="connsiteX9" fmla="*/ 757435 w 771657"/>
                <a:gd name="connsiteY9" fmla="*/ 107747 h 1031980"/>
                <a:gd name="connsiteX10" fmla="*/ 592899 w 771657"/>
                <a:gd name="connsiteY10" fmla="*/ -15 h 1031980"/>
                <a:gd name="connsiteX11" fmla="*/ 415269 w 771657"/>
                <a:gd name="connsiteY11" fmla="*/ 130567 h 103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1657" h="1031980">
                  <a:moveTo>
                    <a:pt x="415269" y="130567"/>
                  </a:moveTo>
                  <a:cubicBezTo>
                    <a:pt x="378612" y="182754"/>
                    <a:pt x="364655" y="246823"/>
                    <a:pt x="376426" y="308903"/>
                  </a:cubicBezTo>
                  <a:cubicBezTo>
                    <a:pt x="390392" y="402297"/>
                    <a:pt x="459349" y="477941"/>
                    <a:pt x="473315" y="570067"/>
                  </a:cubicBezTo>
                  <a:cubicBezTo>
                    <a:pt x="478801" y="618852"/>
                    <a:pt x="449555" y="665062"/>
                    <a:pt x="402176" y="682478"/>
                  </a:cubicBezTo>
                  <a:lnTo>
                    <a:pt x="133330" y="816863"/>
                  </a:lnTo>
                  <a:cubicBezTo>
                    <a:pt x="86758" y="835428"/>
                    <a:pt x="46309" y="865973"/>
                    <a:pt x="16365" y="905186"/>
                  </a:cubicBezTo>
                  <a:cubicBezTo>
                    <a:pt x="-12370" y="946507"/>
                    <a:pt x="-2362" y="1002417"/>
                    <a:pt x="39060" y="1031965"/>
                  </a:cubicBezTo>
                  <a:lnTo>
                    <a:pt x="556674" y="930119"/>
                  </a:lnTo>
                  <a:cubicBezTo>
                    <a:pt x="656570" y="871361"/>
                    <a:pt x="730547" y="778965"/>
                    <a:pt x="764418" y="670645"/>
                  </a:cubicBezTo>
                  <a:cubicBezTo>
                    <a:pt x="784058" y="597536"/>
                    <a:pt x="757435" y="107747"/>
                    <a:pt x="757435" y="107747"/>
                  </a:cubicBezTo>
                  <a:cubicBezTo>
                    <a:pt x="673639" y="29989"/>
                    <a:pt x="644835" y="59148"/>
                    <a:pt x="592899" y="-15"/>
                  </a:cubicBezTo>
                  <a:cubicBezTo>
                    <a:pt x="530488" y="45625"/>
                    <a:pt x="461967" y="69291"/>
                    <a:pt x="415269" y="130567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CA9F497-0B9A-47D2-9790-82722A79F70C}"/>
                </a:ext>
              </a:extLst>
            </p:cNvPr>
            <p:cNvSpPr/>
            <p:nvPr/>
          </p:nvSpPr>
          <p:spPr>
            <a:xfrm>
              <a:off x="1301514" y="4310371"/>
              <a:ext cx="129957" cy="283984"/>
            </a:xfrm>
            <a:custGeom>
              <a:avLst/>
              <a:gdLst>
                <a:gd name="connsiteX0" fmla="*/ 105497 w 129957"/>
                <a:gd name="connsiteY0" fmla="*/ 199028 h 283984"/>
                <a:gd name="connsiteX1" fmla="*/ 88912 w 129957"/>
                <a:gd name="connsiteY1" fmla="*/ 280166 h 283984"/>
                <a:gd name="connsiteX2" fmla="*/ 81493 w 129957"/>
                <a:gd name="connsiteY2" fmla="*/ 283970 h 283984"/>
                <a:gd name="connsiteX3" fmla="*/ 70146 w 129957"/>
                <a:gd name="connsiteY3" fmla="*/ 279321 h 283984"/>
                <a:gd name="connsiteX4" fmla="*/ 1188 w 129957"/>
                <a:gd name="connsiteY4" fmla="*/ 101408 h 283984"/>
                <a:gd name="connsiteX5" fmla="*/ 9481 w 129957"/>
                <a:gd name="connsiteY5" fmla="*/ 53655 h 283984"/>
                <a:gd name="connsiteX6" fmla="*/ 53125 w 129957"/>
                <a:gd name="connsiteY6" fmla="*/ 30412 h 283984"/>
                <a:gd name="connsiteX7" fmla="*/ 129937 w 129957"/>
                <a:gd name="connsiteY7" fmla="*/ -15 h 283984"/>
                <a:gd name="connsiteX8" fmla="*/ 125137 w 129957"/>
                <a:gd name="connsiteY8" fmla="*/ 53232 h 283984"/>
                <a:gd name="connsiteX9" fmla="*/ 129937 w 129957"/>
                <a:gd name="connsiteY9" fmla="*/ 101408 h 283984"/>
                <a:gd name="connsiteX10" fmla="*/ 112916 w 129957"/>
                <a:gd name="connsiteY10" fmla="*/ 143668 h 283984"/>
                <a:gd name="connsiteX11" fmla="*/ 105497 w 129957"/>
                <a:gd name="connsiteY11" fmla="*/ 199028 h 28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957" h="283984">
                  <a:moveTo>
                    <a:pt x="105497" y="199028"/>
                  </a:moveTo>
                  <a:cubicBezTo>
                    <a:pt x="105497" y="227342"/>
                    <a:pt x="111171" y="261149"/>
                    <a:pt x="88912" y="280166"/>
                  </a:cubicBezTo>
                  <a:cubicBezTo>
                    <a:pt x="87097" y="282364"/>
                    <a:pt x="84404" y="283758"/>
                    <a:pt x="81493" y="283970"/>
                  </a:cubicBezTo>
                  <a:cubicBezTo>
                    <a:pt x="77233" y="283885"/>
                    <a:pt x="73170" y="282237"/>
                    <a:pt x="70146" y="279321"/>
                  </a:cubicBezTo>
                  <a:cubicBezTo>
                    <a:pt x="19082" y="237061"/>
                    <a:pt x="5553" y="166488"/>
                    <a:pt x="1188" y="101408"/>
                  </a:cubicBezTo>
                  <a:cubicBezTo>
                    <a:pt x="-1910" y="85041"/>
                    <a:pt x="1023" y="68141"/>
                    <a:pt x="9481" y="53655"/>
                  </a:cubicBezTo>
                  <a:cubicBezTo>
                    <a:pt x="21260" y="41801"/>
                    <a:pt x="36479" y="33695"/>
                    <a:pt x="53125" y="30412"/>
                  </a:cubicBezTo>
                  <a:cubicBezTo>
                    <a:pt x="79634" y="22556"/>
                    <a:pt x="105344" y="12371"/>
                    <a:pt x="129937" y="-15"/>
                  </a:cubicBezTo>
                  <a:cubicBezTo>
                    <a:pt x="122518" y="3788"/>
                    <a:pt x="125137" y="46048"/>
                    <a:pt x="125137" y="53232"/>
                  </a:cubicBezTo>
                  <a:cubicBezTo>
                    <a:pt x="128440" y="69088"/>
                    <a:pt x="130051" y="85231"/>
                    <a:pt x="129937" y="101408"/>
                  </a:cubicBezTo>
                  <a:cubicBezTo>
                    <a:pt x="125089" y="115793"/>
                    <a:pt x="119406" y="129904"/>
                    <a:pt x="112916" y="143668"/>
                  </a:cubicBezTo>
                  <a:cubicBezTo>
                    <a:pt x="107435" y="161624"/>
                    <a:pt x="104930" y="180311"/>
                    <a:pt x="105497" y="199028"/>
                  </a:cubicBezTo>
                  <a:close/>
                </a:path>
              </a:pathLst>
            </a:custGeom>
            <a:solidFill>
              <a:srgbClr val="EC9C7D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C64190F-0DB4-4A61-B9A8-C14D54248F05}"/>
                </a:ext>
              </a:extLst>
            </p:cNvPr>
            <p:cNvSpPr/>
            <p:nvPr/>
          </p:nvSpPr>
          <p:spPr>
            <a:xfrm>
              <a:off x="1848682" y="4783626"/>
              <a:ext cx="145352" cy="211721"/>
            </a:xfrm>
            <a:custGeom>
              <a:avLst/>
              <a:gdLst>
                <a:gd name="connsiteX0" fmla="*/ 124389 w 145352"/>
                <a:gd name="connsiteY0" fmla="*/ 127662 h 211721"/>
                <a:gd name="connsiteX1" fmla="*/ 145338 w 145352"/>
                <a:gd name="connsiteY1" fmla="*/ 195700 h 211721"/>
                <a:gd name="connsiteX2" fmla="*/ 140101 w 145352"/>
                <a:gd name="connsiteY2" fmla="*/ 207532 h 211721"/>
                <a:gd name="connsiteX3" fmla="*/ 106058 w 145352"/>
                <a:gd name="connsiteY3" fmla="*/ 203307 h 211721"/>
                <a:gd name="connsiteX4" fmla="*/ 8296 w 145352"/>
                <a:gd name="connsiteY4" fmla="*/ 97235 h 211721"/>
                <a:gd name="connsiteX5" fmla="*/ 4 w 145352"/>
                <a:gd name="connsiteY5" fmla="*/ 80754 h 211721"/>
                <a:gd name="connsiteX6" fmla="*/ 6987 w 145352"/>
                <a:gd name="connsiteY6" fmla="*/ 57511 h 211721"/>
                <a:gd name="connsiteX7" fmla="*/ 36665 w 145352"/>
                <a:gd name="connsiteY7" fmla="*/ 4686 h 211721"/>
                <a:gd name="connsiteX8" fmla="*/ 40156 w 145352"/>
                <a:gd name="connsiteY8" fmla="*/ 460 h 211721"/>
                <a:gd name="connsiteX9" fmla="*/ 46266 w 145352"/>
                <a:gd name="connsiteY9" fmla="*/ 460 h 211721"/>
                <a:gd name="connsiteX10" fmla="*/ 92092 w 145352"/>
                <a:gd name="connsiteY10" fmla="*/ 13983 h 211721"/>
                <a:gd name="connsiteX11" fmla="*/ 110423 w 145352"/>
                <a:gd name="connsiteY11" fmla="*/ 42720 h 211721"/>
                <a:gd name="connsiteX12" fmla="*/ 124389 w 145352"/>
                <a:gd name="connsiteY12" fmla="*/ 127662 h 21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352" h="211721">
                  <a:moveTo>
                    <a:pt x="124389" y="127662"/>
                  </a:moveTo>
                  <a:cubicBezTo>
                    <a:pt x="138080" y="147862"/>
                    <a:pt x="145364" y="171527"/>
                    <a:pt x="145338" y="195700"/>
                  </a:cubicBezTo>
                  <a:cubicBezTo>
                    <a:pt x="144997" y="200095"/>
                    <a:pt x="143156" y="204279"/>
                    <a:pt x="140101" y="207532"/>
                  </a:cubicBezTo>
                  <a:cubicBezTo>
                    <a:pt x="130935" y="215985"/>
                    <a:pt x="116097" y="210068"/>
                    <a:pt x="106058" y="203307"/>
                  </a:cubicBezTo>
                  <a:cubicBezTo>
                    <a:pt x="67517" y="173556"/>
                    <a:pt x="34465" y="137677"/>
                    <a:pt x="8296" y="97235"/>
                  </a:cubicBezTo>
                  <a:cubicBezTo>
                    <a:pt x="4089" y="92544"/>
                    <a:pt x="1231" y="86839"/>
                    <a:pt x="4" y="80754"/>
                  </a:cubicBezTo>
                  <a:cubicBezTo>
                    <a:pt x="-253" y="72471"/>
                    <a:pt x="2191" y="64357"/>
                    <a:pt x="6987" y="57511"/>
                  </a:cubicBezTo>
                  <a:lnTo>
                    <a:pt x="36665" y="4686"/>
                  </a:lnTo>
                  <a:cubicBezTo>
                    <a:pt x="37464" y="3038"/>
                    <a:pt x="38659" y="1559"/>
                    <a:pt x="40156" y="460"/>
                  </a:cubicBezTo>
                  <a:cubicBezTo>
                    <a:pt x="42138" y="-174"/>
                    <a:pt x="44285" y="-174"/>
                    <a:pt x="46266" y="460"/>
                  </a:cubicBezTo>
                  <a:cubicBezTo>
                    <a:pt x="61965" y="3503"/>
                    <a:pt x="77319" y="8025"/>
                    <a:pt x="92092" y="13983"/>
                  </a:cubicBezTo>
                  <a:cubicBezTo>
                    <a:pt x="112169" y="22013"/>
                    <a:pt x="112605" y="22858"/>
                    <a:pt x="110423" y="42720"/>
                  </a:cubicBezTo>
                  <a:cubicBezTo>
                    <a:pt x="107437" y="71710"/>
                    <a:pt x="112247" y="100996"/>
                    <a:pt x="124389" y="127662"/>
                  </a:cubicBezTo>
                  <a:close/>
                </a:path>
              </a:pathLst>
            </a:custGeom>
            <a:solidFill>
              <a:srgbClr val="EC9C7D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A099BFA-4EFC-48E2-AA27-EF5C1950E24B}"/>
                </a:ext>
              </a:extLst>
            </p:cNvPr>
            <p:cNvSpPr/>
            <p:nvPr/>
          </p:nvSpPr>
          <p:spPr>
            <a:xfrm>
              <a:off x="1823621" y="4864373"/>
              <a:ext cx="219870" cy="215017"/>
            </a:xfrm>
            <a:custGeom>
              <a:avLst/>
              <a:gdLst>
                <a:gd name="connsiteX0" fmla="*/ 624 w 219870"/>
                <a:gd name="connsiteY0" fmla="*/ 46914 h 215017"/>
                <a:gd name="connsiteX1" fmla="*/ 624 w 219870"/>
                <a:gd name="connsiteY1" fmla="*/ 55366 h 215017"/>
                <a:gd name="connsiteX2" fmla="*/ 8480 w 219870"/>
                <a:gd name="connsiteY2" fmla="*/ 63818 h 215017"/>
                <a:gd name="connsiteX3" fmla="*/ 55615 w 219870"/>
                <a:gd name="connsiteY3" fmla="*/ 109036 h 215017"/>
                <a:gd name="connsiteX4" fmla="*/ 156432 w 219870"/>
                <a:gd name="connsiteY4" fmla="*/ 193555 h 215017"/>
                <a:gd name="connsiteX5" fmla="*/ 208368 w 219870"/>
                <a:gd name="connsiteY5" fmla="*/ 214685 h 215017"/>
                <a:gd name="connsiteX6" fmla="*/ 214915 w 219870"/>
                <a:gd name="connsiteY6" fmla="*/ 214685 h 215017"/>
                <a:gd name="connsiteX7" fmla="*/ 218843 w 219870"/>
                <a:gd name="connsiteY7" fmla="*/ 205811 h 215017"/>
                <a:gd name="connsiteX8" fmla="*/ 204440 w 219870"/>
                <a:gd name="connsiteY8" fmla="*/ 121291 h 215017"/>
                <a:gd name="connsiteX9" fmla="*/ 186983 w 219870"/>
                <a:gd name="connsiteY9" fmla="*/ 92977 h 215017"/>
                <a:gd name="connsiteX10" fmla="*/ 155996 w 219870"/>
                <a:gd name="connsiteY10" fmla="*/ 80299 h 215017"/>
                <a:gd name="connsiteX11" fmla="*/ 118899 w 219870"/>
                <a:gd name="connsiteY11" fmla="*/ 90442 h 215017"/>
                <a:gd name="connsiteX12" fmla="*/ 86602 w 219870"/>
                <a:gd name="connsiteY12" fmla="*/ 71002 h 215017"/>
                <a:gd name="connsiteX13" fmla="*/ 59107 w 219870"/>
                <a:gd name="connsiteY13" fmla="*/ 35504 h 215017"/>
                <a:gd name="connsiteX14" fmla="*/ 37285 w 219870"/>
                <a:gd name="connsiteY14" fmla="*/ 3387 h 215017"/>
                <a:gd name="connsiteX15" fmla="*/ 624 w 219870"/>
                <a:gd name="connsiteY15" fmla="*/ 46914 h 21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870" h="215017">
                  <a:moveTo>
                    <a:pt x="624" y="46914"/>
                  </a:moveTo>
                  <a:cubicBezTo>
                    <a:pt x="-227" y="49661"/>
                    <a:pt x="-227" y="52619"/>
                    <a:pt x="624" y="55366"/>
                  </a:cubicBezTo>
                  <a:cubicBezTo>
                    <a:pt x="624" y="59170"/>
                    <a:pt x="5425" y="61705"/>
                    <a:pt x="8480" y="63818"/>
                  </a:cubicBezTo>
                  <a:cubicBezTo>
                    <a:pt x="25776" y="77257"/>
                    <a:pt x="41575" y="92428"/>
                    <a:pt x="55615" y="109036"/>
                  </a:cubicBezTo>
                  <a:cubicBezTo>
                    <a:pt x="87087" y="139505"/>
                    <a:pt x="120780" y="167777"/>
                    <a:pt x="156432" y="193555"/>
                  </a:cubicBezTo>
                  <a:cubicBezTo>
                    <a:pt x="170032" y="207163"/>
                    <a:pt x="188803" y="214812"/>
                    <a:pt x="208368" y="214685"/>
                  </a:cubicBezTo>
                  <a:cubicBezTo>
                    <a:pt x="210529" y="215108"/>
                    <a:pt x="212754" y="215108"/>
                    <a:pt x="214915" y="214685"/>
                  </a:cubicBezTo>
                  <a:cubicBezTo>
                    <a:pt x="217276" y="212276"/>
                    <a:pt x="218668" y="209107"/>
                    <a:pt x="218843" y="205811"/>
                  </a:cubicBezTo>
                  <a:cubicBezTo>
                    <a:pt x="222190" y="176905"/>
                    <a:pt x="217206" y="147619"/>
                    <a:pt x="204440" y="121291"/>
                  </a:cubicBezTo>
                  <a:cubicBezTo>
                    <a:pt x="200434" y="110895"/>
                    <a:pt x="194520" y="101303"/>
                    <a:pt x="186983" y="92977"/>
                  </a:cubicBezTo>
                  <a:cubicBezTo>
                    <a:pt x="179000" y="84652"/>
                    <a:pt x="167723" y="80046"/>
                    <a:pt x="155996" y="80299"/>
                  </a:cubicBezTo>
                  <a:cubicBezTo>
                    <a:pt x="143339" y="80299"/>
                    <a:pt x="131992" y="90442"/>
                    <a:pt x="118899" y="90442"/>
                  </a:cubicBezTo>
                  <a:cubicBezTo>
                    <a:pt x="105901" y="88371"/>
                    <a:pt x="94283" y="81356"/>
                    <a:pt x="86602" y="71002"/>
                  </a:cubicBezTo>
                  <a:cubicBezTo>
                    <a:pt x="76472" y="59888"/>
                    <a:pt x="67281" y="48013"/>
                    <a:pt x="59107" y="35504"/>
                  </a:cubicBezTo>
                  <a:cubicBezTo>
                    <a:pt x="52997" y="26207"/>
                    <a:pt x="47323" y="9303"/>
                    <a:pt x="37285" y="3387"/>
                  </a:cubicBezTo>
                  <a:cubicBezTo>
                    <a:pt x="14154" y="-12672"/>
                    <a:pt x="4988" y="32546"/>
                    <a:pt x="624" y="46914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7071997-2193-41C6-8776-01B38890437E}"/>
                </a:ext>
              </a:extLst>
            </p:cNvPr>
            <p:cNvSpPr/>
            <p:nvPr/>
          </p:nvSpPr>
          <p:spPr>
            <a:xfrm>
              <a:off x="1267406" y="4344834"/>
              <a:ext cx="155553" cy="318848"/>
            </a:xfrm>
            <a:custGeom>
              <a:avLst/>
              <a:gdLst>
                <a:gd name="connsiteX0" fmla="*/ 7365 w 155553"/>
                <a:gd name="connsiteY0" fmla="*/ 30602 h 318848"/>
                <a:gd name="connsiteX1" fmla="*/ 1818 w 155553"/>
                <a:gd name="connsiteY1" fmla="*/ 49581 h 318848"/>
                <a:gd name="connsiteX2" fmla="*/ 3001 w 155553"/>
                <a:gd name="connsiteY2" fmla="*/ 51309 h 318848"/>
                <a:gd name="connsiteX3" fmla="*/ 17840 w 155553"/>
                <a:gd name="connsiteY3" fmla="*/ 122728 h 318848"/>
                <a:gd name="connsiteX4" fmla="*/ 57119 w 155553"/>
                <a:gd name="connsiteY4" fmla="*/ 265988 h 318848"/>
                <a:gd name="connsiteX5" fmla="*/ 92470 w 155553"/>
                <a:gd name="connsiteY5" fmla="*/ 318390 h 318848"/>
                <a:gd name="connsiteX6" fmla="*/ 100326 w 155553"/>
                <a:gd name="connsiteY6" fmla="*/ 318390 h 318848"/>
                <a:gd name="connsiteX7" fmla="*/ 109928 w 155553"/>
                <a:gd name="connsiteY7" fmla="*/ 312474 h 318848"/>
                <a:gd name="connsiteX8" fmla="*/ 153572 w 155553"/>
                <a:gd name="connsiteY8" fmla="*/ 222883 h 318848"/>
                <a:gd name="connsiteX9" fmla="*/ 153572 w 155553"/>
                <a:gd name="connsiteY9" fmla="*/ 184850 h 318848"/>
                <a:gd name="connsiteX10" fmla="*/ 132623 w 155553"/>
                <a:gd name="connsiteY10" fmla="*/ 154000 h 318848"/>
                <a:gd name="connsiteX11" fmla="*/ 91161 w 155553"/>
                <a:gd name="connsiteY11" fmla="*/ 140477 h 318848"/>
                <a:gd name="connsiteX12" fmla="*/ 73267 w 155553"/>
                <a:gd name="connsiteY12" fmla="*/ 102443 h 318848"/>
                <a:gd name="connsiteX13" fmla="*/ 70649 w 155553"/>
                <a:gd name="connsiteY13" fmla="*/ 52155 h 318848"/>
                <a:gd name="connsiteX14" fmla="*/ 70649 w 155553"/>
                <a:gd name="connsiteY14" fmla="*/ 9895 h 318848"/>
                <a:gd name="connsiteX15" fmla="*/ 7365 w 155553"/>
                <a:gd name="connsiteY15" fmla="*/ 30602 h 31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553" h="318848">
                  <a:moveTo>
                    <a:pt x="7365" y="30602"/>
                  </a:moveTo>
                  <a:cubicBezTo>
                    <a:pt x="421" y="34359"/>
                    <a:pt x="-2062" y="42857"/>
                    <a:pt x="1818" y="49581"/>
                  </a:cubicBezTo>
                  <a:cubicBezTo>
                    <a:pt x="2167" y="50185"/>
                    <a:pt x="2564" y="50760"/>
                    <a:pt x="3001" y="51309"/>
                  </a:cubicBezTo>
                  <a:cubicBezTo>
                    <a:pt x="10368" y="74582"/>
                    <a:pt x="15339" y="98505"/>
                    <a:pt x="17840" y="122728"/>
                  </a:cubicBezTo>
                  <a:cubicBezTo>
                    <a:pt x="27179" y="171373"/>
                    <a:pt x="40307" y="219262"/>
                    <a:pt x="57119" y="265988"/>
                  </a:cubicBezTo>
                  <a:cubicBezTo>
                    <a:pt x="61235" y="287329"/>
                    <a:pt x="73957" y="306177"/>
                    <a:pt x="92470" y="318390"/>
                  </a:cubicBezTo>
                  <a:cubicBezTo>
                    <a:pt x="95054" y="318982"/>
                    <a:pt x="97743" y="318982"/>
                    <a:pt x="100326" y="318390"/>
                  </a:cubicBezTo>
                  <a:cubicBezTo>
                    <a:pt x="104071" y="317418"/>
                    <a:pt x="107418" y="315347"/>
                    <a:pt x="109928" y="312474"/>
                  </a:cubicBezTo>
                  <a:cubicBezTo>
                    <a:pt x="132666" y="287033"/>
                    <a:pt x="147763" y="256057"/>
                    <a:pt x="153572" y="222883"/>
                  </a:cubicBezTo>
                  <a:cubicBezTo>
                    <a:pt x="156195" y="210332"/>
                    <a:pt x="156195" y="197401"/>
                    <a:pt x="153572" y="184850"/>
                  </a:cubicBezTo>
                  <a:cubicBezTo>
                    <a:pt x="151494" y="172130"/>
                    <a:pt x="143861" y="160888"/>
                    <a:pt x="132623" y="154000"/>
                  </a:cubicBezTo>
                  <a:cubicBezTo>
                    <a:pt x="119966" y="147239"/>
                    <a:pt x="103381" y="148929"/>
                    <a:pt x="91161" y="140477"/>
                  </a:cubicBezTo>
                  <a:cubicBezTo>
                    <a:pt x="79875" y="130846"/>
                    <a:pt x="73363" y="117010"/>
                    <a:pt x="73267" y="102443"/>
                  </a:cubicBezTo>
                  <a:cubicBezTo>
                    <a:pt x="71102" y="85768"/>
                    <a:pt x="70230" y="68957"/>
                    <a:pt x="70649" y="52155"/>
                  </a:cubicBezTo>
                  <a:cubicBezTo>
                    <a:pt x="70649" y="39054"/>
                    <a:pt x="76322" y="19615"/>
                    <a:pt x="70649" y="9895"/>
                  </a:cubicBezTo>
                  <a:cubicBezTo>
                    <a:pt x="58865" y="-17574"/>
                    <a:pt x="20458" y="19615"/>
                    <a:pt x="7365" y="30602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1C1EEE1-0E7F-4AEB-A801-535331AA92AC}"/>
                </a:ext>
              </a:extLst>
            </p:cNvPr>
            <p:cNvSpPr/>
            <p:nvPr/>
          </p:nvSpPr>
          <p:spPr>
            <a:xfrm>
              <a:off x="1772760" y="2330390"/>
              <a:ext cx="553868" cy="435935"/>
            </a:xfrm>
            <a:custGeom>
              <a:avLst/>
              <a:gdLst>
                <a:gd name="connsiteX0" fmla="*/ 549460 w 553868"/>
                <a:gd name="connsiteY0" fmla="*/ 250702 h 435935"/>
                <a:gd name="connsiteX1" fmla="*/ 497961 w 553868"/>
                <a:gd name="connsiteY1" fmla="*/ 419741 h 435935"/>
                <a:gd name="connsiteX2" fmla="*/ 487923 w 553868"/>
                <a:gd name="connsiteY2" fmla="*/ 433264 h 435935"/>
                <a:gd name="connsiteX3" fmla="*/ 473084 w 553868"/>
                <a:gd name="connsiteY3" fmla="*/ 435799 h 435935"/>
                <a:gd name="connsiteX4" fmla="*/ 269704 w 553868"/>
                <a:gd name="connsiteY4" fmla="*/ 433264 h 435935"/>
                <a:gd name="connsiteX5" fmla="*/ 226060 w 553868"/>
                <a:gd name="connsiteY5" fmla="*/ 415937 h 435935"/>
                <a:gd name="connsiteX6" fmla="*/ 185908 w 553868"/>
                <a:gd name="connsiteY6" fmla="*/ 428193 h 435935"/>
                <a:gd name="connsiteX7" fmla="*/ -14 w 553868"/>
                <a:gd name="connsiteY7" fmla="*/ 372410 h 435935"/>
                <a:gd name="connsiteX8" fmla="*/ 84655 w 553868"/>
                <a:gd name="connsiteY8" fmla="*/ 148857 h 435935"/>
                <a:gd name="connsiteX9" fmla="*/ 132226 w 553868"/>
                <a:gd name="connsiteY9" fmla="*/ 79551 h 435935"/>
                <a:gd name="connsiteX10" fmla="*/ 226060 w 553868"/>
                <a:gd name="connsiteY10" fmla="*/ 25458 h 435935"/>
                <a:gd name="connsiteX11" fmla="*/ 504507 w 553868"/>
                <a:gd name="connsiteY11" fmla="*/ 56308 h 435935"/>
                <a:gd name="connsiteX12" fmla="*/ 549460 w 553868"/>
                <a:gd name="connsiteY12" fmla="*/ 250702 h 43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3868" h="435935">
                  <a:moveTo>
                    <a:pt x="549460" y="250702"/>
                  </a:moveTo>
                  <a:cubicBezTo>
                    <a:pt x="542084" y="309422"/>
                    <a:pt x="524684" y="366548"/>
                    <a:pt x="497961" y="419741"/>
                  </a:cubicBezTo>
                  <a:cubicBezTo>
                    <a:pt x="496285" y="425213"/>
                    <a:pt x="492745" y="429980"/>
                    <a:pt x="487923" y="433264"/>
                  </a:cubicBezTo>
                  <a:cubicBezTo>
                    <a:pt x="483301" y="435389"/>
                    <a:pt x="478177" y="436264"/>
                    <a:pt x="473084" y="435799"/>
                  </a:cubicBezTo>
                  <a:lnTo>
                    <a:pt x="269704" y="433264"/>
                  </a:lnTo>
                  <a:cubicBezTo>
                    <a:pt x="253556" y="433264"/>
                    <a:pt x="233480" y="430728"/>
                    <a:pt x="226060" y="415937"/>
                  </a:cubicBezTo>
                  <a:cubicBezTo>
                    <a:pt x="219514" y="429038"/>
                    <a:pt x="200747" y="429883"/>
                    <a:pt x="185908" y="428193"/>
                  </a:cubicBezTo>
                  <a:cubicBezTo>
                    <a:pt x="120896" y="420932"/>
                    <a:pt x="57849" y="402017"/>
                    <a:pt x="-14" y="372410"/>
                  </a:cubicBezTo>
                  <a:cubicBezTo>
                    <a:pt x="22074" y="295844"/>
                    <a:pt x="50386" y="221095"/>
                    <a:pt x="84655" y="148857"/>
                  </a:cubicBezTo>
                  <a:cubicBezTo>
                    <a:pt x="96369" y="123328"/>
                    <a:pt x="112451" y="99895"/>
                    <a:pt x="132226" y="79551"/>
                  </a:cubicBezTo>
                  <a:cubicBezTo>
                    <a:pt x="158971" y="55002"/>
                    <a:pt x="191023" y="36526"/>
                    <a:pt x="226060" y="25458"/>
                  </a:cubicBezTo>
                  <a:cubicBezTo>
                    <a:pt x="313348" y="-4968"/>
                    <a:pt x="437732" y="-21872"/>
                    <a:pt x="504507" y="56308"/>
                  </a:cubicBezTo>
                  <a:cubicBezTo>
                    <a:pt x="546253" y="112454"/>
                    <a:pt x="562492" y="182681"/>
                    <a:pt x="549460" y="250702"/>
                  </a:cubicBezTo>
                  <a:close/>
                </a:path>
              </a:pathLst>
            </a:custGeom>
            <a:solidFill>
              <a:srgbClr val="F89659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C2523EE-0FAF-4AB6-8BF2-86BEF099B5D5}"/>
                </a:ext>
              </a:extLst>
            </p:cNvPr>
            <p:cNvSpPr/>
            <p:nvPr/>
          </p:nvSpPr>
          <p:spPr>
            <a:xfrm>
              <a:off x="2270722" y="2860866"/>
              <a:ext cx="905938" cy="375265"/>
            </a:xfrm>
            <a:custGeom>
              <a:avLst/>
              <a:gdLst>
                <a:gd name="connsiteX0" fmla="*/ 45388 w 905938"/>
                <a:gd name="connsiteY0" fmla="*/ -15 h 375265"/>
                <a:gd name="connsiteX1" fmla="*/ 290666 w 905938"/>
                <a:gd name="connsiteY1" fmla="*/ 245091 h 375265"/>
                <a:gd name="connsiteX2" fmla="*/ 369225 w 905938"/>
                <a:gd name="connsiteY2" fmla="*/ 198605 h 375265"/>
                <a:gd name="connsiteX3" fmla="*/ 736705 w 905938"/>
                <a:gd name="connsiteY3" fmla="*/ 49006 h 375265"/>
                <a:gd name="connsiteX4" fmla="*/ 885094 w 905938"/>
                <a:gd name="connsiteY4" fmla="*/ 56613 h 375265"/>
                <a:gd name="connsiteX5" fmla="*/ 904297 w 905938"/>
                <a:gd name="connsiteY5" fmla="*/ 69713 h 375265"/>
                <a:gd name="connsiteX6" fmla="*/ 882475 w 905938"/>
                <a:gd name="connsiteY6" fmla="*/ 99295 h 375265"/>
                <a:gd name="connsiteX7" fmla="*/ 838831 w 905938"/>
                <a:gd name="connsiteY7" fmla="*/ 106479 h 375265"/>
                <a:gd name="connsiteX8" fmla="*/ 809590 w 905938"/>
                <a:gd name="connsiteY8" fmla="*/ 133103 h 375265"/>
                <a:gd name="connsiteX9" fmla="*/ 684333 w 905938"/>
                <a:gd name="connsiteY9" fmla="*/ 188040 h 375265"/>
                <a:gd name="connsiteX10" fmla="*/ 625413 w 905938"/>
                <a:gd name="connsiteY10" fmla="*/ 180011 h 375265"/>
                <a:gd name="connsiteX11" fmla="*/ 554274 w 905938"/>
                <a:gd name="connsiteY11" fmla="*/ 218467 h 375265"/>
                <a:gd name="connsiteX12" fmla="*/ 367916 w 905938"/>
                <a:gd name="connsiteY12" fmla="*/ 356656 h 375265"/>
                <a:gd name="connsiteX13" fmla="*/ 324272 w 905938"/>
                <a:gd name="connsiteY13" fmla="*/ 375250 h 375265"/>
                <a:gd name="connsiteX14" fmla="*/ 280628 w 905938"/>
                <a:gd name="connsiteY14" fmla="*/ 365530 h 375265"/>
                <a:gd name="connsiteX15" fmla="*/ 18766 w 905938"/>
                <a:gd name="connsiteY15" fmla="*/ 221425 h 375265"/>
                <a:gd name="connsiteX16" fmla="*/ 3490 w 905938"/>
                <a:gd name="connsiteY16" fmla="*/ 201986 h 375265"/>
                <a:gd name="connsiteX17" fmla="*/ -1 w 905938"/>
                <a:gd name="connsiteY17" fmla="*/ 178320 h 375265"/>
                <a:gd name="connsiteX18" fmla="*/ -1 w 905938"/>
                <a:gd name="connsiteY18" fmla="*/ 79010 h 375265"/>
                <a:gd name="connsiteX19" fmla="*/ 10037 w 905938"/>
                <a:gd name="connsiteY19" fmla="*/ 36751 h 375265"/>
                <a:gd name="connsiteX20" fmla="*/ 49316 w 905938"/>
                <a:gd name="connsiteY20" fmla="*/ 19002 h 3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938" h="375265">
                  <a:moveTo>
                    <a:pt x="45388" y="-15"/>
                  </a:moveTo>
                  <a:cubicBezTo>
                    <a:pt x="127002" y="81546"/>
                    <a:pt x="210798" y="161839"/>
                    <a:pt x="290666" y="245091"/>
                  </a:cubicBezTo>
                  <a:cubicBezTo>
                    <a:pt x="315691" y="227828"/>
                    <a:pt x="341943" y="212297"/>
                    <a:pt x="369225" y="198605"/>
                  </a:cubicBezTo>
                  <a:cubicBezTo>
                    <a:pt x="405885" y="184237"/>
                    <a:pt x="644617" y="67178"/>
                    <a:pt x="736705" y="49006"/>
                  </a:cubicBezTo>
                  <a:cubicBezTo>
                    <a:pt x="786031" y="39261"/>
                    <a:pt x="837107" y="41877"/>
                    <a:pt x="885094" y="56613"/>
                  </a:cubicBezTo>
                  <a:cubicBezTo>
                    <a:pt x="893024" y="58371"/>
                    <a:pt x="899919" y="63074"/>
                    <a:pt x="904297" y="69713"/>
                  </a:cubicBezTo>
                  <a:cubicBezTo>
                    <a:pt x="910843" y="82391"/>
                    <a:pt x="896441" y="96337"/>
                    <a:pt x="882475" y="99295"/>
                  </a:cubicBezTo>
                  <a:cubicBezTo>
                    <a:pt x="867728" y="100356"/>
                    <a:pt x="853111" y="102760"/>
                    <a:pt x="838831" y="106479"/>
                  </a:cubicBezTo>
                  <a:cubicBezTo>
                    <a:pt x="827183" y="113165"/>
                    <a:pt x="817197" y="122255"/>
                    <a:pt x="809590" y="133103"/>
                  </a:cubicBezTo>
                  <a:cubicBezTo>
                    <a:pt x="777739" y="167743"/>
                    <a:pt x="732231" y="187706"/>
                    <a:pt x="684333" y="188040"/>
                  </a:cubicBezTo>
                  <a:cubicBezTo>
                    <a:pt x="664693" y="188040"/>
                    <a:pt x="644617" y="178743"/>
                    <a:pt x="625413" y="180011"/>
                  </a:cubicBezTo>
                  <a:cubicBezTo>
                    <a:pt x="598900" y="187216"/>
                    <a:pt x="574525" y="200397"/>
                    <a:pt x="554274" y="218467"/>
                  </a:cubicBezTo>
                  <a:cubicBezTo>
                    <a:pt x="490118" y="260727"/>
                    <a:pt x="432945" y="314396"/>
                    <a:pt x="367916" y="356656"/>
                  </a:cubicBezTo>
                  <a:cubicBezTo>
                    <a:pt x="355307" y="366456"/>
                    <a:pt x="340254" y="372871"/>
                    <a:pt x="324272" y="375250"/>
                  </a:cubicBezTo>
                  <a:cubicBezTo>
                    <a:pt x="309162" y="375178"/>
                    <a:pt x="294253" y="371857"/>
                    <a:pt x="280628" y="365530"/>
                  </a:cubicBezTo>
                  <a:cubicBezTo>
                    <a:pt x="184359" y="334732"/>
                    <a:pt x="95356" y="285749"/>
                    <a:pt x="18766" y="221425"/>
                  </a:cubicBezTo>
                  <a:cubicBezTo>
                    <a:pt x="12468" y="215923"/>
                    <a:pt x="7287" y="209331"/>
                    <a:pt x="3490" y="201986"/>
                  </a:cubicBezTo>
                  <a:cubicBezTo>
                    <a:pt x="1024" y="194328"/>
                    <a:pt x="-154" y="186337"/>
                    <a:pt x="-1" y="178320"/>
                  </a:cubicBezTo>
                  <a:cubicBezTo>
                    <a:pt x="-1" y="145358"/>
                    <a:pt x="-1" y="111973"/>
                    <a:pt x="-1" y="79010"/>
                  </a:cubicBezTo>
                  <a:cubicBezTo>
                    <a:pt x="16" y="64372"/>
                    <a:pt x="3447" y="49927"/>
                    <a:pt x="10037" y="36751"/>
                  </a:cubicBezTo>
                  <a:cubicBezTo>
                    <a:pt x="17522" y="22957"/>
                    <a:pt x="33591" y="15693"/>
                    <a:pt x="49316" y="19002"/>
                  </a:cubicBezTo>
                </a:path>
              </a:pathLst>
            </a:custGeom>
            <a:solidFill>
              <a:srgbClr val="FDB9A9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28303E4-9FF4-44DF-9B4C-8EED030D2290}"/>
                </a:ext>
              </a:extLst>
            </p:cNvPr>
            <p:cNvSpPr/>
            <p:nvPr/>
          </p:nvSpPr>
          <p:spPr>
            <a:xfrm>
              <a:off x="2372743" y="3068498"/>
              <a:ext cx="317267" cy="160501"/>
            </a:xfrm>
            <a:custGeom>
              <a:avLst/>
              <a:gdLst>
                <a:gd name="connsiteX0" fmla="*/ 98739 w 317267"/>
                <a:gd name="connsiteY0" fmla="*/ 50559 h 160501"/>
                <a:gd name="connsiteX1" fmla="*/ 124488 w 317267"/>
                <a:gd name="connsiteY1" fmla="*/ 65772 h 160501"/>
                <a:gd name="connsiteX2" fmla="*/ 188208 w 317267"/>
                <a:gd name="connsiteY2" fmla="*/ 71689 h 160501"/>
                <a:gd name="connsiteX3" fmla="*/ 285534 w 317267"/>
                <a:gd name="connsiteY3" fmla="*/ 77183 h 160501"/>
                <a:gd name="connsiteX4" fmla="*/ 308665 w 317267"/>
                <a:gd name="connsiteY4" fmla="*/ 84367 h 160501"/>
                <a:gd name="connsiteX5" fmla="*/ 316521 w 317267"/>
                <a:gd name="connsiteY5" fmla="*/ 104651 h 160501"/>
                <a:gd name="connsiteX6" fmla="*/ 307356 w 317267"/>
                <a:gd name="connsiteY6" fmla="*/ 114794 h 160501"/>
                <a:gd name="connsiteX7" fmla="*/ 220068 w 317267"/>
                <a:gd name="connsiteY7" fmla="*/ 160434 h 160501"/>
                <a:gd name="connsiteX8" fmla="*/ 106158 w 317267"/>
                <a:gd name="connsiteY8" fmla="*/ 125359 h 160501"/>
                <a:gd name="connsiteX9" fmla="*/ 34582 w 317267"/>
                <a:gd name="connsiteY9" fmla="*/ 83099 h 160501"/>
                <a:gd name="connsiteX10" fmla="*/ 7087 w 317267"/>
                <a:gd name="connsiteY10" fmla="*/ 61546 h 160501"/>
                <a:gd name="connsiteX11" fmla="*/ 19307 w 317267"/>
                <a:gd name="connsiteY11" fmla="*/ 270 h 160501"/>
                <a:gd name="connsiteX12" fmla="*/ 98739 w 317267"/>
                <a:gd name="connsiteY12" fmla="*/ 50559 h 16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267" h="160501">
                  <a:moveTo>
                    <a:pt x="98739" y="50559"/>
                  </a:moveTo>
                  <a:cubicBezTo>
                    <a:pt x="106560" y="56750"/>
                    <a:pt x="115223" y="61872"/>
                    <a:pt x="124488" y="65772"/>
                  </a:cubicBezTo>
                  <a:cubicBezTo>
                    <a:pt x="145027" y="72226"/>
                    <a:pt x="166775" y="74241"/>
                    <a:pt x="188208" y="71689"/>
                  </a:cubicBezTo>
                  <a:cubicBezTo>
                    <a:pt x="220749" y="70979"/>
                    <a:pt x="253298" y="72817"/>
                    <a:pt x="285534" y="77183"/>
                  </a:cubicBezTo>
                  <a:cubicBezTo>
                    <a:pt x="293726" y="77757"/>
                    <a:pt x="301656" y="80221"/>
                    <a:pt x="308665" y="84367"/>
                  </a:cubicBezTo>
                  <a:cubicBezTo>
                    <a:pt x="315613" y="88711"/>
                    <a:pt x="318808" y="96952"/>
                    <a:pt x="316521" y="104651"/>
                  </a:cubicBezTo>
                  <a:cubicBezTo>
                    <a:pt x="314325" y="108679"/>
                    <a:pt x="311187" y="112152"/>
                    <a:pt x="307356" y="114794"/>
                  </a:cubicBezTo>
                  <a:cubicBezTo>
                    <a:pt x="283186" y="137542"/>
                    <a:pt x="252967" y="153339"/>
                    <a:pt x="220068" y="160434"/>
                  </a:cubicBezTo>
                  <a:cubicBezTo>
                    <a:pt x="179117" y="161393"/>
                    <a:pt x="139013" y="149045"/>
                    <a:pt x="106158" y="125359"/>
                  </a:cubicBezTo>
                  <a:lnTo>
                    <a:pt x="34582" y="83099"/>
                  </a:lnTo>
                  <a:cubicBezTo>
                    <a:pt x="23802" y="78095"/>
                    <a:pt x="14384" y="70717"/>
                    <a:pt x="7087" y="61546"/>
                  </a:cubicBezTo>
                  <a:cubicBezTo>
                    <a:pt x="-2951" y="46333"/>
                    <a:pt x="-5134" y="4496"/>
                    <a:pt x="19307" y="270"/>
                  </a:cubicBezTo>
                  <a:cubicBezTo>
                    <a:pt x="43747" y="-3956"/>
                    <a:pt x="82590" y="39994"/>
                    <a:pt x="98739" y="50559"/>
                  </a:cubicBezTo>
                  <a:close/>
                </a:path>
              </a:pathLst>
            </a:custGeom>
            <a:solidFill>
              <a:srgbClr val="DE9F93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BBBFECC-882F-4DED-9DEC-C89DFC28E266}"/>
                </a:ext>
              </a:extLst>
            </p:cNvPr>
            <p:cNvSpPr/>
            <p:nvPr/>
          </p:nvSpPr>
          <p:spPr>
            <a:xfrm>
              <a:off x="1803739" y="2795706"/>
              <a:ext cx="615611" cy="863022"/>
            </a:xfrm>
            <a:custGeom>
              <a:avLst/>
              <a:gdLst>
                <a:gd name="connsiteX0" fmla="*/ 470473 w 615611"/>
                <a:gd name="connsiteY0" fmla="*/ 10208 h 863022"/>
                <a:gd name="connsiteX1" fmla="*/ 383186 w 615611"/>
                <a:gd name="connsiteY1" fmla="*/ 5560 h 863022"/>
                <a:gd name="connsiteX2" fmla="*/ 278004 w 615611"/>
                <a:gd name="connsiteY2" fmla="*/ 5560 h 863022"/>
                <a:gd name="connsiteX3" fmla="*/ 41892 w 615611"/>
                <a:gd name="connsiteY3" fmla="*/ 67259 h 863022"/>
                <a:gd name="connsiteX4" fmla="*/ 64150 w 615611"/>
                <a:gd name="connsiteY4" fmla="*/ 379980 h 863022"/>
                <a:gd name="connsiteX5" fmla="*/ 92082 w 615611"/>
                <a:gd name="connsiteY5" fmla="*/ 454357 h 863022"/>
                <a:gd name="connsiteX6" fmla="*/ 92082 w 615611"/>
                <a:gd name="connsiteY6" fmla="*/ 541411 h 863022"/>
                <a:gd name="connsiteX7" fmla="*/ 25307 w 615611"/>
                <a:gd name="connsiteY7" fmla="*/ 696927 h 863022"/>
                <a:gd name="connsiteX8" fmla="*/ -6 w 615611"/>
                <a:gd name="connsiteY8" fmla="*/ 755245 h 863022"/>
                <a:gd name="connsiteX9" fmla="*/ 39273 w 615611"/>
                <a:gd name="connsiteY9" fmla="*/ 797505 h 863022"/>
                <a:gd name="connsiteX10" fmla="*/ 268403 w 615611"/>
                <a:gd name="connsiteY10" fmla="*/ 863007 h 863022"/>
                <a:gd name="connsiteX11" fmla="*/ 380131 w 615611"/>
                <a:gd name="connsiteY11" fmla="*/ 849061 h 863022"/>
                <a:gd name="connsiteX12" fmla="*/ 473964 w 615611"/>
                <a:gd name="connsiteY12" fmla="*/ 824973 h 863022"/>
                <a:gd name="connsiteX13" fmla="*/ 489676 w 615611"/>
                <a:gd name="connsiteY13" fmla="*/ 789898 h 863022"/>
                <a:gd name="connsiteX14" fmla="*/ 559070 w 615611"/>
                <a:gd name="connsiteY14" fmla="*/ 482248 h 863022"/>
                <a:gd name="connsiteX15" fmla="*/ 615370 w 615611"/>
                <a:gd name="connsiteY15" fmla="*/ 308139 h 863022"/>
                <a:gd name="connsiteX16" fmla="*/ 597040 w 615611"/>
                <a:gd name="connsiteY16" fmla="*/ 243059 h 863022"/>
                <a:gd name="connsiteX17" fmla="*/ 528083 w 615611"/>
                <a:gd name="connsiteY17" fmla="*/ 92614 h 863022"/>
                <a:gd name="connsiteX18" fmla="*/ 470473 w 615611"/>
                <a:gd name="connsiteY18" fmla="*/ 10208 h 86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5611" h="863022">
                  <a:moveTo>
                    <a:pt x="470473" y="10208"/>
                  </a:moveTo>
                  <a:cubicBezTo>
                    <a:pt x="444723" y="-8809"/>
                    <a:pt x="414609" y="4292"/>
                    <a:pt x="383186" y="5560"/>
                  </a:cubicBezTo>
                  <a:cubicBezTo>
                    <a:pt x="351762" y="6827"/>
                    <a:pt x="312919" y="8095"/>
                    <a:pt x="278004" y="5560"/>
                  </a:cubicBezTo>
                  <a:cubicBezTo>
                    <a:pt x="211229" y="3447"/>
                    <a:pt x="103429" y="-3315"/>
                    <a:pt x="41892" y="67259"/>
                  </a:cubicBezTo>
                  <a:cubicBezTo>
                    <a:pt x="-31430" y="151778"/>
                    <a:pt x="26180" y="291235"/>
                    <a:pt x="64150" y="379980"/>
                  </a:cubicBezTo>
                  <a:cubicBezTo>
                    <a:pt x="77553" y="403147"/>
                    <a:pt x="86984" y="428266"/>
                    <a:pt x="92082" y="454357"/>
                  </a:cubicBezTo>
                  <a:cubicBezTo>
                    <a:pt x="96005" y="483250"/>
                    <a:pt x="96005" y="512519"/>
                    <a:pt x="92082" y="541411"/>
                  </a:cubicBezTo>
                  <a:cubicBezTo>
                    <a:pt x="83528" y="597820"/>
                    <a:pt x="60580" y="651274"/>
                    <a:pt x="25307" y="696927"/>
                  </a:cubicBezTo>
                  <a:cubicBezTo>
                    <a:pt x="8853" y="712107"/>
                    <a:pt x="-321" y="733241"/>
                    <a:pt x="-6" y="755245"/>
                  </a:cubicBezTo>
                  <a:cubicBezTo>
                    <a:pt x="5981" y="774266"/>
                    <a:pt x="20366" y="789742"/>
                    <a:pt x="39273" y="797505"/>
                  </a:cubicBezTo>
                  <a:cubicBezTo>
                    <a:pt x="109051" y="836971"/>
                    <a:pt x="187679" y="859449"/>
                    <a:pt x="268403" y="863007"/>
                  </a:cubicBezTo>
                  <a:cubicBezTo>
                    <a:pt x="306067" y="862428"/>
                    <a:pt x="343544" y="857750"/>
                    <a:pt x="380131" y="849061"/>
                  </a:cubicBezTo>
                  <a:cubicBezTo>
                    <a:pt x="413300" y="843990"/>
                    <a:pt x="449524" y="854978"/>
                    <a:pt x="473964" y="824973"/>
                  </a:cubicBezTo>
                  <a:cubicBezTo>
                    <a:pt x="481567" y="814417"/>
                    <a:pt x="486909" y="802487"/>
                    <a:pt x="489676" y="789898"/>
                  </a:cubicBezTo>
                  <a:cubicBezTo>
                    <a:pt x="517608" y="688052"/>
                    <a:pt x="517172" y="578600"/>
                    <a:pt x="559070" y="482248"/>
                  </a:cubicBezTo>
                  <a:cubicBezTo>
                    <a:pt x="581328" y="429846"/>
                    <a:pt x="618862" y="366457"/>
                    <a:pt x="615370" y="308139"/>
                  </a:cubicBezTo>
                  <a:cubicBezTo>
                    <a:pt x="612900" y="285635"/>
                    <a:pt x="606711" y="263660"/>
                    <a:pt x="597040" y="243059"/>
                  </a:cubicBezTo>
                  <a:cubicBezTo>
                    <a:pt x="576091" y="191924"/>
                    <a:pt x="553396" y="141636"/>
                    <a:pt x="528083" y="92614"/>
                  </a:cubicBezTo>
                  <a:cubicBezTo>
                    <a:pt x="515518" y="61304"/>
                    <a:pt x="495826" y="33138"/>
                    <a:pt x="470473" y="10208"/>
                  </a:cubicBezTo>
                  <a:close/>
                </a:path>
              </a:pathLst>
            </a:custGeom>
            <a:solidFill>
              <a:srgbClr val="FFD200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449F0BC-4AFB-44EC-B365-5C6F2D88AF59}"/>
                </a:ext>
              </a:extLst>
            </p:cNvPr>
            <p:cNvSpPr/>
            <p:nvPr/>
          </p:nvSpPr>
          <p:spPr>
            <a:xfrm>
              <a:off x="2024584" y="2638581"/>
              <a:ext cx="167155" cy="206103"/>
            </a:xfrm>
            <a:custGeom>
              <a:avLst/>
              <a:gdLst>
                <a:gd name="connsiteX0" fmla="*/ 167141 w 167155"/>
                <a:gd name="connsiteY0" fmla="*/ 188463 h 206103"/>
                <a:gd name="connsiteX1" fmla="*/ -14 w 167155"/>
                <a:gd name="connsiteY1" fmla="*/ 163107 h 206103"/>
                <a:gd name="connsiteX2" fmla="*/ 28354 w 167155"/>
                <a:gd name="connsiteY2" fmla="*/ 81546 h 206103"/>
                <a:gd name="connsiteX3" fmla="*/ -14 w 167155"/>
                <a:gd name="connsiteY3" fmla="*/ 6324 h 206103"/>
                <a:gd name="connsiteX4" fmla="*/ 19735 w 167155"/>
                <a:gd name="connsiteY4" fmla="*/ 6527 h 206103"/>
                <a:gd name="connsiteX5" fmla="*/ 23553 w 167155"/>
                <a:gd name="connsiteY5" fmla="*/ -15 h 206103"/>
                <a:gd name="connsiteX6" fmla="*/ 33591 w 167155"/>
                <a:gd name="connsiteY6" fmla="*/ 22382 h 206103"/>
                <a:gd name="connsiteX7" fmla="*/ 161468 w 167155"/>
                <a:gd name="connsiteY7" fmla="*/ 100563 h 206103"/>
                <a:gd name="connsiteX8" fmla="*/ 156230 w 167155"/>
                <a:gd name="connsiteY8" fmla="*/ 167333 h 206103"/>
                <a:gd name="connsiteX9" fmla="*/ 167141 w 167155"/>
                <a:gd name="connsiteY9" fmla="*/ 188463 h 20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155" h="206103">
                  <a:moveTo>
                    <a:pt x="167141" y="188463"/>
                  </a:moveTo>
                  <a:cubicBezTo>
                    <a:pt x="167141" y="188463"/>
                    <a:pt x="145319" y="241710"/>
                    <a:pt x="-14" y="163107"/>
                  </a:cubicBezTo>
                  <a:cubicBezTo>
                    <a:pt x="-14" y="163107"/>
                    <a:pt x="39265" y="159726"/>
                    <a:pt x="28354" y="81546"/>
                  </a:cubicBezTo>
                  <a:cubicBezTo>
                    <a:pt x="25255" y="54635"/>
                    <a:pt x="15527" y="28835"/>
                    <a:pt x="-14" y="6324"/>
                  </a:cubicBezTo>
                  <a:cubicBezTo>
                    <a:pt x="5380" y="11661"/>
                    <a:pt x="14222" y="11750"/>
                    <a:pt x="19735" y="6527"/>
                  </a:cubicBezTo>
                  <a:cubicBezTo>
                    <a:pt x="21620" y="4739"/>
                    <a:pt x="22942" y="2470"/>
                    <a:pt x="23553" y="-15"/>
                  </a:cubicBezTo>
                  <a:cubicBezTo>
                    <a:pt x="26211" y="7722"/>
                    <a:pt x="29567" y="15219"/>
                    <a:pt x="33591" y="22382"/>
                  </a:cubicBezTo>
                  <a:cubicBezTo>
                    <a:pt x="56286" y="64642"/>
                    <a:pt x="106040" y="114931"/>
                    <a:pt x="161468" y="100563"/>
                  </a:cubicBezTo>
                  <a:cubicBezTo>
                    <a:pt x="150303" y="121173"/>
                    <a:pt x="148409" y="145328"/>
                    <a:pt x="156230" y="167333"/>
                  </a:cubicBezTo>
                  <a:cubicBezTo>
                    <a:pt x="159006" y="174762"/>
                    <a:pt x="162668" y="181853"/>
                    <a:pt x="167141" y="188463"/>
                  </a:cubicBezTo>
                  <a:close/>
                </a:path>
              </a:pathLst>
            </a:custGeom>
            <a:solidFill>
              <a:srgbClr val="FDB9A9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CB1CCF5-2774-4319-A30F-A821E6734ED7}"/>
                </a:ext>
              </a:extLst>
            </p:cNvPr>
            <p:cNvSpPr/>
            <p:nvPr/>
          </p:nvSpPr>
          <p:spPr>
            <a:xfrm>
              <a:off x="2054698" y="2657175"/>
              <a:ext cx="131367" cy="148897"/>
            </a:xfrm>
            <a:custGeom>
              <a:avLst/>
              <a:gdLst>
                <a:gd name="connsiteX0" fmla="*/ 126116 w 131367"/>
                <a:gd name="connsiteY0" fmla="*/ 148739 h 148897"/>
                <a:gd name="connsiteX1" fmla="*/ 118697 w 131367"/>
                <a:gd name="connsiteY1" fmla="*/ 148739 h 148897"/>
                <a:gd name="connsiteX2" fmla="*/ -14 w 131367"/>
                <a:gd name="connsiteY2" fmla="*/ -15 h 148897"/>
                <a:gd name="connsiteX3" fmla="*/ 3477 w 131367"/>
                <a:gd name="connsiteY3" fmla="*/ -15 h 148897"/>
                <a:gd name="connsiteX4" fmla="*/ 131353 w 131367"/>
                <a:gd name="connsiteY4" fmla="*/ 78165 h 148897"/>
                <a:gd name="connsiteX5" fmla="*/ 126116 w 131367"/>
                <a:gd name="connsiteY5" fmla="*/ 148739 h 14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67" h="148897">
                  <a:moveTo>
                    <a:pt x="126116" y="148739"/>
                  </a:moveTo>
                  <a:lnTo>
                    <a:pt x="118697" y="148739"/>
                  </a:lnTo>
                  <a:cubicBezTo>
                    <a:pt x="64142" y="154233"/>
                    <a:pt x="-14" y="-15"/>
                    <a:pt x="-14" y="-15"/>
                  </a:cubicBezTo>
                  <a:lnTo>
                    <a:pt x="3477" y="-15"/>
                  </a:lnTo>
                  <a:cubicBezTo>
                    <a:pt x="26172" y="42244"/>
                    <a:pt x="75926" y="92533"/>
                    <a:pt x="131353" y="78165"/>
                  </a:cubicBezTo>
                  <a:cubicBezTo>
                    <a:pt x="119033" y="99815"/>
                    <a:pt x="117121" y="125606"/>
                    <a:pt x="126116" y="148739"/>
                  </a:cubicBezTo>
                  <a:close/>
                </a:path>
              </a:pathLst>
            </a:custGeom>
            <a:solidFill>
              <a:srgbClr val="DE9F93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1AA2BFD9-F2FC-4724-B4C7-1C326692ECC5}"/>
                </a:ext>
              </a:extLst>
            </p:cNvPr>
            <p:cNvSpPr/>
            <p:nvPr/>
          </p:nvSpPr>
          <p:spPr>
            <a:xfrm>
              <a:off x="1944374" y="2363886"/>
              <a:ext cx="332041" cy="381627"/>
            </a:xfrm>
            <a:custGeom>
              <a:avLst/>
              <a:gdLst>
                <a:gd name="connsiteX0" fmla="*/ 194979 w 332041"/>
                <a:gd name="connsiteY0" fmla="*/ 381174 h 381627"/>
                <a:gd name="connsiteX1" fmla="*/ 332020 w 332041"/>
                <a:gd name="connsiteY1" fmla="*/ 221433 h 381627"/>
                <a:gd name="connsiteX2" fmla="*/ 332020 w 332041"/>
                <a:gd name="connsiteY2" fmla="*/ 189738 h 381627"/>
                <a:gd name="connsiteX3" fmla="*/ 321109 w 332041"/>
                <a:gd name="connsiteY3" fmla="*/ 98457 h 381627"/>
                <a:gd name="connsiteX4" fmla="*/ 73649 w 332041"/>
                <a:gd name="connsiteY4" fmla="*/ 11403 h 381627"/>
                <a:gd name="connsiteX5" fmla="*/ 194979 w 332041"/>
                <a:gd name="connsiteY5" fmla="*/ 381174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041" h="381627">
                  <a:moveTo>
                    <a:pt x="194979" y="381174"/>
                  </a:moveTo>
                  <a:cubicBezTo>
                    <a:pt x="274411" y="387936"/>
                    <a:pt x="323292" y="315672"/>
                    <a:pt x="332020" y="221433"/>
                  </a:cubicBezTo>
                  <a:cubicBezTo>
                    <a:pt x="332020" y="211007"/>
                    <a:pt x="332020" y="200442"/>
                    <a:pt x="332020" y="189738"/>
                  </a:cubicBezTo>
                  <a:cubicBezTo>
                    <a:pt x="332208" y="158994"/>
                    <a:pt x="328542" y="128343"/>
                    <a:pt x="321109" y="98457"/>
                  </a:cubicBezTo>
                  <a:cubicBezTo>
                    <a:pt x="286194" y="-46493"/>
                    <a:pt x="73649" y="11403"/>
                    <a:pt x="73649" y="11403"/>
                  </a:cubicBezTo>
                  <a:cubicBezTo>
                    <a:pt x="-92197" y="84089"/>
                    <a:pt x="54446" y="370187"/>
                    <a:pt x="194979" y="381174"/>
                  </a:cubicBezTo>
                  <a:close/>
                </a:path>
              </a:pathLst>
            </a:custGeom>
            <a:solidFill>
              <a:srgbClr val="FDB9A9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68C4FD8-07CF-48E5-8C93-9F370A1FED72}"/>
                </a:ext>
              </a:extLst>
            </p:cNvPr>
            <p:cNvSpPr/>
            <p:nvPr/>
          </p:nvSpPr>
          <p:spPr>
            <a:xfrm>
              <a:off x="1812476" y="2318858"/>
              <a:ext cx="384028" cy="449602"/>
            </a:xfrm>
            <a:custGeom>
              <a:avLst/>
              <a:gdLst>
                <a:gd name="connsiteX0" fmla="*/ 383614 w 384028"/>
                <a:gd name="connsiteY0" fmla="*/ 53472 h 449602"/>
                <a:gd name="connsiteX1" fmla="*/ 373576 w 384028"/>
                <a:gd name="connsiteY1" fmla="*/ 86857 h 449602"/>
                <a:gd name="connsiteX2" fmla="*/ 349572 w 384028"/>
                <a:gd name="connsiteY2" fmla="*/ 154050 h 449602"/>
                <a:gd name="connsiteX3" fmla="*/ 262285 w 384028"/>
                <a:gd name="connsiteY3" fmla="*/ 260967 h 449602"/>
                <a:gd name="connsiteX4" fmla="*/ 229988 w 384028"/>
                <a:gd name="connsiteY4" fmla="*/ 270686 h 449602"/>
                <a:gd name="connsiteX5" fmla="*/ 211658 w 384028"/>
                <a:gd name="connsiteY5" fmla="*/ 252937 h 449602"/>
                <a:gd name="connsiteX6" fmla="*/ 190272 w 384028"/>
                <a:gd name="connsiteY6" fmla="*/ 249556 h 449602"/>
                <a:gd name="connsiteX7" fmla="*/ 181544 w 384028"/>
                <a:gd name="connsiteY7" fmla="*/ 268151 h 449602"/>
                <a:gd name="connsiteX8" fmla="*/ 206421 w 384028"/>
                <a:gd name="connsiteY8" fmla="*/ 310410 h 449602"/>
                <a:gd name="connsiteX9" fmla="*/ 226497 w 384028"/>
                <a:gd name="connsiteY9" fmla="*/ 321398 h 449602"/>
                <a:gd name="connsiteX10" fmla="*/ 238717 w 384028"/>
                <a:gd name="connsiteY10" fmla="*/ 345063 h 449602"/>
                <a:gd name="connsiteX11" fmla="*/ 251810 w 384028"/>
                <a:gd name="connsiteY11" fmla="*/ 375067 h 449602"/>
                <a:gd name="connsiteX12" fmla="*/ 258793 w 384028"/>
                <a:gd name="connsiteY12" fmla="*/ 405494 h 449602"/>
                <a:gd name="connsiteX13" fmla="*/ 237408 w 384028"/>
                <a:gd name="connsiteY13" fmla="*/ 434653 h 449602"/>
                <a:gd name="connsiteX14" fmla="*/ 143574 w 384028"/>
                <a:gd name="connsiteY14" fmla="*/ 446486 h 449602"/>
                <a:gd name="connsiteX15" fmla="*/ 79854 w 384028"/>
                <a:gd name="connsiteY15" fmla="*/ 427047 h 449602"/>
                <a:gd name="connsiteX16" fmla="*/ 49740 w 384028"/>
                <a:gd name="connsiteY16" fmla="*/ 400001 h 449602"/>
                <a:gd name="connsiteX17" fmla="*/ -14 w 384028"/>
                <a:gd name="connsiteY17" fmla="*/ 373377 h 449602"/>
                <a:gd name="connsiteX18" fmla="*/ 46685 w 384028"/>
                <a:gd name="connsiteY18" fmla="*/ 328159 h 449602"/>
                <a:gd name="connsiteX19" fmla="*/ 59778 w 384028"/>
                <a:gd name="connsiteY19" fmla="*/ 215749 h 449602"/>
                <a:gd name="connsiteX20" fmla="*/ 151430 w 384028"/>
                <a:gd name="connsiteY20" fmla="*/ 24313 h 449602"/>
                <a:gd name="connsiteX21" fmla="*/ 338661 w 384028"/>
                <a:gd name="connsiteY21" fmla="*/ 7409 h 449602"/>
                <a:gd name="connsiteX22" fmla="*/ 370085 w 384028"/>
                <a:gd name="connsiteY22" fmla="*/ 21355 h 449602"/>
                <a:gd name="connsiteX23" fmla="*/ 383614 w 384028"/>
                <a:gd name="connsiteY23" fmla="*/ 53472 h 44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4028" h="449602">
                  <a:moveTo>
                    <a:pt x="383614" y="53472"/>
                  </a:moveTo>
                  <a:cubicBezTo>
                    <a:pt x="381078" y="64814"/>
                    <a:pt x="377722" y="75971"/>
                    <a:pt x="373576" y="86857"/>
                  </a:cubicBezTo>
                  <a:cubicBezTo>
                    <a:pt x="366885" y="109673"/>
                    <a:pt x="358872" y="132109"/>
                    <a:pt x="349572" y="154050"/>
                  </a:cubicBezTo>
                  <a:cubicBezTo>
                    <a:pt x="333472" y="198046"/>
                    <a:pt x="302777" y="235640"/>
                    <a:pt x="262285" y="260967"/>
                  </a:cubicBezTo>
                  <a:cubicBezTo>
                    <a:pt x="252853" y="267437"/>
                    <a:pt x="241545" y="270843"/>
                    <a:pt x="229988" y="270686"/>
                  </a:cubicBezTo>
                  <a:cubicBezTo>
                    <a:pt x="219077" y="268573"/>
                    <a:pt x="219950" y="260544"/>
                    <a:pt x="211658" y="252937"/>
                  </a:cubicBezTo>
                  <a:cubicBezTo>
                    <a:pt x="205927" y="247651"/>
                    <a:pt x="197439" y="246311"/>
                    <a:pt x="190272" y="249556"/>
                  </a:cubicBezTo>
                  <a:cubicBezTo>
                    <a:pt x="184442" y="254036"/>
                    <a:pt x="181195" y="260954"/>
                    <a:pt x="181544" y="268151"/>
                  </a:cubicBezTo>
                  <a:cubicBezTo>
                    <a:pt x="181862" y="285418"/>
                    <a:pt x="191237" y="301346"/>
                    <a:pt x="206421" y="310410"/>
                  </a:cubicBezTo>
                  <a:cubicBezTo>
                    <a:pt x="213482" y="313402"/>
                    <a:pt x="220208" y="317083"/>
                    <a:pt x="226497" y="321398"/>
                  </a:cubicBezTo>
                  <a:cubicBezTo>
                    <a:pt x="233916" y="327737"/>
                    <a:pt x="234789" y="337034"/>
                    <a:pt x="238717" y="345063"/>
                  </a:cubicBezTo>
                  <a:lnTo>
                    <a:pt x="251810" y="375067"/>
                  </a:lnTo>
                  <a:cubicBezTo>
                    <a:pt x="256650" y="384513"/>
                    <a:pt x="259046" y="394955"/>
                    <a:pt x="258793" y="405494"/>
                  </a:cubicBezTo>
                  <a:cubicBezTo>
                    <a:pt x="256471" y="417800"/>
                    <a:pt x="248641" y="428479"/>
                    <a:pt x="237408" y="434653"/>
                  </a:cubicBezTo>
                  <a:cubicBezTo>
                    <a:pt x="208480" y="448984"/>
                    <a:pt x="175324" y="453163"/>
                    <a:pt x="143574" y="446486"/>
                  </a:cubicBezTo>
                  <a:cubicBezTo>
                    <a:pt x="120988" y="445265"/>
                    <a:pt x="99083" y="438584"/>
                    <a:pt x="79854" y="427047"/>
                  </a:cubicBezTo>
                  <a:cubicBezTo>
                    <a:pt x="69200" y="418696"/>
                    <a:pt x="59140" y="409661"/>
                    <a:pt x="49740" y="400001"/>
                  </a:cubicBezTo>
                  <a:cubicBezTo>
                    <a:pt x="34403" y="389093"/>
                    <a:pt x="17683" y="380147"/>
                    <a:pt x="-14" y="373377"/>
                  </a:cubicBezTo>
                  <a:cubicBezTo>
                    <a:pt x="18255" y="361172"/>
                    <a:pt x="34080" y="345849"/>
                    <a:pt x="46685" y="328159"/>
                  </a:cubicBezTo>
                  <a:cubicBezTo>
                    <a:pt x="67860" y="294360"/>
                    <a:pt x="72648" y="253267"/>
                    <a:pt x="59778" y="215749"/>
                  </a:cubicBezTo>
                  <a:cubicBezTo>
                    <a:pt x="52795" y="192083"/>
                    <a:pt x="59778" y="66150"/>
                    <a:pt x="151430" y="24313"/>
                  </a:cubicBezTo>
                  <a:cubicBezTo>
                    <a:pt x="210340" y="-675"/>
                    <a:pt x="275997" y="-6604"/>
                    <a:pt x="338661" y="7409"/>
                  </a:cubicBezTo>
                  <a:cubicBezTo>
                    <a:pt x="350270" y="9142"/>
                    <a:pt x="361151" y="13972"/>
                    <a:pt x="370085" y="21355"/>
                  </a:cubicBezTo>
                  <a:cubicBezTo>
                    <a:pt x="380354" y="28835"/>
                    <a:pt x="385552" y="41170"/>
                    <a:pt x="383614" y="53472"/>
                  </a:cubicBezTo>
                  <a:close/>
                </a:path>
              </a:pathLst>
            </a:custGeom>
            <a:solidFill>
              <a:srgbClr val="F89659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F5F9581-B15E-4AB3-8EC2-A95E3E4AF9FA}"/>
                </a:ext>
              </a:extLst>
            </p:cNvPr>
            <p:cNvSpPr/>
            <p:nvPr/>
          </p:nvSpPr>
          <p:spPr>
            <a:xfrm>
              <a:off x="1799551" y="2860965"/>
              <a:ext cx="255147" cy="521807"/>
            </a:xfrm>
            <a:custGeom>
              <a:avLst/>
              <a:gdLst>
                <a:gd name="connsiteX0" fmla="*/ 255133 w 255147"/>
                <a:gd name="connsiteY0" fmla="*/ 392055 h 521807"/>
                <a:gd name="connsiteX1" fmla="*/ 194468 w 255147"/>
                <a:gd name="connsiteY1" fmla="*/ 521792 h 521807"/>
                <a:gd name="connsiteX2" fmla="*/ 13347 w 255147"/>
                <a:gd name="connsiteY2" fmla="*/ 192167 h 521807"/>
                <a:gd name="connsiteX3" fmla="*/ 46952 w 255147"/>
                <a:gd name="connsiteY3" fmla="*/ 3267 h 521807"/>
                <a:gd name="connsiteX4" fmla="*/ 204506 w 255147"/>
                <a:gd name="connsiteY4" fmla="*/ 228933 h 521807"/>
                <a:gd name="connsiteX5" fmla="*/ 255133 w 255147"/>
                <a:gd name="connsiteY5" fmla="*/ 392055 h 52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147" h="521807">
                  <a:moveTo>
                    <a:pt x="255133" y="392055"/>
                  </a:moveTo>
                  <a:lnTo>
                    <a:pt x="194468" y="521792"/>
                  </a:lnTo>
                  <a:cubicBezTo>
                    <a:pt x="114731" y="422968"/>
                    <a:pt x="53438" y="311415"/>
                    <a:pt x="13347" y="192167"/>
                  </a:cubicBezTo>
                  <a:cubicBezTo>
                    <a:pt x="-30297" y="41300"/>
                    <a:pt x="46952" y="3267"/>
                    <a:pt x="46952" y="3267"/>
                  </a:cubicBezTo>
                  <a:cubicBezTo>
                    <a:pt x="106308" y="-17863"/>
                    <a:pt x="146460" y="63698"/>
                    <a:pt x="204506" y="228933"/>
                  </a:cubicBezTo>
                  <a:cubicBezTo>
                    <a:pt x="236366" y="319791"/>
                    <a:pt x="255133" y="392055"/>
                    <a:pt x="255133" y="392055"/>
                  </a:cubicBezTo>
                  <a:close/>
                </a:path>
              </a:pathLst>
            </a:custGeom>
            <a:solidFill>
              <a:srgbClr val="FDB9A9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2AA6419-E116-40F9-AC85-F6911895E3B5}"/>
                </a:ext>
              </a:extLst>
            </p:cNvPr>
            <p:cNvSpPr/>
            <p:nvPr/>
          </p:nvSpPr>
          <p:spPr>
            <a:xfrm>
              <a:off x="1994013" y="3178236"/>
              <a:ext cx="510652" cy="209460"/>
            </a:xfrm>
            <a:custGeom>
              <a:avLst/>
              <a:gdLst>
                <a:gd name="connsiteX0" fmla="*/ 7 w 510652"/>
                <a:gd name="connsiteY0" fmla="*/ 204522 h 209460"/>
                <a:gd name="connsiteX1" fmla="*/ 50633 w 510652"/>
                <a:gd name="connsiteY1" fmla="*/ 77743 h 209460"/>
                <a:gd name="connsiteX2" fmla="*/ 475723 w 510652"/>
                <a:gd name="connsiteY2" fmla="*/ -15 h 209460"/>
                <a:gd name="connsiteX3" fmla="*/ 510638 w 510652"/>
                <a:gd name="connsiteY3" fmla="*/ 39286 h 209460"/>
                <a:gd name="connsiteX4" fmla="*/ 7 w 510652"/>
                <a:gd name="connsiteY4" fmla="*/ 204522 h 20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52" h="209460">
                  <a:moveTo>
                    <a:pt x="7" y="204522"/>
                  </a:moveTo>
                  <a:cubicBezTo>
                    <a:pt x="7" y="204522"/>
                    <a:pt x="-2612" y="98873"/>
                    <a:pt x="50633" y="77743"/>
                  </a:cubicBezTo>
                  <a:cubicBezTo>
                    <a:pt x="103879" y="56613"/>
                    <a:pt x="475723" y="-15"/>
                    <a:pt x="475723" y="-15"/>
                  </a:cubicBezTo>
                  <a:lnTo>
                    <a:pt x="510638" y="39286"/>
                  </a:lnTo>
                  <a:cubicBezTo>
                    <a:pt x="510638" y="39286"/>
                    <a:pt x="145340" y="243400"/>
                    <a:pt x="7" y="204522"/>
                  </a:cubicBezTo>
                  <a:close/>
                </a:path>
              </a:pathLst>
            </a:custGeom>
            <a:solidFill>
              <a:srgbClr val="FDB9A9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27B16B5C-0E9E-4DEC-8F7E-6A21127B8206}"/>
                </a:ext>
              </a:extLst>
            </p:cNvPr>
            <p:cNvSpPr/>
            <p:nvPr/>
          </p:nvSpPr>
          <p:spPr>
            <a:xfrm>
              <a:off x="2592389" y="3656615"/>
              <a:ext cx="34042" cy="38033"/>
            </a:xfrm>
            <a:custGeom>
              <a:avLst/>
              <a:gdLst>
                <a:gd name="connsiteX0" fmla="*/ 4787 w 34042"/>
                <a:gd name="connsiteY0" fmla="*/ 4633 h 38033"/>
                <a:gd name="connsiteX1" fmla="*/ -14 w 34042"/>
                <a:gd name="connsiteY1" fmla="*/ -15 h 38033"/>
                <a:gd name="connsiteX2" fmla="*/ 34028 w 34042"/>
                <a:gd name="connsiteY2" fmla="*/ 38019 h 38033"/>
                <a:gd name="connsiteX3" fmla="*/ 4787 w 34042"/>
                <a:gd name="connsiteY3" fmla="*/ 4633 h 3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42" h="38033">
                  <a:moveTo>
                    <a:pt x="4787" y="4633"/>
                  </a:moveTo>
                  <a:lnTo>
                    <a:pt x="-14" y="-15"/>
                  </a:lnTo>
                  <a:cubicBezTo>
                    <a:pt x="18316" y="19847"/>
                    <a:pt x="30537" y="33793"/>
                    <a:pt x="34028" y="38019"/>
                  </a:cubicBezTo>
                  <a:cubicBezTo>
                    <a:pt x="24863" y="26609"/>
                    <a:pt x="14825" y="15198"/>
                    <a:pt x="4787" y="4633"/>
                  </a:cubicBezTo>
                  <a:close/>
                </a:path>
              </a:pathLst>
            </a:custGeom>
            <a:solidFill>
              <a:srgbClr val="DC9BD5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2C5178-937C-414B-9669-BE378998FA86}"/>
                </a:ext>
              </a:extLst>
            </p:cNvPr>
            <p:cNvSpPr/>
            <p:nvPr/>
          </p:nvSpPr>
          <p:spPr>
            <a:xfrm>
              <a:off x="2435972" y="3163266"/>
              <a:ext cx="296521" cy="108994"/>
            </a:xfrm>
            <a:custGeom>
              <a:avLst/>
              <a:gdLst>
                <a:gd name="connsiteX0" fmla="*/ 73916 w 296521"/>
                <a:gd name="connsiteY0" fmla="*/ 9461 h 108994"/>
                <a:gd name="connsiteX1" fmla="*/ 170369 w 296521"/>
                <a:gd name="connsiteY1" fmla="*/ 164 h 108994"/>
                <a:gd name="connsiteX2" fmla="*/ 222305 w 296521"/>
                <a:gd name="connsiteY2" fmla="*/ 4390 h 108994"/>
                <a:gd name="connsiteX3" fmla="*/ 283842 w 296521"/>
                <a:gd name="connsiteY3" fmla="*/ 27633 h 108994"/>
                <a:gd name="connsiteX4" fmla="*/ 296499 w 296521"/>
                <a:gd name="connsiteY4" fmla="*/ 39466 h 108994"/>
                <a:gd name="connsiteX5" fmla="*/ 288207 w 296521"/>
                <a:gd name="connsiteY5" fmla="*/ 52566 h 108994"/>
                <a:gd name="connsiteX6" fmla="*/ 272059 w 296521"/>
                <a:gd name="connsiteY6" fmla="*/ 57215 h 108994"/>
                <a:gd name="connsiteX7" fmla="*/ 238453 w 296521"/>
                <a:gd name="connsiteY7" fmla="*/ 73274 h 108994"/>
                <a:gd name="connsiteX8" fmla="*/ 180407 w 296521"/>
                <a:gd name="connsiteY8" fmla="*/ 85951 h 108994"/>
                <a:gd name="connsiteX9" fmla="*/ 145928 w 296521"/>
                <a:gd name="connsiteY9" fmla="*/ 102010 h 108994"/>
                <a:gd name="connsiteX10" fmla="*/ 69115 w 296521"/>
                <a:gd name="connsiteY10" fmla="*/ 102010 h 108994"/>
                <a:gd name="connsiteX11" fmla="*/ 44238 w 296521"/>
                <a:gd name="connsiteY11" fmla="*/ 91022 h 108994"/>
                <a:gd name="connsiteX12" fmla="*/ 19798 w 296521"/>
                <a:gd name="connsiteY12" fmla="*/ 80035 h 108994"/>
                <a:gd name="connsiteX13" fmla="*/ 5832 w 296521"/>
                <a:gd name="connsiteY13" fmla="*/ 74964 h 108994"/>
                <a:gd name="connsiteX14" fmla="*/ 5832 w 296521"/>
                <a:gd name="connsiteY14" fmla="*/ 32704 h 108994"/>
                <a:gd name="connsiteX15" fmla="*/ 45548 w 296521"/>
                <a:gd name="connsiteY15" fmla="*/ 17913 h 10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6521" h="108994">
                  <a:moveTo>
                    <a:pt x="73916" y="9461"/>
                  </a:moveTo>
                  <a:cubicBezTo>
                    <a:pt x="105785" y="4061"/>
                    <a:pt x="138024" y="950"/>
                    <a:pt x="170369" y="164"/>
                  </a:cubicBezTo>
                  <a:cubicBezTo>
                    <a:pt x="187796" y="-550"/>
                    <a:pt x="205244" y="870"/>
                    <a:pt x="222305" y="4390"/>
                  </a:cubicBezTo>
                  <a:cubicBezTo>
                    <a:pt x="243651" y="9884"/>
                    <a:pt x="264294" y="17681"/>
                    <a:pt x="283842" y="27633"/>
                  </a:cubicBezTo>
                  <a:cubicBezTo>
                    <a:pt x="289080" y="30169"/>
                    <a:pt x="295626" y="33549"/>
                    <a:pt x="296499" y="39466"/>
                  </a:cubicBezTo>
                  <a:cubicBezTo>
                    <a:pt x="296691" y="45044"/>
                    <a:pt x="293431" y="50200"/>
                    <a:pt x="288207" y="52566"/>
                  </a:cubicBezTo>
                  <a:cubicBezTo>
                    <a:pt x="283022" y="54696"/>
                    <a:pt x="277601" y="56251"/>
                    <a:pt x="272059" y="57215"/>
                  </a:cubicBezTo>
                  <a:cubicBezTo>
                    <a:pt x="260275" y="61018"/>
                    <a:pt x="249800" y="68625"/>
                    <a:pt x="238453" y="73274"/>
                  </a:cubicBezTo>
                  <a:cubicBezTo>
                    <a:pt x="220122" y="80458"/>
                    <a:pt x="199174" y="79612"/>
                    <a:pt x="180407" y="85951"/>
                  </a:cubicBezTo>
                  <a:cubicBezTo>
                    <a:pt x="168623" y="90177"/>
                    <a:pt x="157712" y="97361"/>
                    <a:pt x="145928" y="102010"/>
                  </a:cubicBezTo>
                  <a:cubicBezTo>
                    <a:pt x="121222" y="111303"/>
                    <a:pt x="93822" y="111303"/>
                    <a:pt x="69115" y="102010"/>
                  </a:cubicBezTo>
                  <a:cubicBezTo>
                    <a:pt x="60627" y="98781"/>
                    <a:pt x="52321" y="95113"/>
                    <a:pt x="44238" y="91022"/>
                  </a:cubicBezTo>
                  <a:cubicBezTo>
                    <a:pt x="36483" y="86594"/>
                    <a:pt x="28295" y="82913"/>
                    <a:pt x="19798" y="80035"/>
                  </a:cubicBezTo>
                  <a:cubicBezTo>
                    <a:pt x="14124" y="80035"/>
                    <a:pt x="10196" y="80035"/>
                    <a:pt x="5832" y="74964"/>
                  </a:cubicBezTo>
                  <a:cubicBezTo>
                    <a:pt x="-1963" y="61889"/>
                    <a:pt x="-1963" y="45779"/>
                    <a:pt x="5832" y="32704"/>
                  </a:cubicBezTo>
                  <a:cubicBezTo>
                    <a:pt x="16730" y="23191"/>
                    <a:pt x="30875" y="17922"/>
                    <a:pt x="45548" y="17913"/>
                  </a:cubicBezTo>
                  <a:close/>
                </a:path>
              </a:pathLst>
            </a:custGeom>
            <a:solidFill>
              <a:srgbClr val="FDB9A9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A5BD9D9-EF5B-4761-BF05-B69C51C11A67}"/>
                </a:ext>
              </a:extLst>
            </p:cNvPr>
            <p:cNvSpPr/>
            <p:nvPr/>
          </p:nvSpPr>
          <p:spPr>
            <a:xfrm>
              <a:off x="1762592" y="2814834"/>
              <a:ext cx="265159" cy="290292"/>
            </a:xfrm>
            <a:custGeom>
              <a:avLst/>
              <a:gdLst>
                <a:gd name="connsiteX0" fmla="*/ 26738 w 265159"/>
                <a:gd name="connsiteY0" fmla="*/ 100955 h 290292"/>
                <a:gd name="connsiteX1" fmla="*/ 7535 w 265159"/>
                <a:gd name="connsiteY1" fmla="*/ 185474 h 290292"/>
                <a:gd name="connsiteX2" fmla="*/ 1861 w 265159"/>
                <a:gd name="connsiteY2" fmla="*/ 224353 h 290292"/>
                <a:gd name="connsiteX3" fmla="*/ 1861 w 265159"/>
                <a:gd name="connsiteY3" fmla="*/ 248863 h 290292"/>
                <a:gd name="connsiteX4" fmla="*/ 48560 w 265159"/>
                <a:gd name="connsiteY4" fmla="*/ 259005 h 290292"/>
                <a:gd name="connsiteX5" fmla="*/ 120136 w 265159"/>
                <a:gd name="connsiteY5" fmla="*/ 269993 h 290292"/>
                <a:gd name="connsiteX6" fmla="*/ 262851 w 265159"/>
                <a:gd name="connsiteY6" fmla="*/ 290278 h 290292"/>
                <a:gd name="connsiteX7" fmla="*/ 262851 w 265159"/>
                <a:gd name="connsiteY7" fmla="*/ 219282 h 290292"/>
                <a:gd name="connsiteX8" fmla="*/ 242775 w 265159"/>
                <a:gd name="connsiteY8" fmla="*/ 154624 h 290292"/>
                <a:gd name="connsiteX9" fmla="*/ 231864 w 265159"/>
                <a:gd name="connsiteY9" fmla="*/ 101377 h 290292"/>
                <a:gd name="connsiteX10" fmla="*/ 166835 w 265159"/>
                <a:gd name="connsiteY10" fmla="*/ 8406 h 290292"/>
                <a:gd name="connsiteX11" fmla="*/ 28048 w 265159"/>
                <a:gd name="connsiteY11" fmla="*/ 97574 h 29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59" h="290292">
                  <a:moveTo>
                    <a:pt x="26738" y="100955"/>
                  </a:moveTo>
                  <a:cubicBezTo>
                    <a:pt x="17368" y="128419"/>
                    <a:pt x="10930" y="156737"/>
                    <a:pt x="7535" y="185474"/>
                  </a:cubicBezTo>
                  <a:lnTo>
                    <a:pt x="1861" y="224353"/>
                  </a:lnTo>
                  <a:cubicBezTo>
                    <a:pt x="-639" y="232344"/>
                    <a:pt x="-639" y="240872"/>
                    <a:pt x="1861" y="248863"/>
                  </a:cubicBezTo>
                  <a:cubicBezTo>
                    <a:pt x="8844" y="262386"/>
                    <a:pt x="35467" y="256893"/>
                    <a:pt x="48560" y="259005"/>
                  </a:cubicBezTo>
                  <a:lnTo>
                    <a:pt x="120136" y="269993"/>
                  </a:lnTo>
                  <a:lnTo>
                    <a:pt x="262851" y="290278"/>
                  </a:lnTo>
                  <a:cubicBezTo>
                    <a:pt x="265910" y="266705"/>
                    <a:pt x="265910" y="242854"/>
                    <a:pt x="262851" y="219282"/>
                  </a:cubicBezTo>
                  <a:cubicBezTo>
                    <a:pt x="258486" y="197307"/>
                    <a:pt x="248448" y="177022"/>
                    <a:pt x="242775" y="154624"/>
                  </a:cubicBezTo>
                  <a:cubicBezTo>
                    <a:pt x="237101" y="132227"/>
                    <a:pt x="236228" y="117858"/>
                    <a:pt x="231864" y="101377"/>
                  </a:cubicBezTo>
                  <a:cubicBezTo>
                    <a:pt x="221760" y="64117"/>
                    <a:pt x="198817" y="31315"/>
                    <a:pt x="166835" y="8406"/>
                  </a:cubicBezTo>
                  <a:cubicBezTo>
                    <a:pt x="116644" y="-27092"/>
                    <a:pt x="43323" y="58695"/>
                    <a:pt x="28048" y="97574"/>
                  </a:cubicBezTo>
                  <a:close/>
                </a:path>
              </a:pathLst>
            </a:custGeom>
            <a:solidFill>
              <a:srgbClr val="FFD200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C9D8B20-75AB-4CF5-893E-A78DAA76FD80}"/>
                </a:ext>
              </a:extLst>
            </p:cNvPr>
            <p:cNvSpPr/>
            <p:nvPr/>
          </p:nvSpPr>
          <p:spPr>
            <a:xfrm>
              <a:off x="2724193" y="2266696"/>
              <a:ext cx="1524911" cy="1326951"/>
            </a:xfrm>
            <a:custGeom>
              <a:avLst/>
              <a:gdLst>
                <a:gd name="connsiteX0" fmla="*/ 0 w 1524911"/>
                <a:gd name="connsiteY0" fmla="*/ 0 h 1326951"/>
                <a:gd name="connsiteX1" fmla="*/ 1524912 w 1524911"/>
                <a:gd name="connsiteY1" fmla="*/ 0 h 1326951"/>
                <a:gd name="connsiteX2" fmla="*/ 1524912 w 1524911"/>
                <a:gd name="connsiteY2" fmla="*/ 1326952 h 1326951"/>
                <a:gd name="connsiteX3" fmla="*/ 0 w 1524911"/>
                <a:gd name="connsiteY3" fmla="*/ 1326952 h 132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911" h="1326951">
                  <a:moveTo>
                    <a:pt x="0" y="0"/>
                  </a:moveTo>
                  <a:lnTo>
                    <a:pt x="1524912" y="0"/>
                  </a:lnTo>
                  <a:lnTo>
                    <a:pt x="1524912" y="1326952"/>
                  </a:lnTo>
                  <a:lnTo>
                    <a:pt x="0" y="1326952"/>
                  </a:lnTo>
                  <a:close/>
                </a:path>
              </a:pathLst>
            </a:custGeom>
            <a:solidFill>
              <a:srgbClr val="FFFF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D2105E5-5C97-4C71-A6DD-05A3015044AD}"/>
                </a:ext>
              </a:extLst>
            </p:cNvPr>
            <p:cNvSpPr/>
            <p:nvPr/>
          </p:nvSpPr>
          <p:spPr>
            <a:xfrm rot="-15600">
              <a:off x="2932511" y="3144629"/>
              <a:ext cx="186795" cy="268771"/>
            </a:xfrm>
            <a:custGeom>
              <a:avLst/>
              <a:gdLst>
                <a:gd name="connsiteX0" fmla="*/ -14 w 186795"/>
                <a:gd name="connsiteY0" fmla="*/ -15 h 268771"/>
                <a:gd name="connsiteX1" fmla="*/ 186781 w 186795"/>
                <a:gd name="connsiteY1" fmla="*/ -15 h 268771"/>
                <a:gd name="connsiteX2" fmla="*/ 186781 w 186795"/>
                <a:gd name="connsiteY2" fmla="*/ 268756 h 268771"/>
                <a:gd name="connsiteX3" fmla="*/ -14 w 186795"/>
                <a:gd name="connsiteY3" fmla="*/ 268756 h 26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795" h="268771">
                  <a:moveTo>
                    <a:pt x="-14" y="-15"/>
                  </a:moveTo>
                  <a:lnTo>
                    <a:pt x="186781" y="-15"/>
                  </a:lnTo>
                  <a:lnTo>
                    <a:pt x="186781" y="268756"/>
                  </a:lnTo>
                  <a:lnTo>
                    <a:pt x="-14" y="268756"/>
                  </a:ln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24C5B90-2B02-4A5D-AA18-AC4E660F146A}"/>
                </a:ext>
              </a:extLst>
            </p:cNvPr>
            <p:cNvSpPr/>
            <p:nvPr/>
          </p:nvSpPr>
          <p:spPr>
            <a:xfrm rot="-15600">
              <a:off x="3162289" y="2864709"/>
              <a:ext cx="186795" cy="547262"/>
            </a:xfrm>
            <a:custGeom>
              <a:avLst/>
              <a:gdLst>
                <a:gd name="connsiteX0" fmla="*/ -14 w 186795"/>
                <a:gd name="connsiteY0" fmla="*/ -15 h 547262"/>
                <a:gd name="connsiteX1" fmla="*/ 186781 w 186795"/>
                <a:gd name="connsiteY1" fmla="*/ -15 h 547262"/>
                <a:gd name="connsiteX2" fmla="*/ 186781 w 186795"/>
                <a:gd name="connsiteY2" fmla="*/ 547247 h 547262"/>
                <a:gd name="connsiteX3" fmla="*/ -14 w 186795"/>
                <a:gd name="connsiteY3" fmla="*/ 547247 h 54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795" h="547262">
                  <a:moveTo>
                    <a:pt x="-14" y="-15"/>
                  </a:moveTo>
                  <a:lnTo>
                    <a:pt x="186781" y="-15"/>
                  </a:lnTo>
                  <a:lnTo>
                    <a:pt x="186781" y="547247"/>
                  </a:lnTo>
                  <a:lnTo>
                    <a:pt x="-14" y="547247"/>
                  </a:ln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07A387B7-079C-4C9F-823B-6B2E876F0DFE}"/>
                </a:ext>
              </a:extLst>
            </p:cNvPr>
            <p:cNvSpPr/>
            <p:nvPr/>
          </p:nvSpPr>
          <p:spPr>
            <a:xfrm rot="-15600">
              <a:off x="3393223" y="3077949"/>
              <a:ext cx="186795" cy="333428"/>
            </a:xfrm>
            <a:custGeom>
              <a:avLst/>
              <a:gdLst>
                <a:gd name="connsiteX0" fmla="*/ -14 w 186795"/>
                <a:gd name="connsiteY0" fmla="*/ -15 h 333428"/>
                <a:gd name="connsiteX1" fmla="*/ 186781 w 186795"/>
                <a:gd name="connsiteY1" fmla="*/ -15 h 333428"/>
                <a:gd name="connsiteX2" fmla="*/ 186781 w 186795"/>
                <a:gd name="connsiteY2" fmla="*/ 333413 h 333428"/>
                <a:gd name="connsiteX3" fmla="*/ -14 w 186795"/>
                <a:gd name="connsiteY3" fmla="*/ 333413 h 33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795" h="333428">
                  <a:moveTo>
                    <a:pt x="-14" y="-15"/>
                  </a:moveTo>
                  <a:lnTo>
                    <a:pt x="186781" y="-15"/>
                  </a:lnTo>
                  <a:lnTo>
                    <a:pt x="186781" y="333413"/>
                  </a:lnTo>
                  <a:lnTo>
                    <a:pt x="-14" y="333413"/>
                  </a:ln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3333AA8-AB53-429C-BECA-E9B0F960F82C}"/>
                </a:ext>
              </a:extLst>
            </p:cNvPr>
            <p:cNvSpPr/>
            <p:nvPr/>
          </p:nvSpPr>
          <p:spPr>
            <a:xfrm rot="-15600">
              <a:off x="3622311" y="2689424"/>
              <a:ext cx="186795" cy="720949"/>
            </a:xfrm>
            <a:custGeom>
              <a:avLst/>
              <a:gdLst>
                <a:gd name="connsiteX0" fmla="*/ -14 w 186795"/>
                <a:gd name="connsiteY0" fmla="*/ -15 h 720949"/>
                <a:gd name="connsiteX1" fmla="*/ 186781 w 186795"/>
                <a:gd name="connsiteY1" fmla="*/ -15 h 720949"/>
                <a:gd name="connsiteX2" fmla="*/ 186781 w 186795"/>
                <a:gd name="connsiteY2" fmla="*/ 720934 h 720949"/>
                <a:gd name="connsiteX3" fmla="*/ -14 w 186795"/>
                <a:gd name="connsiteY3" fmla="*/ 720934 h 72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795" h="720949">
                  <a:moveTo>
                    <a:pt x="-14" y="-15"/>
                  </a:moveTo>
                  <a:lnTo>
                    <a:pt x="186781" y="-15"/>
                  </a:lnTo>
                  <a:lnTo>
                    <a:pt x="186781" y="720934"/>
                  </a:lnTo>
                  <a:lnTo>
                    <a:pt x="-14" y="720934"/>
                  </a:ln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7F8C803-A7E5-4C0F-AC40-F15A4A3607F6}"/>
                </a:ext>
              </a:extLst>
            </p:cNvPr>
            <p:cNvSpPr/>
            <p:nvPr/>
          </p:nvSpPr>
          <p:spPr>
            <a:xfrm rot="-15600">
              <a:off x="3162289" y="2864709"/>
              <a:ext cx="186795" cy="547262"/>
            </a:xfrm>
            <a:custGeom>
              <a:avLst/>
              <a:gdLst>
                <a:gd name="connsiteX0" fmla="*/ -14 w 186795"/>
                <a:gd name="connsiteY0" fmla="*/ -15 h 547262"/>
                <a:gd name="connsiteX1" fmla="*/ 186781 w 186795"/>
                <a:gd name="connsiteY1" fmla="*/ -15 h 547262"/>
                <a:gd name="connsiteX2" fmla="*/ 186781 w 186795"/>
                <a:gd name="connsiteY2" fmla="*/ 547247 h 547262"/>
                <a:gd name="connsiteX3" fmla="*/ -14 w 186795"/>
                <a:gd name="connsiteY3" fmla="*/ 547247 h 54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795" h="547262">
                  <a:moveTo>
                    <a:pt x="-14" y="-15"/>
                  </a:moveTo>
                  <a:lnTo>
                    <a:pt x="186781" y="-15"/>
                  </a:lnTo>
                  <a:lnTo>
                    <a:pt x="186781" y="547247"/>
                  </a:lnTo>
                  <a:lnTo>
                    <a:pt x="-14" y="547247"/>
                  </a:lnTo>
                  <a:close/>
                </a:path>
              </a:pathLst>
            </a:custGeom>
            <a:solidFill>
              <a:srgbClr val="4E47B7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BA56D67-2098-4684-B8B4-0D2A3F7FA36B}"/>
                </a:ext>
              </a:extLst>
            </p:cNvPr>
            <p:cNvSpPr/>
            <p:nvPr/>
          </p:nvSpPr>
          <p:spPr>
            <a:xfrm rot="-15600">
              <a:off x="3622311" y="2689424"/>
              <a:ext cx="186795" cy="720949"/>
            </a:xfrm>
            <a:custGeom>
              <a:avLst/>
              <a:gdLst>
                <a:gd name="connsiteX0" fmla="*/ -14 w 186795"/>
                <a:gd name="connsiteY0" fmla="*/ -15 h 720949"/>
                <a:gd name="connsiteX1" fmla="*/ 186781 w 186795"/>
                <a:gd name="connsiteY1" fmla="*/ -15 h 720949"/>
                <a:gd name="connsiteX2" fmla="*/ 186781 w 186795"/>
                <a:gd name="connsiteY2" fmla="*/ 720934 h 720949"/>
                <a:gd name="connsiteX3" fmla="*/ -14 w 186795"/>
                <a:gd name="connsiteY3" fmla="*/ 720934 h 72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795" h="720949">
                  <a:moveTo>
                    <a:pt x="-14" y="-15"/>
                  </a:moveTo>
                  <a:lnTo>
                    <a:pt x="186781" y="-15"/>
                  </a:lnTo>
                  <a:lnTo>
                    <a:pt x="186781" y="720934"/>
                  </a:lnTo>
                  <a:lnTo>
                    <a:pt x="-14" y="720934"/>
                  </a:lnTo>
                  <a:close/>
                </a:path>
              </a:pathLst>
            </a:custGeom>
            <a:solidFill>
              <a:srgbClr val="4E47B7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DC1110D-DD5A-44A2-984C-5D3EAD4E7A4B}"/>
                </a:ext>
              </a:extLst>
            </p:cNvPr>
            <p:cNvSpPr/>
            <p:nvPr/>
          </p:nvSpPr>
          <p:spPr>
            <a:xfrm rot="-15600">
              <a:off x="3852270" y="2487258"/>
              <a:ext cx="186795" cy="922105"/>
            </a:xfrm>
            <a:custGeom>
              <a:avLst/>
              <a:gdLst>
                <a:gd name="connsiteX0" fmla="*/ -14 w 186795"/>
                <a:gd name="connsiteY0" fmla="*/ -15 h 922105"/>
                <a:gd name="connsiteX1" fmla="*/ 186781 w 186795"/>
                <a:gd name="connsiteY1" fmla="*/ -15 h 922105"/>
                <a:gd name="connsiteX2" fmla="*/ 186781 w 186795"/>
                <a:gd name="connsiteY2" fmla="*/ 922090 h 922105"/>
                <a:gd name="connsiteX3" fmla="*/ -14 w 186795"/>
                <a:gd name="connsiteY3" fmla="*/ 922090 h 92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795" h="922105">
                  <a:moveTo>
                    <a:pt x="-14" y="-15"/>
                  </a:moveTo>
                  <a:lnTo>
                    <a:pt x="186781" y="-15"/>
                  </a:lnTo>
                  <a:lnTo>
                    <a:pt x="186781" y="922090"/>
                  </a:lnTo>
                  <a:lnTo>
                    <a:pt x="-14" y="922090"/>
                  </a:ln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AC2E785-CB7D-411E-9DD8-E88A84E8E295}"/>
                </a:ext>
              </a:extLst>
            </p:cNvPr>
            <p:cNvSpPr/>
            <p:nvPr/>
          </p:nvSpPr>
          <p:spPr>
            <a:xfrm>
              <a:off x="3282431" y="4711415"/>
              <a:ext cx="375772" cy="267503"/>
            </a:xfrm>
            <a:custGeom>
              <a:avLst/>
              <a:gdLst>
                <a:gd name="connsiteX0" fmla="*/ 375772 w 375772"/>
                <a:gd name="connsiteY0" fmla="*/ 11833 h 267503"/>
                <a:gd name="connsiteX1" fmla="*/ 0 w 375772"/>
                <a:gd name="connsiteY1" fmla="*/ 0 h 267503"/>
                <a:gd name="connsiteX2" fmla="*/ 46699 w 375772"/>
                <a:gd name="connsiteY2" fmla="*/ 259474 h 267503"/>
                <a:gd name="connsiteX3" fmla="*/ 312926 w 375772"/>
                <a:gd name="connsiteY3" fmla="*/ 267503 h 267503"/>
                <a:gd name="connsiteX4" fmla="*/ 375772 w 375772"/>
                <a:gd name="connsiteY4" fmla="*/ 11833 h 26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772" h="267503">
                  <a:moveTo>
                    <a:pt x="375772" y="11833"/>
                  </a:moveTo>
                  <a:lnTo>
                    <a:pt x="0" y="0"/>
                  </a:lnTo>
                  <a:lnTo>
                    <a:pt x="46699" y="259474"/>
                  </a:lnTo>
                  <a:lnTo>
                    <a:pt x="312926" y="267503"/>
                  </a:lnTo>
                  <a:lnTo>
                    <a:pt x="375772" y="11833"/>
                  </a:lnTo>
                  <a:close/>
                </a:path>
              </a:pathLst>
            </a:custGeom>
            <a:solidFill>
              <a:srgbClr val="FFD200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C0174BB-19BE-49EF-BB1F-490539F4F8AD}"/>
                </a:ext>
              </a:extLst>
            </p:cNvPr>
            <p:cNvSpPr/>
            <p:nvPr/>
          </p:nvSpPr>
          <p:spPr>
            <a:xfrm>
              <a:off x="3265211" y="4711415"/>
              <a:ext cx="375772" cy="267503"/>
            </a:xfrm>
            <a:custGeom>
              <a:avLst/>
              <a:gdLst>
                <a:gd name="connsiteX0" fmla="*/ 375772 w 375772"/>
                <a:gd name="connsiteY0" fmla="*/ 11833 h 267503"/>
                <a:gd name="connsiteX1" fmla="*/ 0 w 375772"/>
                <a:gd name="connsiteY1" fmla="*/ 0 h 267503"/>
                <a:gd name="connsiteX2" fmla="*/ 46699 w 375772"/>
                <a:gd name="connsiteY2" fmla="*/ 259474 h 267503"/>
                <a:gd name="connsiteX3" fmla="*/ 312926 w 375772"/>
                <a:gd name="connsiteY3" fmla="*/ 267503 h 267503"/>
                <a:gd name="connsiteX4" fmla="*/ 375772 w 375772"/>
                <a:gd name="connsiteY4" fmla="*/ 11833 h 26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772" h="267503">
                  <a:moveTo>
                    <a:pt x="375772" y="11833"/>
                  </a:moveTo>
                  <a:lnTo>
                    <a:pt x="0" y="0"/>
                  </a:lnTo>
                  <a:lnTo>
                    <a:pt x="46699" y="259474"/>
                  </a:lnTo>
                  <a:lnTo>
                    <a:pt x="312926" y="267503"/>
                  </a:lnTo>
                  <a:lnTo>
                    <a:pt x="375772" y="11833"/>
                  </a:lnTo>
                  <a:close/>
                </a:path>
              </a:pathLst>
            </a:custGeom>
            <a:solidFill>
              <a:srgbClr val="E2BC00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83167C7-B173-4228-AB81-02F8915022A6}"/>
                </a:ext>
              </a:extLst>
            </p:cNvPr>
            <p:cNvSpPr/>
            <p:nvPr/>
          </p:nvSpPr>
          <p:spPr>
            <a:xfrm>
              <a:off x="3204064" y="4085127"/>
              <a:ext cx="297989" cy="664743"/>
            </a:xfrm>
            <a:custGeom>
              <a:avLst/>
              <a:gdLst>
                <a:gd name="connsiteX0" fmla="*/ 16780 w 297989"/>
                <a:gd name="connsiteY0" fmla="*/ -15 h 664743"/>
                <a:gd name="connsiteX1" fmla="*/ 3251 w 297989"/>
                <a:gd name="connsiteY1" fmla="*/ 58726 h 664743"/>
                <a:gd name="connsiteX2" fmla="*/ 27691 w 297989"/>
                <a:gd name="connsiteY2" fmla="*/ 332145 h 664743"/>
                <a:gd name="connsiteX3" fmla="*/ 261185 w 297989"/>
                <a:gd name="connsiteY3" fmla="*/ 664729 h 664743"/>
                <a:gd name="connsiteX4" fmla="*/ 277770 w 297989"/>
                <a:gd name="connsiteY4" fmla="*/ 580210 h 664743"/>
                <a:gd name="connsiteX5" fmla="*/ 295227 w 297989"/>
                <a:gd name="connsiteY5" fmla="*/ 498648 h 664743"/>
                <a:gd name="connsiteX6" fmla="*/ 283443 w 297989"/>
                <a:gd name="connsiteY6" fmla="*/ 368911 h 664743"/>
                <a:gd name="connsiteX7" fmla="*/ 147711 w 297989"/>
                <a:gd name="connsiteY7" fmla="*/ 110282 h 664743"/>
                <a:gd name="connsiteX8" fmla="*/ 16780 w 297989"/>
                <a:gd name="connsiteY8" fmla="*/ -15 h 66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989" h="664743">
                  <a:moveTo>
                    <a:pt x="16780" y="-15"/>
                  </a:moveTo>
                  <a:cubicBezTo>
                    <a:pt x="7226" y="18148"/>
                    <a:pt x="2574" y="38353"/>
                    <a:pt x="3251" y="58726"/>
                  </a:cubicBezTo>
                  <a:cubicBezTo>
                    <a:pt x="-5299" y="150548"/>
                    <a:pt x="2976" y="243109"/>
                    <a:pt x="27691" y="332145"/>
                  </a:cubicBezTo>
                  <a:cubicBezTo>
                    <a:pt x="71335" y="461037"/>
                    <a:pt x="166478" y="564996"/>
                    <a:pt x="261185" y="664729"/>
                  </a:cubicBezTo>
                  <a:cubicBezTo>
                    <a:pt x="253766" y="653741"/>
                    <a:pt x="275151" y="595423"/>
                    <a:pt x="277770" y="580210"/>
                  </a:cubicBezTo>
                  <a:cubicBezTo>
                    <a:pt x="283443" y="552741"/>
                    <a:pt x="289553" y="525695"/>
                    <a:pt x="295227" y="498648"/>
                  </a:cubicBezTo>
                  <a:cubicBezTo>
                    <a:pt x="301302" y="455091"/>
                    <a:pt x="297274" y="410774"/>
                    <a:pt x="283443" y="368911"/>
                  </a:cubicBezTo>
                  <a:cubicBezTo>
                    <a:pt x="259867" y="273553"/>
                    <a:pt x="213360" y="184938"/>
                    <a:pt x="147711" y="110282"/>
                  </a:cubicBezTo>
                  <a:cubicBezTo>
                    <a:pt x="109850" y="67537"/>
                    <a:pt x="65740" y="30378"/>
                    <a:pt x="16780" y="-15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45D2BB8-840B-4D50-A7A4-A3BF5DDAA139}"/>
                </a:ext>
              </a:extLst>
            </p:cNvPr>
            <p:cNvSpPr/>
            <p:nvPr/>
          </p:nvSpPr>
          <p:spPr>
            <a:xfrm>
              <a:off x="3204064" y="4085127"/>
              <a:ext cx="297989" cy="664743"/>
            </a:xfrm>
            <a:custGeom>
              <a:avLst/>
              <a:gdLst>
                <a:gd name="connsiteX0" fmla="*/ 16780 w 297989"/>
                <a:gd name="connsiteY0" fmla="*/ -15 h 664743"/>
                <a:gd name="connsiteX1" fmla="*/ 3251 w 297989"/>
                <a:gd name="connsiteY1" fmla="*/ 58726 h 664743"/>
                <a:gd name="connsiteX2" fmla="*/ 27691 w 297989"/>
                <a:gd name="connsiteY2" fmla="*/ 332145 h 664743"/>
                <a:gd name="connsiteX3" fmla="*/ 261185 w 297989"/>
                <a:gd name="connsiteY3" fmla="*/ 664729 h 664743"/>
                <a:gd name="connsiteX4" fmla="*/ 277770 w 297989"/>
                <a:gd name="connsiteY4" fmla="*/ 580210 h 664743"/>
                <a:gd name="connsiteX5" fmla="*/ 295227 w 297989"/>
                <a:gd name="connsiteY5" fmla="*/ 498648 h 664743"/>
                <a:gd name="connsiteX6" fmla="*/ 283443 w 297989"/>
                <a:gd name="connsiteY6" fmla="*/ 368911 h 664743"/>
                <a:gd name="connsiteX7" fmla="*/ 147711 w 297989"/>
                <a:gd name="connsiteY7" fmla="*/ 110282 h 664743"/>
                <a:gd name="connsiteX8" fmla="*/ 16780 w 297989"/>
                <a:gd name="connsiteY8" fmla="*/ -15 h 66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989" h="664743">
                  <a:moveTo>
                    <a:pt x="16780" y="-15"/>
                  </a:moveTo>
                  <a:cubicBezTo>
                    <a:pt x="7226" y="18148"/>
                    <a:pt x="2574" y="38353"/>
                    <a:pt x="3251" y="58726"/>
                  </a:cubicBezTo>
                  <a:cubicBezTo>
                    <a:pt x="-5299" y="150548"/>
                    <a:pt x="2976" y="243109"/>
                    <a:pt x="27691" y="332145"/>
                  </a:cubicBezTo>
                  <a:cubicBezTo>
                    <a:pt x="71335" y="461037"/>
                    <a:pt x="166478" y="564996"/>
                    <a:pt x="261185" y="664729"/>
                  </a:cubicBezTo>
                  <a:cubicBezTo>
                    <a:pt x="253766" y="653741"/>
                    <a:pt x="275151" y="595423"/>
                    <a:pt x="277770" y="580210"/>
                  </a:cubicBezTo>
                  <a:cubicBezTo>
                    <a:pt x="283443" y="552741"/>
                    <a:pt x="289553" y="525695"/>
                    <a:pt x="295227" y="498648"/>
                  </a:cubicBezTo>
                  <a:cubicBezTo>
                    <a:pt x="301302" y="455091"/>
                    <a:pt x="297274" y="410774"/>
                    <a:pt x="283443" y="368911"/>
                  </a:cubicBezTo>
                  <a:cubicBezTo>
                    <a:pt x="259867" y="273553"/>
                    <a:pt x="213360" y="184938"/>
                    <a:pt x="147711" y="110282"/>
                  </a:cubicBezTo>
                  <a:cubicBezTo>
                    <a:pt x="109850" y="67537"/>
                    <a:pt x="65740" y="30378"/>
                    <a:pt x="16780" y="-15"/>
                  </a:cubicBezTo>
                  <a:close/>
                </a:path>
              </a:pathLst>
            </a:custGeom>
            <a:solidFill>
              <a:srgbClr val="FFD200">
                <a:alpha val="80000"/>
              </a:srgbClr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3786A3F-79EB-42D1-8828-BB4FD71C7B1F}"/>
                </a:ext>
              </a:extLst>
            </p:cNvPr>
            <p:cNvSpPr/>
            <p:nvPr/>
          </p:nvSpPr>
          <p:spPr>
            <a:xfrm>
              <a:off x="3391827" y="3969759"/>
              <a:ext cx="330776" cy="778844"/>
            </a:xfrm>
            <a:custGeom>
              <a:avLst/>
              <a:gdLst>
                <a:gd name="connsiteX0" fmla="*/ 248870 w 330776"/>
                <a:gd name="connsiteY0" fmla="*/ 426384 h 778844"/>
                <a:gd name="connsiteX1" fmla="*/ 324810 w 330776"/>
                <a:gd name="connsiteY1" fmla="*/ 215086 h 778844"/>
                <a:gd name="connsiteX2" fmla="*/ 281167 w 330776"/>
                <a:gd name="connsiteY2" fmla="*/ -15 h 778844"/>
                <a:gd name="connsiteX3" fmla="*/ 99173 w 330776"/>
                <a:gd name="connsiteY3" fmla="*/ 267066 h 778844"/>
                <a:gd name="connsiteX4" fmla="*/ 11885 w 330776"/>
                <a:gd name="connsiteY4" fmla="*/ 430188 h 778844"/>
                <a:gd name="connsiteX5" fmla="*/ 80406 w 330776"/>
                <a:gd name="connsiteY5" fmla="*/ 778830 h 778844"/>
                <a:gd name="connsiteX6" fmla="*/ 162456 w 330776"/>
                <a:gd name="connsiteY6" fmla="*/ 619933 h 77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776" h="778844">
                  <a:moveTo>
                    <a:pt x="248870" y="426384"/>
                  </a:moveTo>
                  <a:cubicBezTo>
                    <a:pt x="283681" y="359496"/>
                    <a:pt x="309212" y="288449"/>
                    <a:pt x="324810" y="215086"/>
                  </a:cubicBezTo>
                  <a:cubicBezTo>
                    <a:pt x="340531" y="140620"/>
                    <a:pt x="324815" y="63159"/>
                    <a:pt x="281167" y="-15"/>
                  </a:cubicBezTo>
                  <a:lnTo>
                    <a:pt x="99173" y="267066"/>
                  </a:lnTo>
                  <a:cubicBezTo>
                    <a:pt x="61630" y="316797"/>
                    <a:pt x="32192" y="371810"/>
                    <a:pt x="11885" y="430188"/>
                  </a:cubicBezTo>
                  <a:cubicBezTo>
                    <a:pt x="-17239" y="550556"/>
                    <a:pt x="7660" y="677237"/>
                    <a:pt x="80406" y="778830"/>
                  </a:cubicBezTo>
                  <a:cubicBezTo>
                    <a:pt x="120994" y="745022"/>
                    <a:pt x="140197" y="667687"/>
                    <a:pt x="162456" y="619933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A638CE6-7A81-410A-A87F-071E1640E178}"/>
                </a:ext>
              </a:extLst>
            </p:cNvPr>
            <p:cNvSpPr/>
            <p:nvPr/>
          </p:nvSpPr>
          <p:spPr>
            <a:xfrm>
              <a:off x="3391827" y="3969759"/>
              <a:ext cx="330776" cy="778844"/>
            </a:xfrm>
            <a:custGeom>
              <a:avLst/>
              <a:gdLst>
                <a:gd name="connsiteX0" fmla="*/ 248870 w 330776"/>
                <a:gd name="connsiteY0" fmla="*/ 426384 h 778844"/>
                <a:gd name="connsiteX1" fmla="*/ 324810 w 330776"/>
                <a:gd name="connsiteY1" fmla="*/ 215086 h 778844"/>
                <a:gd name="connsiteX2" fmla="*/ 281167 w 330776"/>
                <a:gd name="connsiteY2" fmla="*/ -15 h 778844"/>
                <a:gd name="connsiteX3" fmla="*/ 99173 w 330776"/>
                <a:gd name="connsiteY3" fmla="*/ 267066 h 778844"/>
                <a:gd name="connsiteX4" fmla="*/ 11885 w 330776"/>
                <a:gd name="connsiteY4" fmla="*/ 430188 h 778844"/>
                <a:gd name="connsiteX5" fmla="*/ 80406 w 330776"/>
                <a:gd name="connsiteY5" fmla="*/ 778830 h 778844"/>
                <a:gd name="connsiteX6" fmla="*/ 162456 w 330776"/>
                <a:gd name="connsiteY6" fmla="*/ 619933 h 77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776" h="778844">
                  <a:moveTo>
                    <a:pt x="248870" y="426384"/>
                  </a:moveTo>
                  <a:cubicBezTo>
                    <a:pt x="283681" y="359496"/>
                    <a:pt x="309212" y="288449"/>
                    <a:pt x="324810" y="215086"/>
                  </a:cubicBezTo>
                  <a:cubicBezTo>
                    <a:pt x="340531" y="140620"/>
                    <a:pt x="324815" y="63159"/>
                    <a:pt x="281167" y="-15"/>
                  </a:cubicBezTo>
                  <a:lnTo>
                    <a:pt x="99173" y="267066"/>
                  </a:lnTo>
                  <a:cubicBezTo>
                    <a:pt x="61630" y="316797"/>
                    <a:pt x="32192" y="371810"/>
                    <a:pt x="11885" y="430188"/>
                  </a:cubicBezTo>
                  <a:cubicBezTo>
                    <a:pt x="-17239" y="550556"/>
                    <a:pt x="7660" y="677237"/>
                    <a:pt x="80406" y="778830"/>
                  </a:cubicBezTo>
                  <a:cubicBezTo>
                    <a:pt x="120994" y="745022"/>
                    <a:pt x="140197" y="667687"/>
                    <a:pt x="162456" y="619933"/>
                  </a:cubicBezTo>
                  <a:close/>
                </a:path>
              </a:pathLst>
            </a:custGeom>
            <a:solidFill>
              <a:srgbClr val="FFD200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9A3C212-110C-49A0-B070-43DD5AB6BAED}"/>
                </a:ext>
              </a:extLst>
            </p:cNvPr>
            <p:cNvSpPr/>
            <p:nvPr/>
          </p:nvSpPr>
          <p:spPr>
            <a:xfrm rot="111000">
              <a:off x="3178200" y="4628055"/>
              <a:ext cx="525034" cy="117904"/>
            </a:xfrm>
            <a:custGeom>
              <a:avLst/>
              <a:gdLst>
                <a:gd name="connsiteX0" fmla="*/ 463919 w 525034"/>
                <a:gd name="connsiteY0" fmla="*/ -15 h 117904"/>
                <a:gd name="connsiteX1" fmla="*/ 525020 w 525034"/>
                <a:gd name="connsiteY1" fmla="*/ -15 h 117904"/>
                <a:gd name="connsiteX2" fmla="*/ 525020 w 525034"/>
                <a:gd name="connsiteY2" fmla="*/ 117889 h 117904"/>
                <a:gd name="connsiteX3" fmla="*/ 463919 w 525034"/>
                <a:gd name="connsiteY3" fmla="*/ 117889 h 117904"/>
                <a:gd name="connsiteX4" fmla="*/ 61087 w 525034"/>
                <a:gd name="connsiteY4" fmla="*/ 117889 h 117904"/>
                <a:gd name="connsiteX5" fmla="*/ 61087 w 525034"/>
                <a:gd name="connsiteY5" fmla="*/ -15 h 117904"/>
                <a:gd name="connsiteX6" fmla="*/ -14 w 525034"/>
                <a:gd name="connsiteY6" fmla="*/ -15 h 117904"/>
                <a:gd name="connsiteX7" fmla="*/ 61087 w 525034"/>
                <a:gd name="connsiteY7" fmla="*/ -15 h 1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034" h="117904">
                  <a:moveTo>
                    <a:pt x="463919" y="-15"/>
                  </a:moveTo>
                  <a:cubicBezTo>
                    <a:pt x="497664" y="-15"/>
                    <a:pt x="525020" y="-15"/>
                    <a:pt x="525020" y="-15"/>
                  </a:cubicBezTo>
                  <a:lnTo>
                    <a:pt x="525020" y="117889"/>
                  </a:lnTo>
                  <a:cubicBezTo>
                    <a:pt x="525020" y="117889"/>
                    <a:pt x="497664" y="117889"/>
                    <a:pt x="463919" y="117889"/>
                  </a:cubicBezTo>
                  <a:lnTo>
                    <a:pt x="61087" y="117889"/>
                  </a:lnTo>
                  <a:lnTo>
                    <a:pt x="61087" y="-15"/>
                  </a:lnTo>
                  <a:cubicBezTo>
                    <a:pt x="27341" y="-15"/>
                    <a:pt x="-14" y="-15"/>
                    <a:pt x="-14" y="-15"/>
                  </a:cubicBezTo>
                  <a:cubicBezTo>
                    <a:pt x="-14" y="-15"/>
                    <a:pt x="27341" y="-15"/>
                    <a:pt x="61087" y="-15"/>
                  </a:cubicBezTo>
                  <a:close/>
                </a:path>
              </a:pathLst>
            </a:custGeom>
            <a:solidFill>
              <a:srgbClr val="FFD200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8BAD6D4-B4A7-4849-8B68-37F26F3BD297}"/>
                </a:ext>
              </a:extLst>
            </p:cNvPr>
            <p:cNvSpPr/>
            <p:nvPr/>
          </p:nvSpPr>
          <p:spPr>
            <a:xfrm>
              <a:off x="3224787" y="2756063"/>
              <a:ext cx="61974" cy="60008"/>
            </a:xfrm>
            <a:custGeom>
              <a:avLst/>
              <a:gdLst>
                <a:gd name="connsiteX0" fmla="*/ 61974 w 61974"/>
                <a:gd name="connsiteY0" fmla="*/ 30004 h 60008"/>
                <a:gd name="connsiteX1" fmla="*/ 30987 w 61974"/>
                <a:gd name="connsiteY1" fmla="*/ 60009 h 60008"/>
                <a:gd name="connsiteX2" fmla="*/ 0 w 61974"/>
                <a:gd name="connsiteY2" fmla="*/ 30004 h 60008"/>
                <a:gd name="connsiteX3" fmla="*/ 30987 w 61974"/>
                <a:gd name="connsiteY3" fmla="*/ 0 h 60008"/>
                <a:gd name="connsiteX4" fmla="*/ 61974 w 61974"/>
                <a:gd name="connsiteY4" fmla="*/ 30004 h 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74" h="60008">
                  <a:moveTo>
                    <a:pt x="61974" y="30004"/>
                  </a:moveTo>
                  <a:cubicBezTo>
                    <a:pt x="61974" y="46575"/>
                    <a:pt x="48101" y="60009"/>
                    <a:pt x="30987" y="60009"/>
                  </a:cubicBezTo>
                  <a:cubicBezTo>
                    <a:pt x="13873" y="60009"/>
                    <a:pt x="0" y="46575"/>
                    <a:pt x="0" y="30004"/>
                  </a:cubicBezTo>
                  <a:cubicBezTo>
                    <a:pt x="0" y="13434"/>
                    <a:pt x="13873" y="0"/>
                    <a:pt x="30987" y="0"/>
                  </a:cubicBezTo>
                  <a:cubicBezTo>
                    <a:pt x="48101" y="0"/>
                    <a:pt x="61974" y="13434"/>
                    <a:pt x="61974" y="30004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C80F136B-F0AD-4B9B-919A-F98C395A5E21}"/>
                </a:ext>
              </a:extLst>
            </p:cNvPr>
            <p:cNvSpPr/>
            <p:nvPr/>
          </p:nvSpPr>
          <p:spPr>
            <a:xfrm>
              <a:off x="2964233" y="3042160"/>
              <a:ext cx="61974" cy="60008"/>
            </a:xfrm>
            <a:custGeom>
              <a:avLst/>
              <a:gdLst>
                <a:gd name="connsiteX0" fmla="*/ 61974 w 61974"/>
                <a:gd name="connsiteY0" fmla="*/ 30004 h 60008"/>
                <a:gd name="connsiteX1" fmla="*/ 30987 w 61974"/>
                <a:gd name="connsiteY1" fmla="*/ 60009 h 60008"/>
                <a:gd name="connsiteX2" fmla="*/ 0 w 61974"/>
                <a:gd name="connsiteY2" fmla="*/ 30004 h 60008"/>
                <a:gd name="connsiteX3" fmla="*/ 30987 w 61974"/>
                <a:gd name="connsiteY3" fmla="*/ 0 h 60008"/>
                <a:gd name="connsiteX4" fmla="*/ 61974 w 61974"/>
                <a:gd name="connsiteY4" fmla="*/ 30004 h 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74" h="60008">
                  <a:moveTo>
                    <a:pt x="61974" y="30004"/>
                  </a:moveTo>
                  <a:cubicBezTo>
                    <a:pt x="61974" y="46575"/>
                    <a:pt x="48101" y="60009"/>
                    <a:pt x="30987" y="60009"/>
                  </a:cubicBezTo>
                  <a:cubicBezTo>
                    <a:pt x="13874" y="60009"/>
                    <a:pt x="0" y="46575"/>
                    <a:pt x="0" y="30004"/>
                  </a:cubicBezTo>
                  <a:cubicBezTo>
                    <a:pt x="0" y="13434"/>
                    <a:pt x="13874" y="0"/>
                    <a:pt x="30987" y="0"/>
                  </a:cubicBezTo>
                  <a:cubicBezTo>
                    <a:pt x="48101" y="0"/>
                    <a:pt x="61974" y="13434"/>
                    <a:pt x="61974" y="30004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ED7885-2A19-42A5-ACB5-5116AAC65147}"/>
                </a:ext>
              </a:extLst>
            </p:cNvPr>
            <p:cNvSpPr/>
            <p:nvPr/>
          </p:nvSpPr>
          <p:spPr>
            <a:xfrm>
              <a:off x="3449115" y="2985532"/>
              <a:ext cx="61974" cy="60008"/>
            </a:xfrm>
            <a:custGeom>
              <a:avLst/>
              <a:gdLst>
                <a:gd name="connsiteX0" fmla="*/ 61974 w 61974"/>
                <a:gd name="connsiteY0" fmla="*/ 30004 h 60008"/>
                <a:gd name="connsiteX1" fmla="*/ 30987 w 61974"/>
                <a:gd name="connsiteY1" fmla="*/ 60009 h 60008"/>
                <a:gd name="connsiteX2" fmla="*/ 0 w 61974"/>
                <a:gd name="connsiteY2" fmla="*/ 30004 h 60008"/>
                <a:gd name="connsiteX3" fmla="*/ 30987 w 61974"/>
                <a:gd name="connsiteY3" fmla="*/ 0 h 60008"/>
                <a:gd name="connsiteX4" fmla="*/ 61974 w 61974"/>
                <a:gd name="connsiteY4" fmla="*/ 30004 h 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74" h="60008">
                  <a:moveTo>
                    <a:pt x="61974" y="30004"/>
                  </a:moveTo>
                  <a:cubicBezTo>
                    <a:pt x="61974" y="46575"/>
                    <a:pt x="48101" y="60009"/>
                    <a:pt x="30987" y="60009"/>
                  </a:cubicBezTo>
                  <a:cubicBezTo>
                    <a:pt x="13874" y="60009"/>
                    <a:pt x="0" y="46575"/>
                    <a:pt x="0" y="30004"/>
                  </a:cubicBezTo>
                  <a:cubicBezTo>
                    <a:pt x="0" y="13434"/>
                    <a:pt x="13874" y="0"/>
                    <a:pt x="30987" y="0"/>
                  </a:cubicBezTo>
                  <a:cubicBezTo>
                    <a:pt x="48101" y="0"/>
                    <a:pt x="61974" y="13434"/>
                    <a:pt x="61974" y="30004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EB62AFD-88CB-435D-B25D-73FA52DB2942}"/>
                </a:ext>
              </a:extLst>
            </p:cNvPr>
            <p:cNvSpPr/>
            <p:nvPr/>
          </p:nvSpPr>
          <p:spPr>
            <a:xfrm>
              <a:off x="3671698" y="2596744"/>
              <a:ext cx="61974" cy="60008"/>
            </a:xfrm>
            <a:custGeom>
              <a:avLst/>
              <a:gdLst>
                <a:gd name="connsiteX0" fmla="*/ 61974 w 61974"/>
                <a:gd name="connsiteY0" fmla="*/ 30004 h 60008"/>
                <a:gd name="connsiteX1" fmla="*/ 30987 w 61974"/>
                <a:gd name="connsiteY1" fmla="*/ 60009 h 60008"/>
                <a:gd name="connsiteX2" fmla="*/ 0 w 61974"/>
                <a:gd name="connsiteY2" fmla="*/ 30004 h 60008"/>
                <a:gd name="connsiteX3" fmla="*/ 30987 w 61974"/>
                <a:gd name="connsiteY3" fmla="*/ 0 h 60008"/>
                <a:gd name="connsiteX4" fmla="*/ 61974 w 61974"/>
                <a:gd name="connsiteY4" fmla="*/ 30004 h 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74" h="60008">
                  <a:moveTo>
                    <a:pt x="61974" y="30004"/>
                  </a:moveTo>
                  <a:cubicBezTo>
                    <a:pt x="61974" y="46575"/>
                    <a:pt x="48101" y="60009"/>
                    <a:pt x="30987" y="60009"/>
                  </a:cubicBezTo>
                  <a:cubicBezTo>
                    <a:pt x="13874" y="60009"/>
                    <a:pt x="0" y="46575"/>
                    <a:pt x="0" y="30004"/>
                  </a:cubicBezTo>
                  <a:cubicBezTo>
                    <a:pt x="0" y="13433"/>
                    <a:pt x="13874" y="0"/>
                    <a:pt x="30987" y="0"/>
                  </a:cubicBezTo>
                  <a:cubicBezTo>
                    <a:pt x="48101" y="0"/>
                    <a:pt x="61974" y="13433"/>
                    <a:pt x="61974" y="30004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BED2623-E4D0-44D5-999B-E9D0551222DB}"/>
                </a:ext>
              </a:extLst>
            </p:cNvPr>
            <p:cNvSpPr/>
            <p:nvPr/>
          </p:nvSpPr>
          <p:spPr>
            <a:xfrm>
              <a:off x="3914794" y="2408689"/>
              <a:ext cx="61974" cy="60008"/>
            </a:xfrm>
            <a:custGeom>
              <a:avLst/>
              <a:gdLst>
                <a:gd name="connsiteX0" fmla="*/ 61974 w 61974"/>
                <a:gd name="connsiteY0" fmla="*/ 30004 h 60008"/>
                <a:gd name="connsiteX1" fmla="*/ 30987 w 61974"/>
                <a:gd name="connsiteY1" fmla="*/ 60009 h 60008"/>
                <a:gd name="connsiteX2" fmla="*/ 0 w 61974"/>
                <a:gd name="connsiteY2" fmla="*/ 30004 h 60008"/>
                <a:gd name="connsiteX3" fmla="*/ 30987 w 61974"/>
                <a:gd name="connsiteY3" fmla="*/ 0 h 60008"/>
                <a:gd name="connsiteX4" fmla="*/ 61974 w 61974"/>
                <a:gd name="connsiteY4" fmla="*/ 30004 h 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74" h="60008">
                  <a:moveTo>
                    <a:pt x="61974" y="30004"/>
                  </a:moveTo>
                  <a:cubicBezTo>
                    <a:pt x="61974" y="46575"/>
                    <a:pt x="48101" y="60009"/>
                    <a:pt x="30987" y="60009"/>
                  </a:cubicBezTo>
                  <a:cubicBezTo>
                    <a:pt x="13874" y="60009"/>
                    <a:pt x="0" y="46575"/>
                    <a:pt x="0" y="30004"/>
                  </a:cubicBezTo>
                  <a:cubicBezTo>
                    <a:pt x="0" y="13433"/>
                    <a:pt x="13874" y="0"/>
                    <a:pt x="30987" y="0"/>
                  </a:cubicBezTo>
                  <a:cubicBezTo>
                    <a:pt x="48101" y="0"/>
                    <a:pt x="61974" y="13433"/>
                    <a:pt x="61974" y="30004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97A0A57-4BB9-4BF6-8BBA-00FC7172900E}"/>
                </a:ext>
              </a:extLst>
            </p:cNvPr>
            <p:cNvSpPr/>
            <p:nvPr/>
          </p:nvSpPr>
          <p:spPr>
            <a:xfrm>
              <a:off x="2987801" y="2431086"/>
              <a:ext cx="963653" cy="646994"/>
            </a:xfrm>
            <a:custGeom>
              <a:avLst/>
              <a:gdLst>
                <a:gd name="connsiteX0" fmla="*/ 14403 w 963653"/>
                <a:gd name="connsiteY0" fmla="*/ 646995 h 646994"/>
                <a:gd name="connsiteX1" fmla="*/ 0 w 963653"/>
                <a:gd name="connsiteY1" fmla="*/ 634739 h 646994"/>
                <a:gd name="connsiteX2" fmla="*/ 267972 w 963653"/>
                <a:gd name="connsiteY2" fmla="*/ 341035 h 646994"/>
                <a:gd name="connsiteX3" fmla="*/ 490119 w 963653"/>
                <a:gd name="connsiteY3" fmla="*/ 578534 h 646994"/>
                <a:gd name="connsiteX4" fmla="*/ 708774 w 963653"/>
                <a:gd name="connsiteY4" fmla="*/ 188478 h 646994"/>
                <a:gd name="connsiteX5" fmla="*/ 951870 w 963653"/>
                <a:gd name="connsiteY5" fmla="*/ 0 h 646994"/>
                <a:gd name="connsiteX6" fmla="*/ 963653 w 963653"/>
                <a:gd name="connsiteY6" fmla="*/ 14791 h 646994"/>
                <a:gd name="connsiteX7" fmla="*/ 722304 w 963653"/>
                <a:gd name="connsiteY7" fmla="*/ 201578 h 646994"/>
                <a:gd name="connsiteX8" fmla="*/ 494047 w 963653"/>
                <a:gd name="connsiteY8" fmla="*/ 611074 h 646994"/>
                <a:gd name="connsiteX9" fmla="*/ 267972 w 963653"/>
                <a:gd name="connsiteY9" fmla="*/ 368926 h 646994"/>
                <a:gd name="connsiteX10" fmla="*/ 14403 w 963653"/>
                <a:gd name="connsiteY10" fmla="*/ 646995 h 6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3653" h="646994">
                  <a:moveTo>
                    <a:pt x="14403" y="646995"/>
                  </a:moveTo>
                  <a:lnTo>
                    <a:pt x="0" y="634739"/>
                  </a:lnTo>
                  <a:lnTo>
                    <a:pt x="267972" y="341035"/>
                  </a:lnTo>
                  <a:lnTo>
                    <a:pt x="490119" y="578534"/>
                  </a:lnTo>
                  <a:lnTo>
                    <a:pt x="708774" y="188478"/>
                  </a:lnTo>
                  <a:lnTo>
                    <a:pt x="951870" y="0"/>
                  </a:lnTo>
                  <a:lnTo>
                    <a:pt x="963653" y="14791"/>
                  </a:lnTo>
                  <a:lnTo>
                    <a:pt x="722304" y="201578"/>
                  </a:lnTo>
                  <a:lnTo>
                    <a:pt x="494047" y="611074"/>
                  </a:lnTo>
                  <a:lnTo>
                    <a:pt x="267972" y="368926"/>
                  </a:lnTo>
                  <a:lnTo>
                    <a:pt x="14403" y="646995"/>
                  </a:ln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AECD677-3D89-4266-A23F-416B7F0C9E07}"/>
                </a:ext>
              </a:extLst>
            </p:cNvPr>
            <p:cNvSpPr/>
            <p:nvPr/>
          </p:nvSpPr>
          <p:spPr>
            <a:xfrm>
              <a:off x="3171105" y="1534314"/>
              <a:ext cx="730159" cy="466146"/>
            </a:xfrm>
            <a:custGeom>
              <a:avLst/>
              <a:gdLst>
                <a:gd name="connsiteX0" fmla="*/ 728836 w 730159"/>
                <a:gd name="connsiteY0" fmla="*/ 311461 h 466146"/>
                <a:gd name="connsiteX1" fmla="*/ 569536 w 730159"/>
                <a:gd name="connsiteY1" fmla="*/ 466131 h 466146"/>
                <a:gd name="connsiteX2" fmla="*/ 159722 w 730159"/>
                <a:gd name="connsiteY2" fmla="*/ 466131 h 466146"/>
                <a:gd name="connsiteX3" fmla="*/ -14 w 730159"/>
                <a:gd name="connsiteY3" fmla="*/ 311461 h 466146"/>
                <a:gd name="connsiteX4" fmla="*/ 159722 w 730159"/>
                <a:gd name="connsiteY4" fmla="*/ 156791 h 466146"/>
                <a:gd name="connsiteX5" fmla="*/ 218641 w 730159"/>
                <a:gd name="connsiteY5" fmla="*/ 156791 h 466146"/>
                <a:gd name="connsiteX6" fmla="*/ 218641 w 730159"/>
                <a:gd name="connsiteY6" fmla="*/ 144536 h 466146"/>
                <a:gd name="connsiteX7" fmla="*/ 362665 w 730159"/>
                <a:gd name="connsiteY7" fmla="*/ 8 h 466146"/>
                <a:gd name="connsiteX8" fmla="*/ 511926 w 730159"/>
                <a:gd name="connsiteY8" fmla="*/ 139465 h 466146"/>
                <a:gd name="connsiteX9" fmla="*/ 511926 w 730159"/>
                <a:gd name="connsiteY9" fmla="*/ 144536 h 466146"/>
                <a:gd name="connsiteX10" fmla="*/ 511926 w 730159"/>
                <a:gd name="connsiteY10" fmla="*/ 156791 h 466146"/>
                <a:gd name="connsiteX11" fmla="*/ 570846 w 730159"/>
                <a:gd name="connsiteY11" fmla="*/ 156791 h 466146"/>
                <a:gd name="connsiteX12" fmla="*/ 730145 w 730159"/>
                <a:gd name="connsiteY12" fmla="*/ 311039 h 466146"/>
                <a:gd name="connsiteX13" fmla="*/ 730145 w 730159"/>
                <a:gd name="connsiteY13" fmla="*/ 311461 h 46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0159" h="466146">
                  <a:moveTo>
                    <a:pt x="728836" y="311461"/>
                  </a:moveTo>
                  <a:cubicBezTo>
                    <a:pt x="728836" y="396720"/>
                    <a:pt x="657566" y="465899"/>
                    <a:pt x="569536" y="466131"/>
                  </a:cubicBezTo>
                  <a:lnTo>
                    <a:pt x="159722" y="466131"/>
                  </a:lnTo>
                  <a:cubicBezTo>
                    <a:pt x="71500" y="466131"/>
                    <a:pt x="-14" y="396885"/>
                    <a:pt x="-14" y="311461"/>
                  </a:cubicBezTo>
                  <a:cubicBezTo>
                    <a:pt x="-14" y="226038"/>
                    <a:pt x="71500" y="156791"/>
                    <a:pt x="159722" y="156791"/>
                  </a:cubicBezTo>
                  <a:lnTo>
                    <a:pt x="218641" y="156791"/>
                  </a:lnTo>
                  <a:cubicBezTo>
                    <a:pt x="218414" y="152709"/>
                    <a:pt x="218414" y="148618"/>
                    <a:pt x="218641" y="144536"/>
                  </a:cubicBezTo>
                  <a:cubicBezTo>
                    <a:pt x="217196" y="66115"/>
                    <a:pt x="281675" y="1407"/>
                    <a:pt x="362665" y="8"/>
                  </a:cubicBezTo>
                  <a:cubicBezTo>
                    <a:pt x="443655" y="-1391"/>
                    <a:pt x="510482" y="61043"/>
                    <a:pt x="511926" y="139465"/>
                  </a:cubicBezTo>
                  <a:lnTo>
                    <a:pt x="511926" y="144536"/>
                  </a:lnTo>
                  <a:cubicBezTo>
                    <a:pt x="512158" y="148618"/>
                    <a:pt x="512158" y="152709"/>
                    <a:pt x="511926" y="156791"/>
                  </a:cubicBezTo>
                  <a:lnTo>
                    <a:pt x="570846" y="156791"/>
                  </a:lnTo>
                  <a:cubicBezTo>
                    <a:pt x="658831" y="156791"/>
                    <a:pt x="730145" y="225848"/>
                    <a:pt x="730145" y="311039"/>
                  </a:cubicBezTo>
                  <a:cubicBezTo>
                    <a:pt x="730145" y="311178"/>
                    <a:pt x="730145" y="311322"/>
                    <a:pt x="730145" y="311461"/>
                  </a:cubicBezTo>
                  <a:close/>
                </a:path>
              </a:pathLst>
            </a:custGeom>
            <a:solidFill>
              <a:srgbClr val="6C63FF">
                <a:alpha val="31000"/>
              </a:srgbClr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A26DD26D-C7ED-4B3E-8BE7-FBD748F3AAA7}"/>
                </a:ext>
              </a:extLst>
            </p:cNvPr>
            <p:cNvSpPr/>
            <p:nvPr/>
          </p:nvSpPr>
          <p:spPr>
            <a:xfrm>
              <a:off x="3113438" y="1522082"/>
              <a:ext cx="737199" cy="463802"/>
            </a:xfrm>
            <a:custGeom>
              <a:avLst/>
              <a:gdLst>
                <a:gd name="connsiteX0" fmla="*/ 737185 w 737199"/>
                <a:gd name="connsiteY0" fmla="*/ 308903 h 463802"/>
                <a:gd name="connsiteX1" fmla="*/ 577449 w 737199"/>
                <a:gd name="connsiteY1" fmla="*/ 463573 h 463802"/>
                <a:gd name="connsiteX2" fmla="*/ 168071 w 737199"/>
                <a:gd name="connsiteY2" fmla="*/ 463573 h 463802"/>
                <a:gd name="connsiteX3" fmla="*/ 208 w 737199"/>
                <a:gd name="connsiteY3" fmla="*/ 317194 h 463802"/>
                <a:gd name="connsiteX4" fmla="*/ 151377 w 737199"/>
                <a:gd name="connsiteY4" fmla="*/ 154655 h 463802"/>
                <a:gd name="connsiteX5" fmla="*/ 168071 w 737199"/>
                <a:gd name="connsiteY5" fmla="*/ 154655 h 463802"/>
                <a:gd name="connsiteX6" fmla="*/ 226553 w 737199"/>
                <a:gd name="connsiteY6" fmla="*/ 154655 h 463802"/>
                <a:gd name="connsiteX7" fmla="*/ 226553 w 737199"/>
                <a:gd name="connsiteY7" fmla="*/ 141977 h 463802"/>
                <a:gd name="connsiteX8" fmla="*/ 373196 w 737199"/>
                <a:gd name="connsiteY8" fmla="*/ -15 h 463802"/>
                <a:gd name="connsiteX9" fmla="*/ 519839 w 737199"/>
                <a:gd name="connsiteY9" fmla="*/ 141977 h 463802"/>
                <a:gd name="connsiteX10" fmla="*/ 519839 w 737199"/>
                <a:gd name="connsiteY10" fmla="*/ 141977 h 463802"/>
                <a:gd name="connsiteX11" fmla="*/ 519839 w 737199"/>
                <a:gd name="connsiteY11" fmla="*/ 154232 h 463802"/>
                <a:gd name="connsiteX12" fmla="*/ 578322 w 737199"/>
                <a:gd name="connsiteY12" fmla="*/ 154232 h 463802"/>
                <a:gd name="connsiteX13" fmla="*/ 737185 w 737199"/>
                <a:gd name="connsiteY13" fmla="*/ 308903 h 46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199" h="463802">
                  <a:moveTo>
                    <a:pt x="737185" y="308903"/>
                  </a:moveTo>
                  <a:cubicBezTo>
                    <a:pt x="737185" y="394326"/>
                    <a:pt x="665670" y="463573"/>
                    <a:pt x="577449" y="463573"/>
                  </a:cubicBezTo>
                  <a:lnTo>
                    <a:pt x="168071" y="463573"/>
                  </a:lnTo>
                  <a:cubicBezTo>
                    <a:pt x="79971" y="468035"/>
                    <a:pt x="4817" y="402499"/>
                    <a:pt x="208" y="317194"/>
                  </a:cubicBezTo>
                  <a:cubicBezTo>
                    <a:pt x="-4405" y="231889"/>
                    <a:pt x="63278" y="159118"/>
                    <a:pt x="151377" y="154655"/>
                  </a:cubicBezTo>
                  <a:cubicBezTo>
                    <a:pt x="156937" y="154372"/>
                    <a:pt x="162511" y="154372"/>
                    <a:pt x="168071" y="154655"/>
                  </a:cubicBezTo>
                  <a:lnTo>
                    <a:pt x="226553" y="154655"/>
                  </a:lnTo>
                  <a:cubicBezTo>
                    <a:pt x="226553" y="150429"/>
                    <a:pt x="226553" y="146203"/>
                    <a:pt x="226553" y="141977"/>
                  </a:cubicBezTo>
                  <a:cubicBezTo>
                    <a:pt x="226553" y="63556"/>
                    <a:pt x="292206" y="-15"/>
                    <a:pt x="373196" y="-15"/>
                  </a:cubicBezTo>
                  <a:cubicBezTo>
                    <a:pt x="454186" y="-15"/>
                    <a:pt x="519839" y="63556"/>
                    <a:pt x="519839" y="141977"/>
                  </a:cubicBezTo>
                  <a:lnTo>
                    <a:pt x="519839" y="141977"/>
                  </a:lnTo>
                  <a:cubicBezTo>
                    <a:pt x="520066" y="146059"/>
                    <a:pt x="520066" y="150150"/>
                    <a:pt x="519839" y="154232"/>
                  </a:cubicBezTo>
                  <a:lnTo>
                    <a:pt x="578322" y="154232"/>
                  </a:lnTo>
                  <a:cubicBezTo>
                    <a:pt x="666102" y="154925"/>
                    <a:pt x="736967" y="223906"/>
                    <a:pt x="737185" y="308903"/>
                  </a:cubicBezTo>
                  <a:close/>
                </a:path>
              </a:pathLst>
            </a:custGeom>
            <a:solidFill>
              <a:srgbClr val="FFFF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8FF27AA-492C-4CE7-8308-73A443AC2760}"/>
                </a:ext>
              </a:extLst>
            </p:cNvPr>
            <p:cNvSpPr/>
            <p:nvPr/>
          </p:nvSpPr>
          <p:spPr>
            <a:xfrm>
              <a:off x="5116087" y="2508647"/>
              <a:ext cx="49625" cy="66896"/>
            </a:xfrm>
            <a:custGeom>
              <a:avLst/>
              <a:gdLst>
                <a:gd name="connsiteX0" fmla="*/ 30318 w 49625"/>
                <a:gd name="connsiteY0" fmla="*/ 1449 h 66896"/>
                <a:gd name="connsiteX1" fmla="*/ 42538 w 49625"/>
                <a:gd name="connsiteY1" fmla="*/ 1449 h 66896"/>
                <a:gd name="connsiteX2" fmla="*/ 46030 w 49625"/>
                <a:gd name="connsiteY2" fmla="*/ 7365 h 66896"/>
                <a:gd name="connsiteX3" fmla="*/ 25517 w 49625"/>
                <a:gd name="connsiteY3" fmla="*/ 61880 h 66896"/>
                <a:gd name="connsiteX4" fmla="*/ 15043 w 49625"/>
                <a:gd name="connsiteY4" fmla="*/ 66529 h 66896"/>
                <a:gd name="connsiteX5" fmla="*/ 4568 w 49625"/>
                <a:gd name="connsiteY5" fmla="*/ 63571 h 66896"/>
                <a:gd name="connsiteX6" fmla="*/ 1077 w 49625"/>
                <a:gd name="connsiteY6" fmla="*/ 53851 h 66896"/>
                <a:gd name="connsiteX7" fmla="*/ 30318 w 49625"/>
                <a:gd name="connsiteY7" fmla="*/ 1449 h 6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25" h="66896">
                  <a:moveTo>
                    <a:pt x="30318" y="1449"/>
                  </a:moveTo>
                  <a:cubicBezTo>
                    <a:pt x="34158" y="-503"/>
                    <a:pt x="38698" y="-503"/>
                    <a:pt x="42538" y="1449"/>
                  </a:cubicBezTo>
                  <a:cubicBezTo>
                    <a:pt x="44240" y="3063"/>
                    <a:pt x="45462" y="5113"/>
                    <a:pt x="46030" y="7365"/>
                  </a:cubicBezTo>
                  <a:cubicBezTo>
                    <a:pt x="55195" y="27929"/>
                    <a:pt x="46204" y="51844"/>
                    <a:pt x="25517" y="61880"/>
                  </a:cubicBezTo>
                  <a:cubicBezTo>
                    <a:pt x="22375" y="64099"/>
                    <a:pt x="18840" y="65680"/>
                    <a:pt x="15043" y="66529"/>
                  </a:cubicBezTo>
                  <a:cubicBezTo>
                    <a:pt x="11246" y="67522"/>
                    <a:pt x="7231" y="66377"/>
                    <a:pt x="4568" y="63571"/>
                  </a:cubicBezTo>
                  <a:cubicBezTo>
                    <a:pt x="2124" y="60904"/>
                    <a:pt x="859" y="57409"/>
                    <a:pt x="1077" y="53851"/>
                  </a:cubicBezTo>
                  <a:cubicBezTo>
                    <a:pt x="-3899" y="31783"/>
                    <a:pt x="8540" y="9504"/>
                    <a:pt x="30318" y="1449"/>
                  </a:cubicBezTo>
                  <a:close/>
                </a:path>
              </a:pathLst>
            </a:custGeom>
            <a:solidFill>
              <a:srgbClr val="CE9E95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3C779F4-B6DC-4F26-9D29-5CE326671A85}"/>
              </a:ext>
            </a:extLst>
          </p:cNvPr>
          <p:cNvGrpSpPr/>
          <p:nvPr/>
        </p:nvGrpSpPr>
        <p:grpSpPr>
          <a:xfrm>
            <a:off x="7411825" y="2671952"/>
            <a:ext cx="6945800" cy="2433721"/>
            <a:chOff x="7411825" y="2671952"/>
            <a:chExt cx="6945800" cy="2433721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E66348B-43D5-4EB9-919D-054E0C5D7418}"/>
                </a:ext>
              </a:extLst>
            </p:cNvPr>
            <p:cNvGrpSpPr/>
            <p:nvPr/>
          </p:nvGrpSpPr>
          <p:grpSpPr>
            <a:xfrm>
              <a:off x="9043413" y="3385506"/>
              <a:ext cx="3162605" cy="1720167"/>
              <a:chOff x="7924800" y="2386429"/>
              <a:chExt cx="4267200" cy="3454189"/>
            </a:xfrm>
          </p:grpSpPr>
          <p:sp>
            <p:nvSpPr>
              <p:cNvPr id="284" name="Rectangle 34">
                <a:extLst>
                  <a:ext uri="{FF2B5EF4-FFF2-40B4-BE49-F238E27FC236}">
                    <a16:creationId xmlns:a16="http://schemas.microsoft.com/office/drawing/2014/main" id="{854DDEA4-7E02-4F1B-B0D6-BF68EFF5A9CD}"/>
                  </a:ext>
                </a:extLst>
              </p:cNvPr>
              <p:cNvSpPr/>
              <p:nvPr/>
            </p:nvSpPr>
            <p:spPr>
              <a:xfrm>
                <a:off x="7924800" y="2386429"/>
                <a:ext cx="4267200" cy="1729631"/>
              </a:xfrm>
              <a:custGeom>
                <a:avLst/>
                <a:gdLst>
                  <a:gd name="connsiteX0" fmla="*/ 0 w 4267200"/>
                  <a:gd name="connsiteY0" fmla="*/ 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0 w 4267200"/>
                  <a:gd name="connsiteY4" fmla="*/ 0 h 1191151"/>
                  <a:gd name="connsiteX0" fmla="*/ 10160 w 4267200"/>
                  <a:gd name="connsiteY0" fmla="*/ 115824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10160 w 4267200"/>
                  <a:gd name="connsiteY4" fmla="*/ 1158240 h 1191151"/>
                  <a:gd name="connsiteX0" fmla="*/ 10160 w 4267200"/>
                  <a:gd name="connsiteY0" fmla="*/ 115824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10160 w 4267200"/>
                  <a:gd name="connsiteY4" fmla="*/ 1158240 h 1191151"/>
                  <a:gd name="connsiteX0" fmla="*/ 10160 w 4267200"/>
                  <a:gd name="connsiteY0" fmla="*/ 1696720 h 1729631"/>
                  <a:gd name="connsiteX1" fmla="*/ 4267200 w 4267200"/>
                  <a:gd name="connsiteY1" fmla="*/ 0 h 1729631"/>
                  <a:gd name="connsiteX2" fmla="*/ 4267200 w 4267200"/>
                  <a:gd name="connsiteY2" fmla="*/ 1729631 h 1729631"/>
                  <a:gd name="connsiteX3" fmla="*/ 0 w 4267200"/>
                  <a:gd name="connsiteY3" fmla="*/ 1729631 h 1729631"/>
                  <a:gd name="connsiteX4" fmla="*/ 10160 w 4267200"/>
                  <a:gd name="connsiteY4" fmla="*/ 1696720 h 1729631"/>
                  <a:gd name="connsiteX0" fmla="*/ 10160 w 4267200"/>
                  <a:gd name="connsiteY0" fmla="*/ 1696720 h 1729631"/>
                  <a:gd name="connsiteX1" fmla="*/ 4267200 w 4267200"/>
                  <a:gd name="connsiteY1" fmla="*/ 0 h 1729631"/>
                  <a:gd name="connsiteX2" fmla="*/ 4267200 w 4267200"/>
                  <a:gd name="connsiteY2" fmla="*/ 1729631 h 1729631"/>
                  <a:gd name="connsiteX3" fmla="*/ 0 w 4267200"/>
                  <a:gd name="connsiteY3" fmla="*/ 1729631 h 1729631"/>
                  <a:gd name="connsiteX4" fmla="*/ 10160 w 4267200"/>
                  <a:gd name="connsiteY4" fmla="*/ 1696720 h 172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7200" h="1729631">
                    <a:moveTo>
                      <a:pt x="10160" y="1696720"/>
                    </a:moveTo>
                    <a:cubicBezTo>
                      <a:pt x="47413" y="223520"/>
                      <a:pt x="3264747" y="2062480"/>
                      <a:pt x="4267200" y="0"/>
                    </a:cubicBezTo>
                    <a:lnTo>
                      <a:pt x="4267200" y="1729631"/>
                    </a:lnTo>
                    <a:lnTo>
                      <a:pt x="0" y="1729631"/>
                    </a:lnTo>
                    <a:lnTo>
                      <a:pt x="10160" y="1696720"/>
                    </a:lnTo>
                    <a:close/>
                  </a:path>
                </a:pathLst>
              </a:custGeom>
              <a:solidFill>
                <a:srgbClr val="ACA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5" name="Rectangle 34">
                <a:extLst>
                  <a:ext uri="{FF2B5EF4-FFF2-40B4-BE49-F238E27FC236}">
                    <a16:creationId xmlns:a16="http://schemas.microsoft.com/office/drawing/2014/main" id="{DB4B67EF-77DA-4DA9-8B88-7F9766FAB267}"/>
                  </a:ext>
                </a:extLst>
              </p:cNvPr>
              <p:cNvSpPr/>
              <p:nvPr/>
            </p:nvSpPr>
            <p:spPr>
              <a:xfrm flipV="1">
                <a:off x="7924800" y="4110987"/>
                <a:ext cx="4267200" cy="1729631"/>
              </a:xfrm>
              <a:custGeom>
                <a:avLst/>
                <a:gdLst>
                  <a:gd name="connsiteX0" fmla="*/ 0 w 4267200"/>
                  <a:gd name="connsiteY0" fmla="*/ 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0 w 4267200"/>
                  <a:gd name="connsiteY4" fmla="*/ 0 h 1191151"/>
                  <a:gd name="connsiteX0" fmla="*/ 10160 w 4267200"/>
                  <a:gd name="connsiteY0" fmla="*/ 115824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10160 w 4267200"/>
                  <a:gd name="connsiteY4" fmla="*/ 1158240 h 1191151"/>
                  <a:gd name="connsiteX0" fmla="*/ 10160 w 4267200"/>
                  <a:gd name="connsiteY0" fmla="*/ 115824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10160 w 4267200"/>
                  <a:gd name="connsiteY4" fmla="*/ 1158240 h 1191151"/>
                  <a:gd name="connsiteX0" fmla="*/ 10160 w 4267200"/>
                  <a:gd name="connsiteY0" fmla="*/ 1696720 h 1729631"/>
                  <a:gd name="connsiteX1" fmla="*/ 4267200 w 4267200"/>
                  <a:gd name="connsiteY1" fmla="*/ 0 h 1729631"/>
                  <a:gd name="connsiteX2" fmla="*/ 4267200 w 4267200"/>
                  <a:gd name="connsiteY2" fmla="*/ 1729631 h 1729631"/>
                  <a:gd name="connsiteX3" fmla="*/ 0 w 4267200"/>
                  <a:gd name="connsiteY3" fmla="*/ 1729631 h 1729631"/>
                  <a:gd name="connsiteX4" fmla="*/ 10160 w 4267200"/>
                  <a:gd name="connsiteY4" fmla="*/ 1696720 h 1729631"/>
                  <a:gd name="connsiteX0" fmla="*/ 10160 w 4267200"/>
                  <a:gd name="connsiteY0" fmla="*/ 1696720 h 1729631"/>
                  <a:gd name="connsiteX1" fmla="*/ 4267200 w 4267200"/>
                  <a:gd name="connsiteY1" fmla="*/ 0 h 1729631"/>
                  <a:gd name="connsiteX2" fmla="*/ 4267200 w 4267200"/>
                  <a:gd name="connsiteY2" fmla="*/ 1729631 h 1729631"/>
                  <a:gd name="connsiteX3" fmla="*/ 0 w 4267200"/>
                  <a:gd name="connsiteY3" fmla="*/ 1729631 h 1729631"/>
                  <a:gd name="connsiteX4" fmla="*/ 10160 w 4267200"/>
                  <a:gd name="connsiteY4" fmla="*/ 1696720 h 172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7200" h="1729631">
                    <a:moveTo>
                      <a:pt x="10160" y="1696720"/>
                    </a:moveTo>
                    <a:cubicBezTo>
                      <a:pt x="47413" y="223520"/>
                      <a:pt x="3264747" y="2062480"/>
                      <a:pt x="4267200" y="0"/>
                    </a:cubicBezTo>
                    <a:lnTo>
                      <a:pt x="4267200" y="1729631"/>
                    </a:lnTo>
                    <a:lnTo>
                      <a:pt x="0" y="1729631"/>
                    </a:lnTo>
                    <a:lnTo>
                      <a:pt x="10160" y="1696720"/>
                    </a:lnTo>
                    <a:close/>
                  </a:path>
                </a:pathLst>
              </a:custGeom>
              <a:solidFill>
                <a:srgbClr val="ACA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8141DA69-3A56-4DC8-954A-A0D991B6B172}"/>
                </a:ext>
              </a:extLst>
            </p:cNvPr>
            <p:cNvGrpSpPr/>
            <p:nvPr/>
          </p:nvGrpSpPr>
          <p:grpSpPr>
            <a:xfrm>
              <a:off x="7411825" y="2671952"/>
              <a:ext cx="4794194" cy="1987782"/>
              <a:chOff x="7924800" y="2386429"/>
              <a:chExt cx="4267200" cy="3454189"/>
            </a:xfrm>
          </p:grpSpPr>
          <p:sp>
            <p:nvSpPr>
              <p:cNvPr id="280" name="Rectangle 34">
                <a:extLst>
                  <a:ext uri="{FF2B5EF4-FFF2-40B4-BE49-F238E27FC236}">
                    <a16:creationId xmlns:a16="http://schemas.microsoft.com/office/drawing/2014/main" id="{17F36420-74B4-42C1-9C10-E49C5E87489B}"/>
                  </a:ext>
                </a:extLst>
              </p:cNvPr>
              <p:cNvSpPr/>
              <p:nvPr/>
            </p:nvSpPr>
            <p:spPr>
              <a:xfrm>
                <a:off x="7924800" y="2386429"/>
                <a:ext cx="4267200" cy="1729631"/>
              </a:xfrm>
              <a:custGeom>
                <a:avLst/>
                <a:gdLst>
                  <a:gd name="connsiteX0" fmla="*/ 0 w 4267200"/>
                  <a:gd name="connsiteY0" fmla="*/ 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0 w 4267200"/>
                  <a:gd name="connsiteY4" fmla="*/ 0 h 1191151"/>
                  <a:gd name="connsiteX0" fmla="*/ 10160 w 4267200"/>
                  <a:gd name="connsiteY0" fmla="*/ 115824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10160 w 4267200"/>
                  <a:gd name="connsiteY4" fmla="*/ 1158240 h 1191151"/>
                  <a:gd name="connsiteX0" fmla="*/ 10160 w 4267200"/>
                  <a:gd name="connsiteY0" fmla="*/ 115824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10160 w 4267200"/>
                  <a:gd name="connsiteY4" fmla="*/ 1158240 h 1191151"/>
                  <a:gd name="connsiteX0" fmla="*/ 10160 w 4267200"/>
                  <a:gd name="connsiteY0" fmla="*/ 1696720 h 1729631"/>
                  <a:gd name="connsiteX1" fmla="*/ 4267200 w 4267200"/>
                  <a:gd name="connsiteY1" fmla="*/ 0 h 1729631"/>
                  <a:gd name="connsiteX2" fmla="*/ 4267200 w 4267200"/>
                  <a:gd name="connsiteY2" fmla="*/ 1729631 h 1729631"/>
                  <a:gd name="connsiteX3" fmla="*/ 0 w 4267200"/>
                  <a:gd name="connsiteY3" fmla="*/ 1729631 h 1729631"/>
                  <a:gd name="connsiteX4" fmla="*/ 10160 w 4267200"/>
                  <a:gd name="connsiteY4" fmla="*/ 1696720 h 1729631"/>
                  <a:gd name="connsiteX0" fmla="*/ 10160 w 4267200"/>
                  <a:gd name="connsiteY0" fmla="*/ 1696720 h 1729631"/>
                  <a:gd name="connsiteX1" fmla="*/ 4267200 w 4267200"/>
                  <a:gd name="connsiteY1" fmla="*/ 0 h 1729631"/>
                  <a:gd name="connsiteX2" fmla="*/ 4267200 w 4267200"/>
                  <a:gd name="connsiteY2" fmla="*/ 1729631 h 1729631"/>
                  <a:gd name="connsiteX3" fmla="*/ 0 w 4267200"/>
                  <a:gd name="connsiteY3" fmla="*/ 1729631 h 1729631"/>
                  <a:gd name="connsiteX4" fmla="*/ 10160 w 4267200"/>
                  <a:gd name="connsiteY4" fmla="*/ 1696720 h 172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7200" h="1729631">
                    <a:moveTo>
                      <a:pt x="10160" y="1696720"/>
                    </a:moveTo>
                    <a:cubicBezTo>
                      <a:pt x="47413" y="223520"/>
                      <a:pt x="3264747" y="2062480"/>
                      <a:pt x="4267200" y="0"/>
                    </a:cubicBezTo>
                    <a:lnTo>
                      <a:pt x="4267200" y="1729631"/>
                    </a:lnTo>
                    <a:lnTo>
                      <a:pt x="0" y="1729631"/>
                    </a:lnTo>
                    <a:lnTo>
                      <a:pt x="10160" y="1696720"/>
                    </a:lnTo>
                    <a:close/>
                  </a:path>
                </a:pathLst>
              </a:custGeom>
              <a:solidFill>
                <a:srgbClr val="ACA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1" name="Rectangle 34">
                <a:extLst>
                  <a:ext uri="{FF2B5EF4-FFF2-40B4-BE49-F238E27FC236}">
                    <a16:creationId xmlns:a16="http://schemas.microsoft.com/office/drawing/2014/main" id="{7DC2952A-292E-4CE5-91F4-5AF7D08B72C7}"/>
                  </a:ext>
                </a:extLst>
              </p:cNvPr>
              <p:cNvSpPr/>
              <p:nvPr/>
            </p:nvSpPr>
            <p:spPr>
              <a:xfrm flipV="1">
                <a:off x="7924800" y="4110987"/>
                <a:ext cx="4267200" cy="1729631"/>
              </a:xfrm>
              <a:custGeom>
                <a:avLst/>
                <a:gdLst>
                  <a:gd name="connsiteX0" fmla="*/ 0 w 4267200"/>
                  <a:gd name="connsiteY0" fmla="*/ 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0 w 4267200"/>
                  <a:gd name="connsiteY4" fmla="*/ 0 h 1191151"/>
                  <a:gd name="connsiteX0" fmla="*/ 10160 w 4267200"/>
                  <a:gd name="connsiteY0" fmla="*/ 115824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10160 w 4267200"/>
                  <a:gd name="connsiteY4" fmla="*/ 1158240 h 1191151"/>
                  <a:gd name="connsiteX0" fmla="*/ 10160 w 4267200"/>
                  <a:gd name="connsiteY0" fmla="*/ 1158240 h 1191151"/>
                  <a:gd name="connsiteX1" fmla="*/ 4267200 w 4267200"/>
                  <a:gd name="connsiteY1" fmla="*/ 0 h 1191151"/>
                  <a:gd name="connsiteX2" fmla="*/ 4267200 w 4267200"/>
                  <a:gd name="connsiteY2" fmla="*/ 1191151 h 1191151"/>
                  <a:gd name="connsiteX3" fmla="*/ 0 w 4267200"/>
                  <a:gd name="connsiteY3" fmla="*/ 1191151 h 1191151"/>
                  <a:gd name="connsiteX4" fmla="*/ 10160 w 4267200"/>
                  <a:gd name="connsiteY4" fmla="*/ 1158240 h 1191151"/>
                  <a:gd name="connsiteX0" fmla="*/ 10160 w 4267200"/>
                  <a:gd name="connsiteY0" fmla="*/ 1696720 h 1729631"/>
                  <a:gd name="connsiteX1" fmla="*/ 4267200 w 4267200"/>
                  <a:gd name="connsiteY1" fmla="*/ 0 h 1729631"/>
                  <a:gd name="connsiteX2" fmla="*/ 4267200 w 4267200"/>
                  <a:gd name="connsiteY2" fmla="*/ 1729631 h 1729631"/>
                  <a:gd name="connsiteX3" fmla="*/ 0 w 4267200"/>
                  <a:gd name="connsiteY3" fmla="*/ 1729631 h 1729631"/>
                  <a:gd name="connsiteX4" fmla="*/ 10160 w 4267200"/>
                  <a:gd name="connsiteY4" fmla="*/ 1696720 h 1729631"/>
                  <a:gd name="connsiteX0" fmla="*/ 10160 w 4267200"/>
                  <a:gd name="connsiteY0" fmla="*/ 1696720 h 1729631"/>
                  <a:gd name="connsiteX1" fmla="*/ 4267200 w 4267200"/>
                  <a:gd name="connsiteY1" fmla="*/ 0 h 1729631"/>
                  <a:gd name="connsiteX2" fmla="*/ 4267200 w 4267200"/>
                  <a:gd name="connsiteY2" fmla="*/ 1729631 h 1729631"/>
                  <a:gd name="connsiteX3" fmla="*/ 0 w 4267200"/>
                  <a:gd name="connsiteY3" fmla="*/ 1729631 h 1729631"/>
                  <a:gd name="connsiteX4" fmla="*/ 10160 w 4267200"/>
                  <a:gd name="connsiteY4" fmla="*/ 1696720 h 172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7200" h="1729631">
                    <a:moveTo>
                      <a:pt x="10160" y="1696720"/>
                    </a:moveTo>
                    <a:cubicBezTo>
                      <a:pt x="47413" y="223520"/>
                      <a:pt x="3264747" y="2062480"/>
                      <a:pt x="4267200" y="0"/>
                    </a:cubicBezTo>
                    <a:lnTo>
                      <a:pt x="4267200" y="1729631"/>
                    </a:lnTo>
                    <a:lnTo>
                      <a:pt x="0" y="1729631"/>
                    </a:lnTo>
                    <a:lnTo>
                      <a:pt x="10160" y="1696720"/>
                    </a:lnTo>
                    <a:close/>
                  </a:path>
                </a:pathLst>
              </a:custGeom>
              <a:solidFill>
                <a:srgbClr val="ACA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945F6139-4D28-4D0B-AA0E-FBFFE37B38C4}"/>
                </a:ext>
              </a:extLst>
            </p:cNvPr>
            <p:cNvSpPr txBox="1"/>
            <p:nvPr/>
          </p:nvSpPr>
          <p:spPr>
            <a:xfrm>
              <a:off x="7656669" y="3369690"/>
              <a:ext cx="4568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Rachmad Agung </a:t>
              </a:r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Pambudi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4D14CF44-6AA9-4E06-9C18-BF1F00C33C39}"/>
                </a:ext>
              </a:extLst>
            </p:cNvPr>
            <p:cNvSpPr txBox="1"/>
            <p:nvPr/>
          </p:nvSpPr>
          <p:spPr>
            <a:xfrm>
              <a:off x="9703750" y="3997392"/>
              <a:ext cx="4653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FD200"/>
                  </a:solidFill>
                  <a:cs typeface="Arial" pitchFamily="34" charset="0"/>
                </a:rPr>
                <a:t>16041110032</a:t>
              </a:r>
            </a:p>
          </p:txBody>
        </p:sp>
      </p:grpSp>
      <p:pic>
        <p:nvPicPr>
          <p:cNvPr id="286" name="Picture 285">
            <a:extLst>
              <a:ext uri="{FF2B5EF4-FFF2-40B4-BE49-F238E27FC236}">
                <a16:creationId xmlns:a16="http://schemas.microsoft.com/office/drawing/2014/main" id="{8AC8B247-9607-4F30-9980-01D4E2C99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" y="42678"/>
            <a:ext cx="887311" cy="88731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06D832F-5930-49D7-9923-F9030F69450E}"/>
              </a:ext>
            </a:extLst>
          </p:cNvPr>
          <p:cNvGrpSpPr/>
          <p:nvPr/>
        </p:nvGrpSpPr>
        <p:grpSpPr>
          <a:xfrm>
            <a:off x="4307913" y="1557184"/>
            <a:ext cx="394054" cy="586142"/>
            <a:chOff x="5083910" y="1633459"/>
            <a:chExt cx="394054" cy="586142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29156C6-D0FB-4D82-8AF6-3F93A32EF5B8}"/>
                </a:ext>
              </a:extLst>
            </p:cNvPr>
            <p:cNvSpPr/>
            <p:nvPr/>
          </p:nvSpPr>
          <p:spPr>
            <a:xfrm>
              <a:off x="5083910" y="1633459"/>
              <a:ext cx="394054" cy="444995"/>
            </a:xfrm>
            <a:custGeom>
              <a:avLst/>
              <a:gdLst>
                <a:gd name="connsiteX0" fmla="*/ 394040 w 394054"/>
                <a:gd name="connsiteY0" fmla="*/ 190577 h 444995"/>
                <a:gd name="connsiteX1" fmla="*/ 366544 w 394054"/>
                <a:gd name="connsiteY1" fmla="*/ 287775 h 444995"/>
                <a:gd name="connsiteX2" fmla="*/ 366544 w 394054"/>
                <a:gd name="connsiteY2" fmla="*/ 290310 h 444995"/>
                <a:gd name="connsiteX3" fmla="*/ 279257 w 394054"/>
                <a:gd name="connsiteY3" fmla="*/ 444980 h 444995"/>
                <a:gd name="connsiteX4" fmla="*/ 95953 w 394054"/>
                <a:gd name="connsiteY4" fmla="*/ 444980 h 444995"/>
                <a:gd name="connsiteX5" fmla="*/ 21759 w 394054"/>
                <a:gd name="connsiteY5" fmla="*/ 278055 h 444995"/>
                <a:gd name="connsiteX6" fmla="*/ 83733 w 394054"/>
                <a:gd name="connsiteY6" fmla="*/ 34640 h 444995"/>
                <a:gd name="connsiteX7" fmla="*/ 197207 w 394054"/>
                <a:gd name="connsiteY7" fmla="*/ -13 h 444995"/>
                <a:gd name="connsiteX8" fmla="*/ 394040 w 394054"/>
                <a:gd name="connsiteY8" fmla="*/ 190577 h 44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054" h="444995">
                  <a:moveTo>
                    <a:pt x="394040" y="190577"/>
                  </a:moveTo>
                  <a:cubicBezTo>
                    <a:pt x="394127" y="224787"/>
                    <a:pt x="384613" y="258375"/>
                    <a:pt x="366544" y="287775"/>
                  </a:cubicBezTo>
                  <a:lnTo>
                    <a:pt x="366544" y="290310"/>
                  </a:lnTo>
                  <a:lnTo>
                    <a:pt x="279257" y="444980"/>
                  </a:lnTo>
                  <a:lnTo>
                    <a:pt x="95953" y="444980"/>
                  </a:lnTo>
                  <a:lnTo>
                    <a:pt x="21759" y="278055"/>
                  </a:lnTo>
                  <a:cubicBezTo>
                    <a:pt x="-23151" y="193303"/>
                    <a:pt x="3298" y="89463"/>
                    <a:pt x="83733" y="34640"/>
                  </a:cubicBezTo>
                  <a:cubicBezTo>
                    <a:pt x="116902" y="11929"/>
                    <a:pt x="156574" y="-187"/>
                    <a:pt x="197207" y="-13"/>
                  </a:cubicBezTo>
                  <a:cubicBezTo>
                    <a:pt x="305923" y="-13"/>
                    <a:pt x="394040" y="85317"/>
                    <a:pt x="394040" y="190577"/>
                  </a:cubicBezTo>
                  <a:close/>
                </a:path>
              </a:pathLst>
            </a:custGeom>
            <a:solidFill>
              <a:srgbClr val="E2BC00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1DFB08D-8F06-413B-9D7A-518A590CEEA1}"/>
                </a:ext>
              </a:extLst>
            </p:cNvPr>
            <p:cNvSpPr/>
            <p:nvPr/>
          </p:nvSpPr>
          <p:spPr>
            <a:xfrm>
              <a:off x="5083910" y="1660837"/>
              <a:ext cx="296294" cy="417617"/>
            </a:xfrm>
            <a:custGeom>
              <a:avLst/>
              <a:gdLst>
                <a:gd name="connsiteX0" fmla="*/ 296278 w 296294"/>
                <a:gd name="connsiteY0" fmla="*/ 159396 h 417617"/>
                <a:gd name="connsiteX1" fmla="*/ 215100 w 296294"/>
                <a:gd name="connsiteY1" fmla="*/ 417602 h 417617"/>
                <a:gd name="connsiteX2" fmla="*/ 95953 w 296294"/>
                <a:gd name="connsiteY2" fmla="*/ 417602 h 417617"/>
                <a:gd name="connsiteX3" fmla="*/ 21759 w 296294"/>
                <a:gd name="connsiteY3" fmla="*/ 250677 h 417617"/>
                <a:gd name="connsiteX4" fmla="*/ 83733 w 296294"/>
                <a:gd name="connsiteY4" fmla="*/ 7261 h 417617"/>
                <a:gd name="connsiteX5" fmla="*/ 288815 w 296294"/>
                <a:gd name="connsiteY5" fmla="*/ 111169 h 417617"/>
                <a:gd name="connsiteX6" fmla="*/ 296278 w 296294"/>
                <a:gd name="connsiteY6" fmla="*/ 159396 h 41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294" h="417617">
                  <a:moveTo>
                    <a:pt x="296278" y="159396"/>
                  </a:moveTo>
                  <a:cubicBezTo>
                    <a:pt x="291913" y="243915"/>
                    <a:pt x="215100" y="417602"/>
                    <a:pt x="215100" y="417602"/>
                  </a:cubicBezTo>
                  <a:lnTo>
                    <a:pt x="95953" y="417602"/>
                  </a:lnTo>
                  <a:lnTo>
                    <a:pt x="21759" y="250677"/>
                  </a:lnTo>
                  <a:cubicBezTo>
                    <a:pt x="-23151" y="165925"/>
                    <a:pt x="3298" y="62085"/>
                    <a:pt x="83733" y="7261"/>
                  </a:cubicBezTo>
                  <a:cubicBezTo>
                    <a:pt x="170017" y="-18880"/>
                    <a:pt x="261799" y="27639"/>
                    <a:pt x="288815" y="111169"/>
                  </a:cubicBezTo>
                  <a:cubicBezTo>
                    <a:pt x="293834" y="126776"/>
                    <a:pt x="296365" y="143042"/>
                    <a:pt x="296278" y="159396"/>
                  </a:cubicBezTo>
                  <a:close/>
                </a:path>
              </a:pathLst>
            </a:custGeom>
            <a:solidFill>
              <a:srgbClr val="FFD200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F7D53C6-950F-4D14-A23E-2C587DD64ECE}"/>
                </a:ext>
              </a:extLst>
            </p:cNvPr>
            <p:cNvSpPr/>
            <p:nvPr/>
          </p:nvSpPr>
          <p:spPr>
            <a:xfrm>
              <a:off x="5176822" y="2078032"/>
              <a:ext cx="183303" cy="141569"/>
            </a:xfrm>
            <a:custGeom>
              <a:avLst/>
              <a:gdLst>
                <a:gd name="connsiteX0" fmla="*/ 3055 w 183303"/>
                <a:gd name="connsiteY0" fmla="*/ 0 h 141569"/>
                <a:gd name="connsiteX1" fmla="*/ 183304 w 183303"/>
                <a:gd name="connsiteY1" fmla="*/ 0 h 141569"/>
                <a:gd name="connsiteX2" fmla="*/ 183304 w 183303"/>
                <a:gd name="connsiteY2" fmla="*/ 0 h 141569"/>
                <a:gd name="connsiteX3" fmla="*/ 183304 w 183303"/>
                <a:gd name="connsiteY3" fmla="*/ 57050 h 141569"/>
                <a:gd name="connsiteX4" fmla="*/ 96016 w 183303"/>
                <a:gd name="connsiteY4" fmla="*/ 141570 h 141569"/>
                <a:gd name="connsiteX5" fmla="*/ 87287 w 183303"/>
                <a:gd name="connsiteY5" fmla="*/ 141570 h 141569"/>
                <a:gd name="connsiteX6" fmla="*/ 0 w 183303"/>
                <a:gd name="connsiteY6" fmla="*/ 57050 h 141569"/>
                <a:gd name="connsiteX7" fmla="*/ 0 w 183303"/>
                <a:gd name="connsiteY7" fmla="*/ 0 h 141569"/>
                <a:gd name="connsiteX8" fmla="*/ 3055 w 183303"/>
                <a:gd name="connsiteY8" fmla="*/ 0 h 14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303" h="141569">
                  <a:moveTo>
                    <a:pt x="3055" y="0"/>
                  </a:moveTo>
                  <a:lnTo>
                    <a:pt x="183304" y="0"/>
                  </a:lnTo>
                  <a:lnTo>
                    <a:pt x="183304" y="0"/>
                  </a:lnTo>
                  <a:lnTo>
                    <a:pt x="183304" y="57050"/>
                  </a:lnTo>
                  <a:cubicBezTo>
                    <a:pt x="183304" y="103730"/>
                    <a:pt x="144243" y="141570"/>
                    <a:pt x="96016" y="141570"/>
                  </a:cubicBezTo>
                  <a:lnTo>
                    <a:pt x="87287" y="141570"/>
                  </a:lnTo>
                  <a:cubicBezTo>
                    <a:pt x="39061" y="141570"/>
                    <a:pt x="0" y="103730"/>
                    <a:pt x="0" y="57050"/>
                  </a:cubicBezTo>
                  <a:lnTo>
                    <a:pt x="0" y="0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B762A-3C4B-499D-8145-6284B3EA2A16}"/>
                </a:ext>
              </a:extLst>
            </p:cNvPr>
            <p:cNvSpPr/>
            <p:nvPr/>
          </p:nvSpPr>
          <p:spPr>
            <a:xfrm>
              <a:off x="5190719" y="1867380"/>
              <a:ext cx="164322" cy="221447"/>
            </a:xfrm>
            <a:custGeom>
              <a:avLst/>
              <a:gdLst>
                <a:gd name="connsiteX0" fmla="*/ 41517 w 164322"/>
                <a:gd name="connsiteY0" fmla="*/ 217399 h 221447"/>
                <a:gd name="connsiteX1" fmla="*/ 34534 w 164322"/>
                <a:gd name="connsiteY1" fmla="*/ 211905 h 221447"/>
                <a:gd name="connsiteX2" fmla="*/ 55 w 164322"/>
                <a:gd name="connsiteY2" fmla="*/ 37373 h 221447"/>
                <a:gd name="connsiteX3" fmla="*/ 55 w 164322"/>
                <a:gd name="connsiteY3" fmla="*/ 37373 h 221447"/>
                <a:gd name="connsiteX4" fmla="*/ 55 w 164322"/>
                <a:gd name="connsiteY4" fmla="*/ 37373 h 221447"/>
                <a:gd name="connsiteX5" fmla="*/ 5729 w 164322"/>
                <a:gd name="connsiteY5" fmla="*/ 29766 h 221447"/>
                <a:gd name="connsiteX6" fmla="*/ 24496 w 164322"/>
                <a:gd name="connsiteY6" fmla="*/ 29766 h 221447"/>
                <a:gd name="connsiteX7" fmla="*/ 40207 w 164322"/>
                <a:gd name="connsiteY7" fmla="*/ 22159 h 221447"/>
                <a:gd name="connsiteX8" fmla="*/ 45445 w 164322"/>
                <a:gd name="connsiteY8" fmla="*/ 12439 h 221447"/>
                <a:gd name="connsiteX9" fmla="*/ 62466 w 164322"/>
                <a:gd name="connsiteY9" fmla="*/ 14552 h 221447"/>
                <a:gd name="connsiteX10" fmla="*/ 67703 w 164322"/>
                <a:gd name="connsiteY10" fmla="*/ 25540 h 221447"/>
                <a:gd name="connsiteX11" fmla="*/ 72940 w 164322"/>
                <a:gd name="connsiteY11" fmla="*/ 45402 h 221447"/>
                <a:gd name="connsiteX12" fmla="*/ 72940 w 164322"/>
                <a:gd name="connsiteY12" fmla="*/ 42444 h 221447"/>
                <a:gd name="connsiteX13" fmla="*/ 78178 w 164322"/>
                <a:gd name="connsiteY13" fmla="*/ 30188 h 221447"/>
                <a:gd name="connsiteX14" fmla="*/ 93016 w 164322"/>
                <a:gd name="connsiteY14" fmla="*/ 24695 h 221447"/>
                <a:gd name="connsiteX15" fmla="*/ 105673 w 164322"/>
                <a:gd name="connsiteY15" fmla="*/ 30611 h 221447"/>
                <a:gd name="connsiteX16" fmla="*/ 112656 w 164322"/>
                <a:gd name="connsiteY16" fmla="*/ 8213 h 221447"/>
                <a:gd name="connsiteX17" fmla="*/ 122694 w 164322"/>
                <a:gd name="connsiteY17" fmla="*/ 184 h 221447"/>
                <a:gd name="connsiteX18" fmla="*/ 132296 w 164322"/>
                <a:gd name="connsiteY18" fmla="*/ 8213 h 221447"/>
                <a:gd name="connsiteX19" fmla="*/ 135351 w 164322"/>
                <a:gd name="connsiteY19" fmla="*/ 26385 h 221447"/>
                <a:gd name="connsiteX20" fmla="*/ 135351 w 164322"/>
                <a:gd name="connsiteY20" fmla="*/ 31879 h 221447"/>
                <a:gd name="connsiteX21" fmla="*/ 140588 w 164322"/>
                <a:gd name="connsiteY21" fmla="*/ 31879 h 221447"/>
                <a:gd name="connsiteX22" fmla="*/ 146262 w 164322"/>
                <a:gd name="connsiteY22" fmla="*/ 31879 h 221447"/>
                <a:gd name="connsiteX23" fmla="*/ 158482 w 164322"/>
                <a:gd name="connsiteY23" fmla="*/ 31879 h 221447"/>
                <a:gd name="connsiteX24" fmla="*/ 163719 w 164322"/>
                <a:gd name="connsiteY24" fmla="*/ 34414 h 221447"/>
                <a:gd name="connsiteX25" fmla="*/ 163719 w 164322"/>
                <a:gd name="connsiteY25" fmla="*/ 39908 h 221447"/>
                <a:gd name="connsiteX26" fmla="*/ 128368 w 164322"/>
                <a:gd name="connsiteY26" fmla="*/ 214863 h 221447"/>
                <a:gd name="connsiteX27" fmla="*/ 121210 w 164322"/>
                <a:gd name="connsiteY27" fmla="*/ 221430 h 221447"/>
                <a:gd name="connsiteX28" fmla="*/ 114402 w 164322"/>
                <a:gd name="connsiteY28" fmla="*/ 214483 h 221447"/>
                <a:gd name="connsiteX29" fmla="*/ 114838 w 164322"/>
                <a:gd name="connsiteY29" fmla="*/ 212327 h 221447"/>
                <a:gd name="connsiteX30" fmla="*/ 148444 w 164322"/>
                <a:gd name="connsiteY30" fmla="*/ 45402 h 221447"/>
                <a:gd name="connsiteX31" fmla="*/ 141461 w 164322"/>
                <a:gd name="connsiteY31" fmla="*/ 45402 h 221447"/>
                <a:gd name="connsiteX32" fmla="*/ 122258 w 164322"/>
                <a:gd name="connsiteY32" fmla="*/ 40753 h 221447"/>
                <a:gd name="connsiteX33" fmla="*/ 119202 w 164322"/>
                <a:gd name="connsiteY33" fmla="*/ 29343 h 221447"/>
                <a:gd name="connsiteX34" fmla="*/ 119202 w 164322"/>
                <a:gd name="connsiteY34" fmla="*/ 29343 h 221447"/>
                <a:gd name="connsiteX35" fmla="*/ 116147 w 164322"/>
                <a:gd name="connsiteY35" fmla="*/ 39486 h 221447"/>
                <a:gd name="connsiteX36" fmla="*/ 102181 w 164322"/>
                <a:gd name="connsiteY36" fmla="*/ 50473 h 221447"/>
                <a:gd name="connsiteX37" fmla="*/ 93453 w 164322"/>
                <a:gd name="connsiteY37" fmla="*/ 43711 h 221447"/>
                <a:gd name="connsiteX38" fmla="*/ 89961 w 164322"/>
                <a:gd name="connsiteY38" fmla="*/ 41176 h 221447"/>
                <a:gd name="connsiteX39" fmla="*/ 86906 w 164322"/>
                <a:gd name="connsiteY39" fmla="*/ 41176 h 221447"/>
                <a:gd name="connsiteX40" fmla="*/ 84288 w 164322"/>
                <a:gd name="connsiteY40" fmla="*/ 47515 h 221447"/>
                <a:gd name="connsiteX41" fmla="*/ 80360 w 164322"/>
                <a:gd name="connsiteY41" fmla="*/ 58502 h 221447"/>
                <a:gd name="connsiteX42" fmla="*/ 64212 w 164322"/>
                <a:gd name="connsiteY42" fmla="*/ 63574 h 221447"/>
                <a:gd name="connsiteX43" fmla="*/ 57228 w 164322"/>
                <a:gd name="connsiteY43" fmla="*/ 53431 h 221447"/>
                <a:gd name="connsiteX44" fmla="*/ 51555 w 164322"/>
                <a:gd name="connsiteY44" fmla="*/ 30611 h 221447"/>
                <a:gd name="connsiteX45" fmla="*/ 51555 w 164322"/>
                <a:gd name="connsiteY45" fmla="*/ 28075 h 221447"/>
                <a:gd name="connsiteX46" fmla="*/ 22750 w 164322"/>
                <a:gd name="connsiteY46" fmla="*/ 45402 h 221447"/>
                <a:gd name="connsiteX47" fmla="*/ 13585 w 164322"/>
                <a:gd name="connsiteY47" fmla="*/ 45402 h 221447"/>
                <a:gd name="connsiteX48" fmla="*/ 46318 w 164322"/>
                <a:gd name="connsiteY48" fmla="*/ 212327 h 221447"/>
                <a:gd name="connsiteX49" fmla="*/ 41342 w 164322"/>
                <a:gd name="connsiteY49" fmla="*/ 219883 h 221447"/>
                <a:gd name="connsiteX50" fmla="*/ 41080 w 164322"/>
                <a:gd name="connsiteY50" fmla="*/ 219934 h 2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64322" h="221447">
                  <a:moveTo>
                    <a:pt x="41517" y="217399"/>
                  </a:moveTo>
                  <a:cubicBezTo>
                    <a:pt x="38069" y="217652"/>
                    <a:pt x="34970" y="215239"/>
                    <a:pt x="34534" y="211905"/>
                  </a:cubicBezTo>
                  <a:cubicBezTo>
                    <a:pt x="5292" y="63574"/>
                    <a:pt x="928" y="40753"/>
                    <a:pt x="55" y="37373"/>
                  </a:cubicBezTo>
                  <a:lnTo>
                    <a:pt x="55" y="37373"/>
                  </a:lnTo>
                  <a:lnTo>
                    <a:pt x="55" y="37373"/>
                  </a:lnTo>
                  <a:cubicBezTo>
                    <a:pt x="-468" y="33772"/>
                    <a:pt x="2019" y="30412"/>
                    <a:pt x="5729" y="29766"/>
                  </a:cubicBezTo>
                  <a:lnTo>
                    <a:pt x="24496" y="29766"/>
                  </a:lnTo>
                  <a:cubicBezTo>
                    <a:pt x="34970" y="29766"/>
                    <a:pt x="38462" y="29766"/>
                    <a:pt x="40207" y="22159"/>
                  </a:cubicBezTo>
                  <a:cubicBezTo>
                    <a:pt x="40688" y="18415"/>
                    <a:pt x="42564" y="14962"/>
                    <a:pt x="45445" y="12439"/>
                  </a:cubicBezTo>
                  <a:cubicBezTo>
                    <a:pt x="50813" y="8742"/>
                    <a:pt x="58232" y="9663"/>
                    <a:pt x="62466" y="14552"/>
                  </a:cubicBezTo>
                  <a:cubicBezTo>
                    <a:pt x="65259" y="17654"/>
                    <a:pt x="67092" y="21470"/>
                    <a:pt x="67703" y="25540"/>
                  </a:cubicBezTo>
                  <a:lnTo>
                    <a:pt x="72940" y="45402"/>
                  </a:lnTo>
                  <a:cubicBezTo>
                    <a:pt x="72940" y="45402"/>
                    <a:pt x="72940" y="45402"/>
                    <a:pt x="72940" y="42444"/>
                  </a:cubicBezTo>
                  <a:cubicBezTo>
                    <a:pt x="73726" y="38036"/>
                    <a:pt x="75515" y="33852"/>
                    <a:pt x="78178" y="30188"/>
                  </a:cubicBezTo>
                  <a:cubicBezTo>
                    <a:pt x="81975" y="26216"/>
                    <a:pt x="87474" y="24183"/>
                    <a:pt x="93016" y="24695"/>
                  </a:cubicBezTo>
                  <a:cubicBezTo>
                    <a:pt x="97861" y="25045"/>
                    <a:pt x="102356" y="27163"/>
                    <a:pt x="105673" y="30611"/>
                  </a:cubicBezTo>
                  <a:cubicBezTo>
                    <a:pt x="105673" y="23004"/>
                    <a:pt x="110037" y="15398"/>
                    <a:pt x="112656" y="8213"/>
                  </a:cubicBezTo>
                  <a:cubicBezTo>
                    <a:pt x="115275" y="1029"/>
                    <a:pt x="121385" y="-661"/>
                    <a:pt x="122694" y="184"/>
                  </a:cubicBezTo>
                  <a:cubicBezTo>
                    <a:pt x="127451" y="315"/>
                    <a:pt x="131467" y="3671"/>
                    <a:pt x="132296" y="8213"/>
                  </a:cubicBezTo>
                  <a:cubicBezTo>
                    <a:pt x="133998" y="14147"/>
                    <a:pt x="135001" y="20236"/>
                    <a:pt x="135351" y="26385"/>
                  </a:cubicBezTo>
                  <a:cubicBezTo>
                    <a:pt x="135001" y="28202"/>
                    <a:pt x="135001" y="30062"/>
                    <a:pt x="135351" y="31879"/>
                  </a:cubicBezTo>
                  <a:lnTo>
                    <a:pt x="140588" y="31879"/>
                  </a:lnTo>
                  <a:lnTo>
                    <a:pt x="146262" y="31879"/>
                  </a:lnTo>
                  <a:lnTo>
                    <a:pt x="158482" y="31879"/>
                  </a:lnTo>
                  <a:cubicBezTo>
                    <a:pt x="160533" y="31942"/>
                    <a:pt x="162454" y="32868"/>
                    <a:pt x="163719" y="34414"/>
                  </a:cubicBezTo>
                  <a:cubicBezTo>
                    <a:pt x="164505" y="36164"/>
                    <a:pt x="164505" y="38159"/>
                    <a:pt x="163719" y="39908"/>
                  </a:cubicBezTo>
                  <a:lnTo>
                    <a:pt x="128368" y="214863"/>
                  </a:lnTo>
                  <a:cubicBezTo>
                    <a:pt x="128280" y="218595"/>
                    <a:pt x="125051" y="221536"/>
                    <a:pt x="121210" y="221430"/>
                  </a:cubicBezTo>
                  <a:cubicBezTo>
                    <a:pt x="117326" y="221329"/>
                    <a:pt x="114314" y="218214"/>
                    <a:pt x="114402" y="214483"/>
                  </a:cubicBezTo>
                  <a:cubicBezTo>
                    <a:pt x="114446" y="213747"/>
                    <a:pt x="114576" y="213020"/>
                    <a:pt x="114838" y="212327"/>
                  </a:cubicBezTo>
                  <a:lnTo>
                    <a:pt x="148444" y="45402"/>
                  </a:lnTo>
                  <a:lnTo>
                    <a:pt x="141461" y="45402"/>
                  </a:lnTo>
                  <a:cubicBezTo>
                    <a:pt x="136224" y="45402"/>
                    <a:pt x="127058" y="47938"/>
                    <a:pt x="122258" y="40753"/>
                  </a:cubicBezTo>
                  <a:cubicBezTo>
                    <a:pt x="120294" y="37254"/>
                    <a:pt x="119246" y="33333"/>
                    <a:pt x="119202" y="29343"/>
                  </a:cubicBezTo>
                  <a:lnTo>
                    <a:pt x="119202" y="29343"/>
                  </a:lnTo>
                  <a:cubicBezTo>
                    <a:pt x="118373" y="32779"/>
                    <a:pt x="117369" y="36164"/>
                    <a:pt x="116147" y="39486"/>
                  </a:cubicBezTo>
                  <a:cubicBezTo>
                    <a:pt x="113529" y="49205"/>
                    <a:pt x="106982" y="51318"/>
                    <a:pt x="102181" y="50473"/>
                  </a:cubicBezTo>
                  <a:cubicBezTo>
                    <a:pt x="98385" y="49543"/>
                    <a:pt x="95199" y="47080"/>
                    <a:pt x="93453" y="43711"/>
                  </a:cubicBezTo>
                  <a:cubicBezTo>
                    <a:pt x="93453" y="43711"/>
                    <a:pt x="93453" y="41176"/>
                    <a:pt x="89961" y="41176"/>
                  </a:cubicBezTo>
                  <a:cubicBezTo>
                    <a:pt x="89001" y="40648"/>
                    <a:pt x="87867" y="40648"/>
                    <a:pt x="86906" y="41176"/>
                  </a:cubicBezTo>
                  <a:cubicBezTo>
                    <a:pt x="85597" y="43103"/>
                    <a:pt x="84724" y="45258"/>
                    <a:pt x="84288" y="47515"/>
                  </a:cubicBezTo>
                  <a:cubicBezTo>
                    <a:pt x="83502" y="51335"/>
                    <a:pt x="82193" y="55033"/>
                    <a:pt x="80360" y="58502"/>
                  </a:cubicBezTo>
                  <a:cubicBezTo>
                    <a:pt x="76868" y="63658"/>
                    <a:pt x="70147" y="65771"/>
                    <a:pt x="64212" y="63574"/>
                  </a:cubicBezTo>
                  <a:cubicBezTo>
                    <a:pt x="60589" y="61211"/>
                    <a:pt x="58102" y="57568"/>
                    <a:pt x="57228" y="53431"/>
                  </a:cubicBezTo>
                  <a:lnTo>
                    <a:pt x="51555" y="30611"/>
                  </a:lnTo>
                  <a:cubicBezTo>
                    <a:pt x="51729" y="29774"/>
                    <a:pt x="51729" y="28912"/>
                    <a:pt x="51555" y="28075"/>
                  </a:cubicBezTo>
                  <a:cubicBezTo>
                    <a:pt x="47627" y="39904"/>
                    <a:pt x="35450" y="47240"/>
                    <a:pt x="22750" y="45402"/>
                  </a:cubicBezTo>
                  <a:lnTo>
                    <a:pt x="13585" y="45402"/>
                  </a:lnTo>
                  <a:cubicBezTo>
                    <a:pt x="20131" y="80055"/>
                    <a:pt x="46318" y="212327"/>
                    <a:pt x="46318" y="212327"/>
                  </a:cubicBezTo>
                  <a:cubicBezTo>
                    <a:pt x="47103" y="215746"/>
                    <a:pt x="44877" y="219131"/>
                    <a:pt x="41342" y="219883"/>
                  </a:cubicBezTo>
                  <a:cubicBezTo>
                    <a:pt x="41255" y="219905"/>
                    <a:pt x="41168" y="219917"/>
                    <a:pt x="41080" y="219934"/>
                  </a:cubicBezTo>
                  <a:close/>
                </a:path>
              </a:pathLst>
            </a:custGeom>
            <a:solidFill>
              <a:srgbClr val="6C63FF"/>
            </a:solidFill>
            <a:ln w="43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68948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DCA8B4-46BB-4596-AA65-3C7EA1735073}"/>
              </a:ext>
            </a:extLst>
          </p:cNvPr>
          <p:cNvGrpSpPr/>
          <p:nvPr/>
        </p:nvGrpSpPr>
        <p:grpSpPr>
          <a:xfrm>
            <a:off x="3615370" y="1025917"/>
            <a:ext cx="8411528" cy="1544639"/>
            <a:chOff x="3615370" y="1310397"/>
            <a:chExt cx="8411528" cy="1544639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2188F60E-1821-4320-83B3-DBF54415D1C8}"/>
                </a:ext>
              </a:extLst>
            </p:cNvPr>
            <p:cNvSpPr/>
            <p:nvPr/>
          </p:nvSpPr>
          <p:spPr>
            <a:xfrm>
              <a:off x="3615370" y="1310397"/>
              <a:ext cx="8411528" cy="1544639"/>
            </a:xfrm>
            <a:prstGeom prst="roundRect">
              <a:avLst/>
            </a:prstGeom>
            <a:solidFill>
              <a:srgbClr val="E3ECFC"/>
            </a:solidFill>
            <a:ln>
              <a:solidFill>
                <a:schemeClr val="bg1"/>
              </a:solidFill>
            </a:ln>
            <a:effectLst>
              <a:outerShdw blurRad="558800" dist="1397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6B6338-4BAB-4AC1-A4D6-3590BD8EC19B}"/>
                </a:ext>
              </a:extLst>
            </p:cNvPr>
            <p:cNvSpPr txBox="1"/>
            <p:nvPr/>
          </p:nvSpPr>
          <p:spPr>
            <a:xfrm>
              <a:off x="3740205" y="1679712"/>
              <a:ext cx="8219006" cy="11546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600" dirty="0"/>
                <a:t>                    </a:t>
              </a:r>
              <a:r>
                <a:rPr lang="en-US" sz="1600" dirty="0">
                  <a:solidFill>
                    <a:srgbClr val="24285B"/>
                  </a:solidFill>
                </a:rPr>
                <a:t>Proses </a:t>
              </a:r>
              <a:r>
                <a:rPr lang="en-US" sz="1600" dirty="0" err="1">
                  <a:solidFill>
                    <a:srgbClr val="24285B"/>
                  </a:solidFill>
                </a:rPr>
                <a:t>dalam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menduga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atau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memperkirakan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kejadian</a:t>
              </a:r>
              <a:r>
                <a:rPr lang="en-US" sz="1600" dirty="0">
                  <a:solidFill>
                    <a:srgbClr val="24285B"/>
                  </a:solidFill>
                </a:rPr>
                <a:t> yang </a:t>
              </a:r>
              <a:r>
                <a:rPr lang="en-US" sz="1600" dirty="0" err="1">
                  <a:solidFill>
                    <a:srgbClr val="24285B"/>
                  </a:solidFill>
                </a:rPr>
                <a:t>terjadi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diwaku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mendatang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dengan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memanfaatkan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informasi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atau</a:t>
              </a:r>
              <a:r>
                <a:rPr lang="en-US" sz="1600" dirty="0">
                  <a:solidFill>
                    <a:srgbClr val="24285B"/>
                  </a:solidFill>
                </a:rPr>
                <a:t> data yang </a:t>
              </a:r>
              <a:r>
                <a:rPr lang="en-US" sz="1600" dirty="0" err="1">
                  <a:solidFill>
                    <a:srgbClr val="24285B"/>
                  </a:solidFill>
                </a:rPr>
                <a:t>relevan</a:t>
              </a:r>
              <a:r>
                <a:rPr lang="en-US" sz="1600" dirty="0">
                  <a:solidFill>
                    <a:srgbClr val="24285B"/>
                  </a:solidFill>
                </a:rPr>
                <a:t> pada </a:t>
              </a:r>
              <a:r>
                <a:rPr lang="en-US" sz="1600" dirty="0" err="1">
                  <a:solidFill>
                    <a:srgbClr val="24285B"/>
                  </a:solidFill>
                </a:rPr>
                <a:t>waktu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sebelumnya</a:t>
              </a:r>
              <a:r>
                <a:rPr lang="en-US" sz="1600" dirty="0">
                  <a:solidFill>
                    <a:srgbClr val="24285B"/>
                  </a:solidFill>
                </a:rPr>
                <a:t> (</a:t>
              </a:r>
              <a:r>
                <a:rPr lang="en-US" sz="1600" dirty="0" err="1">
                  <a:solidFill>
                    <a:srgbClr val="24285B"/>
                  </a:solidFill>
                </a:rPr>
                <a:t>historis</a:t>
              </a:r>
              <a:r>
                <a:rPr lang="en-US" sz="1600" dirty="0">
                  <a:solidFill>
                    <a:srgbClr val="24285B"/>
                  </a:solidFill>
                </a:rPr>
                <a:t>) </a:t>
              </a:r>
              <a:r>
                <a:rPr lang="en-US" sz="1600" dirty="0" err="1">
                  <a:solidFill>
                    <a:srgbClr val="24285B"/>
                  </a:solidFill>
                </a:rPr>
                <a:t>melalui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metode</a:t>
              </a:r>
              <a:r>
                <a:rPr lang="en-US" sz="1600" dirty="0">
                  <a:solidFill>
                    <a:srgbClr val="24285B"/>
                  </a:solidFill>
                </a:rPr>
                <a:t> </a:t>
              </a:r>
              <a:r>
                <a:rPr lang="en-US" sz="1600" dirty="0" err="1">
                  <a:solidFill>
                    <a:srgbClr val="24285B"/>
                  </a:solidFill>
                </a:rPr>
                <a:t>ilmiah</a:t>
              </a:r>
              <a:r>
                <a:rPr lang="en-US" sz="1600" dirty="0">
                  <a:solidFill>
                    <a:srgbClr val="24285B"/>
                  </a:solidFill>
                </a:rPr>
                <a:t> [2].</a:t>
              </a:r>
              <a:endParaRPr lang="ko-KR" altLang="en-US" sz="1300" dirty="0">
                <a:solidFill>
                  <a:srgbClr val="24285B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798CE9-7393-4B57-A454-52D3AE71362A}"/>
                </a:ext>
              </a:extLst>
            </p:cNvPr>
            <p:cNvSpPr/>
            <p:nvPr/>
          </p:nvSpPr>
          <p:spPr>
            <a:xfrm>
              <a:off x="4702479" y="1310397"/>
              <a:ext cx="2453942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just"/>
              <a:r>
                <a:rPr lang="en-US" sz="2800" b="1" dirty="0" err="1">
                  <a:solidFill>
                    <a:srgbClr val="6C63FF"/>
                  </a:solidFill>
                </a:rPr>
                <a:t>Prediksi</a:t>
              </a:r>
              <a:r>
                <a:rPr lang="en-US" sz="2800" b="1" dirty="0">
                  <a:solidFill>
                    <a:srgbClr val="6C63FF"/>
                  </a:solidFill>
                </a:rPr>
                <a:t> </a:t>
              </a:r>
              <a:r>
                <a:rPr lang="en-US" sz="2800" b="1" dirty="0" err="1">
                  <a:solidFill>
                    <a:srgbClr val="6C63FF"/>
                  </a:solidFill>
                </a:rPr>
                <a:t>Saham</a:t>
              </a:r>
              <a:endParaRPr lang="en-US" sz="2800" b="1" dirty="0">
                <a:solidFill>
                  <a:srgbClr val="6C63FF"/>
                </a:solidFill>
              </a:endParaRPr>
            </a:p>
          </p:txBody>
        </p:sp>
        <p:pic>
          <p:nvPicPr>
            <p:cNvPr id="33" name="Graphic 32" descr="Bar graph with upward trend">
              <a:extLst>
                <a:ext uri="{FF2B5EF4-FFF2-40B4-BE49-F238E27FC236}">
                  <a16:creationId xmlns:a16="http://schemas.microsoft.com/office/drawing/2014/main" id="{804A1B95-550C-4D5E-A5FB-E57302815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7551" y="1453407"/>
              <a:ext cx="794325" cy="76041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1CDFA1-BC7D-4308-B5AB-54C647DF2392}"/>
              </a:ext>
            </a:extLst>
          </p:cNvPr>
          <p:cNvGrpSpPr/>
          <p:nvPr/>
        </p:nvGrpSpPr>
        <p:grpSpPr>
          <a:xfrm>
            <a:off x="3638862" y="2823394"/>
            <a:ext cx="8411528" cy="1608101"/>
            <a:chOff x="3638862" y="2823394"/>
            <a:chExt cx="8411528" cy="1608101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578231A1-AEA4-4ABF-B809-8B3D6E9B81D1}"/>
                </a:ext>
              </a:extLst>
            </p:cNvPr>
            <p:cNvSpPr/>
            <p:nvPr/>
          </p:nvSpPr>
          <p:spPr>
            <a:xfrm>
              <a:off x="3638862" y="2823394"/>
              <a:ext cx="8411528" cy="1608101"/>
            </a:xfrm>
            <a:prstGeom prst="roundRect">
              <a:avLst/>
            </a:prstGeom>
            <a:solidFill>
              <a:srgbClr val="E3ECFC"/>
            </a:solidFill>
            <a:ln>
              <a:solidFill>
                <a:schemeClr val="bg1"/>
              </a:solidFill>
            </a:ln>
            <a:effectLst>
              <a:outerShdw blurRad="558800" dist="1397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A923EFC-9986-4063-B2A6-F572F6707BAC}"/>
                </a:ext>
              </a:extLst>
            </p:cNvPr>
            <p:cNvGrpSpPr/>
            <p:nvPr/>
          </p:nvGrpSpPr>
          <p:grpSpPr>
            <a:xfrm>
              <a:off x="3736276" y="2848122"/>
              <a:ext cx="8261536" cy="1551741"/>
              <a:chOff x="3588617" y="3195335"/>
              <a:chExt cx="7877202" cy="155174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DBE4E3D-66FA-4566-A94C-F5FDEECD9030}"/>
                  </a:ext>
                </a:extLst>
              </p:cNvPr>
              <p:cNvSpPr txBox="1"/>
              <p:nvPr/>
            </p:nvSpPr>
            <p:spPr>
              <a:xfrm>
                <a:off x="3597646" y="3592401"/>
                <a:ext cx="7868173" cy="1154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 dirty="0"/>
                  <a:t>                 </a:t>
                </a:r>
                <a:r>
                  <a:rPr lang="en-US" sz="1600" dirty="0" err="1"/>
                  <a:t>Merupakan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sebuah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surat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berharga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dikeluarkan</a:t>
                </a:r>
                <a:r>
                  <a:rPr lang="en-US" sz="1600" dirty="0"/>
                  <a:t> oleh </a:t>
                </a:r>
                <a:r>
                  <a:rPr lang="en-US" sz="1600" dirty="0" err="1"/>
                  <a:t>sebuah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perusahaan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baik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Swasta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maupun</a:t>
                </a:r>
                <a:r>
                  <a:rPr lang="en-US" sz="1600" dirty="0"/>
                  <a:t> BUMN yang </a:t>
                </a:r>
                <a:r>
                  <a:rPr lang="en-US" sz="1600" dirty="0" err="1"/>
                  <a:t>mencari</a:t>
                </a:r>
                <a:r>
                  <a:rPr lang="en-US" sz="1600" dirty="0"/>
                  <a:t> modal </a:t>
                </a:r>
                <a:r>
                  <a:rPr lang="en-US" sz="1600" dirty="0" err="1"/>
                  <a:t>dari</a:t>
                </a:r>
                <a:r>
                  <a:rPr lang="en-US" sz="1600" dirty="0"/>
                  <a:t> bursa </a:t>
                </a:r>
                <a:r>
                  <a:rPr lang="en-US" sz="1600" dirty="0" err="1"/>
                  <a:t>efek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cara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menerbitkan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efek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atau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bisa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disebut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emiten</a:t>
                </a:r>
                <a:r>
                  <a:rPr lang="en-US" sz="1600" dirty="0"/>
                  <a:t> [6].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7BE47A-9C8B-4DC7-8B18-C3312B7251C9}"/>
                  </a:ext>
                </a:extLst>
              </p:cNvPr>
              <p:cNvSpPr/>
              <p:nvPr/>
            </p:nvSpPr>
            <p:spPr>
              <a:xfrm>
                <a:off x="4437204" y="3195335"/>
                <a:ext cx="11389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2800" b="1" dirty="0" err="1">
                    <a:solidFill>
                      <a:srgbClr val="6C63FF"/>
                    </a:solidFill>
                  </a:rPr>
                  <a:t>Saham</a:t>
                </a:r>
                <a:endParaRPr lang="en-US" sz="2800" b="1" dirty="0">
                  <a:solidFill>
                    <a:srgbClr val="6C63FF"/>
                  </a:solidFill>
                </a:endParaRPr>
              </a:p>
            </p:txBody>
          </p:sp>
          <p:pic>
            <p:nvPicPr>
              <p:cNvPr id="37" name="Graphic 36" descr="Contract">
                <a:extLst>
                  <a:ext uri="{FF2B5EF4-FFF2-40B4-BE49-F238E27FC236}">
                    <a16:creationId xmlns:a16="http://schemas.microsoft.com/office/drawing/2014/main" id="{F6BCE894-863B-4A34-9120-A86694181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88617" y="3270796"/>
                <a:ext cx="830508" cy="820348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F61CEE-CA0C-4742-80DE-142AE54A16A2}"/>
              </a:ext>
            </a:extLst>
          </p:cNvPr>
          <p:cNvGrpSpPr/>
          <p:nvPr/>
        </p:nvGrpSpPr>
        <p:grpSpPr>
          <a:xfrm>
            <a:off x="3609811" y="4744848"/>
            <a:ext cx="8411528" cy="1580289"/>
            <a:chOff x="3609811" y="4744848"/>
            <a:chExt cx="8411528" cy="1580289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49D60EA9-00EE-451B-A8A9-8E73AE21458B}"/>
                </a:ext>
              </a:extLst>
            </p:cNvPr>
            <p:cNvSpPr/>
            <p:nvPr/>
          </p:nvSpPr>
          <p:spPr>
            <a:xfrm>
              <a:off x="3609811" y="4744848"/>
              <a:ext cx="8411528" cy="1580289"/>
            </a:xfrm>
            <a:prstGeom prst="roundRect">
              <a:avLst/>
            </a:prstGeom>
            <a:solidFill>
              <a:srgbClr val="E3ECFC"/>
            </a:solidFill>
            <a:ln>
              <a:solidFill>
                <a:schemeClr val="bg1"/>
              </a:solidFill>
            </a:ln>
            <a:effectLst>
              <a:outerShdw blurRad="558800" dist="1397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5E1A765-1B76-43E0-965E-52AE5AB6E18F}"/>
                </a:ext>
              </a:extLst>
            </p:cNvPr>
            <p:cNvGrpSpPr/>
            <p:nvPr/>
          </p:nvGrpSpPr>
          <p:grpSpPr>
            <a:xfrm>
              <a:off x="3672521" y="4803762"/>
              <a:ext cx="8335329" cy="1477119"/>
              <a:chOff x="3558446" y="4751837"/>
              <a:chExt cx="7868172" cy="147711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14A509-86B7-4035-9406-8F7AC88E3EFA}"/>
                  </a:ext>
                </a:extLst>
              </p:cNvPr>
              <p:cNvSpPr txBox="1"/>
              <p:nvPr/>
            </p:nvSpPr>
            <p:spPr>
              <a:xfrm>
                <a:off x="3558446" y="5074281"/>
                <a:ext cx="7868172" cy="1154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 dirty="0"/>
                  <a:t>                  </a:t>
                </a:r>
                <a:r>
                  <a:rPr lang="en-US" sz="1600" dirty="0" err="1"/>
                  <a:t>Merupakan</a:t>
                </a:r>
                <a:r>
                  <a:rPr lang="en-US" sz="1600" dirty="0"/>
                  <a:t> salah </a:t>
                </a:r>
                <a:r>
                  <a:rPr lang="en-US" sz="1600" dirty="0" err="1"/>
                  <a:t>satu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metode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dari</a:t>
                </a:r>
                <a:r>
                  <a:rPr lang="en-US" sz="1600" i="1" dirty="0"/>
                  <a:t> Recurrent Neural Network</a:t>
                </a:r>
                <a:r>
                  <a:rPr lang="en-US" sz="1600" dirty="0"/>
                  <a:t> (RNN). LSTM </a:t>
                </a:r>
                <a:r>
                  <a:rPr lang="en-US" sz="1600" dirty="0" err="1"/>
                  <a:t>diajukan</a:t>
                </a:r>
                <a:r>
                  <a:rPr lang="en-US" sz="1600" dirty="0"/>
                  <a:t> oleh Sepp </a:t>
                </a:r>
                <a:r>
                  <a:rPr lang="en-US" sz="1600" dirty="0" err="1"/>
                  <a:t>Hochreiter</a:t>
                </a:r>
                <a:r>
                  <a:rPr lang="en-US" sz="1600" dirty="0"/>
                  <a:t> dan Jurgen </a:t>
                </a:r>
                <a:r>
                  <a:rPr lang="en-US" sz="1600" dirty="0" err="1"/>
                  <a:t>Schimidhuber</a:t>
                </a:r>
                <a:r>
                  <a:rPr lang="en-US" sz="1600" dirty="0"/>
                  <a:t> pada </a:t>
                </a:r>
                <a:r>
                  <a:rPr lang="en-US" sz="1600" dirty="0" err="1"/>
                  <a:t>tahun</a:t>
                </a:r>
                <a:r>
                  <a:rPr lang="en-US" sz="1600" dirty="0"/>
                  <a:t> 1927. LSTM di </a:t>
                </a:r>
                <a:r>
                  <a:rPr lang="en-US" sz="1600" i="1" dirty="0"/>
                  <a:t>design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menghindari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masalah</a:t>
                </a:r>
                <a:r>
                  <a:rPr lang="en-US" sz="1600" dirty="0"/>
                  <a:t> </a:t>
                </a:r>
                <a:r>
                  <a:rPr lang="en-US" sz="1600" i="1" dirty="0"/>
                  <a:t>long term dependency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ada</a:t>
                </a:r>
                <a:r>
                  <a:rPr lang="en-US" sz="1600" dirty="0"/>
                  <a:t> pada RNN (Grave, 2014) [4]. 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044CD46-16C9-4010-BF0C-9CF7AA01FA73}"/>
                  </a:ext>
                </a:extLst>
              </p:cNvPr>
              <p:cNvSpPr/>
              <p:nvPr/>
            </p:nvSpPr>
            <p:spPr>
              <a:xfrm>
                <a:off x="4234662" y="4780096"/>
                <a:ext cx="346302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2000" b="1" i="1" dirty="0">
                    <a:solidFill>
                      <a:srgbClr val="6C63FF"/>
                    </a:solidFill>
                  </a:rPr>
                  <a:t>Long Short Term Memory </a:t>
                </a:r>
                <a:r>
                  <a:rPr lang="en-US" sz="2000" b="1" dirty="0">
                    <a:solidFill>
                      <a:srgbClr val="6C63FF"/>
                    </a:solidFill>
                  </a:rPr>
                  <a:t>(LSTM)</a:t>
                </a:r>
              </a:p>
            </p:txBody>
          </p:sp>
          <p:pic>
            <p:nvPicPr>
              <p:cNvPr id="47" name="Graphic 46" descr="Robot">
                <a:extLst>
                  <a:ext uri="{FF2B5EF4-FFF2-40B4-BE49-F238E27FC236}">
                    <a16:creationId xmlns:a16="http://schemas.microsoft.com/office/drawing/2014/main" id="{D5FDDCA0-95B8-469A-9BE9-383B2DBF3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59399" y="4751837"/>
                <a:ext cx="829119" cy="829119"/>
              </a:xfrm>
              <a:prstGeom prst="rect">
                <a:avLst/>
              </a:prstGeom>
            </p:spPr>
          </p:pic>
        </p:grp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331BAF9-0B1B-4AC3-BFCD-0B5645DD45B1}"/>
              </a:ext>
            </a:extLst>
          </p:cNvPr>
          <p:cNvSpPr/>
          <p:nvPr/>
        </p:nvSpPr>
        <p:spPr>
          <a:xfrm rot="8823016">
            <a:off x="-167860" y="1052578"/>
            <a:ext cx="3294107" cy="4887478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solidFill>
            <a:srgbClr val="6C63FF">
              <a:alpha val="18000"/>
            </a:srgbClr>
          </a:soli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FA8BEE-52B6-4E0D-82A4-D77116E3FD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232086" y="1290005"/>
            <a:ext cx="5609166" cy="4858101"/>
          </a:xfrm>
          <a:prstGeom prst="rect">
            <a:avLst/>
          </a:prstGeom>
        </p:spPr>
      </p:pic>
      <p:sp>
        <p:nvSpPr>
          <p:cNvPr id="19" name="Rectangle 34">
            <a:extLst>
              <a:ext uri="{FF2B5EF4-FFF2-40B4-BE49-F238E27FC236}">
                <a16:creationId xmlns:a16="http://schemas.microsoft.com/office/drawing/2014/main" id="{0FB40B4A-874F-45D8-AF9F-651B05573DAD}"/>
              </a:ext>
            </a:extLst>
          </p:cNvPr>
          <p:cNvSpPr/>
          <p:nvPr/>
        </p:nvSpPr>
        <p:spPr>
          <a:xfrm rot="10800000" flipH="1">
            <a:off x="5029200" y="-1"/>
            <a:ext cx="7162800" cy="169786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28318 w 4267200"/>
              <a:gd name="connsiteY0" fmla="*/ 1551819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28318 w 4267200"/>
              <a:gd name="connsiteY4" fmla="*/ 1551819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28318" y="1551819"/>
                </a:moveTo>
                <a:cubicBezTo>
                  <a:pt x="65571" y="78619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28318" y="1551819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4ED7BCD3-2FBC-4C96-9A38-59D3A6D72ECF}"/>
              </a:ext>
            </a:extLst>
          </p:cNvPr>
          <p:cNvSpPr txBox="1">
            <a:spLocks/>
          </p:cNvSpPr>
          <p:nvPr/>
        </p:nvSpPr>
        <p:spPr>
          <a:xfrm>
            <a:off x="5929450" y="92212"/>
            <a:ext cx="6097448" cy="60104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id-ID" altLang="ja-JP" sz="4800" spc="600" dirty="0">
                <a:solidFill>
                  <a:schemeClr val="bg1"/>
                </a:solidFill>
                <a:latin typeface="Calibri Light (Headings)"/>
              </a:rPr>
              <a:t>Latar</a:t>
            </a:r>
            <a:r>
              <a:rPr kumimoji="1" lang="id-ID" altLang="ja-JP" sz="4800" spc="600" dirty="0">
                <a:latin typeface="Calibri Light (Headings)"/>
              </a:rPr>
              <a:t> </a:t>
            </a:r>
            <a:r>
              <a:rPr kumimoji="1" lang="id-ID" altLang="ja-JP" sz="4800" spc="600" dirty="0">
                <a:solidFill>
                  <a:schemeClr val="bg1"/>
                </a:solidFill>
                <a:latin typeface="Calibri Light (Headings)"/>
              </a:rPr>
              <a:t>Belakang</a:t>
            </a:r>
            <a:endParaRPr lang="en-US" sz="4800" spc="6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58DA136A-C971-40F1-9A1E-BA4400826B2D}"/>
              </a:ext>
            </a:extLst>
          </p:cNvPr>
          <p:cNvSpPr/>
          <p:nvPr/>
        </p:nvSpPr>
        <p:spPr>
          <a:xfrm rot="10800000">
            <a:off x="0" y="0"/>
            <a:ext cx="3032974" cy="1229360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369B1F-EBCA-4483-9E8D-1FE263DF3CE5}"/>
              </a:ext>
            </a:extLst>
          </p:cNvPr>
          <p:cNvSpPr/>
          <p:nvPr/>
        </p:nvSpPr>
        <p:spPr>
          <a:xfrm rot="1362494">
            <a:off x="3053118" y="281498"/>
            <a:ext cx="649464" cy="304967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D0D7EA-ECE9-469D-B612-38769EDBC6E9}"/>
              </a:ext>
            </a:extLst>
          </p:cNvPr>
          <p:cNvSpPr/>
          <p:nvPr/>
        </p:nvSpPr>
        <p:spPr>
          <a:xfrm rot="743197">
            <a:off x="2742678" y="431468"/>
            <a:ext cx="244454" cy="300128"/>
          </a:xfrm>
          <a:prstGeom prst="ellipse">
            <a:avLst/>
          </a:prstGeom>
          <a:solidFill>
            <a:srgbClr val="CBD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3" name="Rectangle 34">
            <a:extLst>
              <a:ext uri="{FF2B5EF4-FFF2-40B4-BE49-F238E27FC236}">
                <a16:creationId xmlns:a16="http://schemas.microsoft.com/office/drawing/2014/main" id="{220323A6-0455-4A0B-9C1A-D80136B67A62}"/>
              </a:ext>
            </a:extLst>
          </p:cNvPr>
          <p:cNvSpPr/>
          <p:nvPr/>
        </p:nvSpPr>
        <p:spPr>
          <a:xfrm>
            <a:off x="8656320" y="5424877"/>
            <a:ext cx="3535680" cy="1433123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1B0747A-84DD-4D06-8EC0-FDA4A9DC721B}"/>
              </a:ext>
            </a:extLst>
          </p:cNvPr>
          <p:cNvSpPr/>
          <p:nvPr/>
        </p:nvSpPr>
        <p:spPr>
          <a:xfrm rot="21112558">
            <a:off x="2570944" y="5835230"/>
            <a:ext cx="670066" cy="266869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21EBA040-5C2A-4037-9604-2F40EB2A06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3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331BAF9-0B1B-4AC3-BFCD-0B5645DD45B1}"/>
              </a:ext>
            </a:extLst>
          </p:cNvPr>
          <p:cNvSpPr/>
          <p:nvPr/>
        </p:nvSpPr>
        <p:spPr>
          <a:xfrm rot="15001991">
            <a:off x="520061" y="685428"/>
            <a:ext cx="3863119" cy="5731723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solidFill>
            <a:srgbClr val="6C63FF">
              <a:alpha val="18000"/>
            </a:srgbClr>
          </a:soli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DCA8B4-46BB-4596-AA65-3C7EA1735073}"/>
              </a:ext>
            </a:extLst>
          </p:cNvPr>
          <p:cNvGrpSpPr/>
          <p:nvPr/>
        </p:nvGrpSpPr>
        <p:grpSpPr>
          <a:xfrm>
            <a:off x="5399066" y="1025917"/>
            <a:ext cx="6627831" cy="1544639"/>
            <a:chOff x="3615370" y="1310397"/>
            <a:chExt cx="8411528" cy="1544639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2188F60E-1821-4320-83B3-DBF54415D1C8}"/>
                </a:ext>
              </a:extLst>
            </p:cNvPr>
            <p:cNvSpPr/>
            <p:nvPr/>
          </p:nvSpPr>
          <p:spPr>
            <a:xfrm>
              <a:off x="3615370" y="1310397"/>
              <a:ext cx="8411528" cy="1544639"/>
            </a:xfrm>
            <a:prstGeom prst="roundRect">
              <a:avLst/>
            </a:prstGeom>
            <a:solidFill>
              <a:srgbClr val="E3ECFC"/>
            </a:solidFill>
            <a:ln>
              <a:solidFill>
                <a:schemeClr val="bg1"/>
              </a:solidFill>
            </a:ln>
            <a:effectLst>
              <a:outerShdw blurRad="558800" dist="1397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6B6338-4BAB-4AC1-A4D6-3590BD8EC19B}"/>
                </a:ext>
              </a:extLst>
            </p:cNvPr>
            <p:cNvSpPr txBox="1"/>
            <p:nvPr/>
          </p:nvSpPr>
          <p:spPr>
            <a:xfrm>
              <a:off x="3890900" y="1758580"/>
              <a:ext cx="7820453" cy="7927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600" dirty="0">
                  <a:cs typeface="Arial" pitchFamily="34" charset="0"/>
                </a:rPr>
                <a:t>	    Data </a:t>
              </a:r>
              <a:r>
                <a:rPr lang="en-US" altLang="ko-KR" sz="1600" dirty="0" err="1">
                  <a:cs typeface="Arial" pitchFamily="34" charset="0"/>
                </a:rPr>
                <a:t>saham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tidak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mempertimbangkan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hari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libur</a:t>
              </a:r>
              <a:r>
                <a:rPr lang="en-US" altLang="ko-KR" sz="1600" dirty="0">
                  <a:cs typeface="Arial" pitchFamily="34" charset="0"/>
                </a:rPr>
                <a:t>. Dan data yang </a:t>
              </a:r>
              <a:r>
                <a:rPr lang="en-US" altLang="ko-KR" sz="1600" dirty="0" err="1">
                  <a:cs typeface="Arial" pitchFamily="34" charset="0"/>
                </a:rPr>
                <a:t>dipakai</a:t>
              </a:r>
              <a:r>
                <a:rPr lang="en-US" altLang="ko-KR" sz="1600" dirty="0">
                  <a:cs typeface="Arial" pitchFamily="34" charset="0"/>
                </a:rPr>
                <a:t> 1500 data, </a:t>
              </a:r>
              <a:r>
                <a:rPr lang="en-US" altLang="ko-KR" sz="1600" dirty="0" err="1">
                  <a:cs typeface="Arial" pitchFamily="34" charset="0"/>
                </a:rPr>
                <a:t>dari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tanggal</a:t>
              </a:r>
              <a:r>
                <a:rPr lang="en-US" altLang="ko-KR" sz="1600" dirty="0">
                  <a:cs typeface="Arial" pitchFamily="34" charset="0"/>
                </a:rPr>
                <a:t> (09/01/2014) </a:t>
              </a:r>
              <a:r>
                <a:rPr lang="en-US" altLang="ko-KR" sz="1600" dirty="0" err="1">
                  <a:cs typeface="Arial" pitchFamily="34" charset="0"/>
                </a:rPr>
                <a:t>sampai</a:t>
              </a:r>
              <a:r>
                <a:rPr lang="en-US" altLang="ko-KR" sz="1600" dirty="0">
                  <a:cs typeface="Arial" pitchFamily="34" charset="0"/>
                </a:rPr>
                <a:t> (09/01/2020)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798CE9-7393-4B57-A454-52D3AE71362A}"/>
                </a:ext>
              </a:extLst>
            </p:cNvPr>
            <p:cNvSpPr/>
            <p:nvPr/>
          </p:nvSpPr>
          <p:spPr>
            <a:xfrm>
              <a:off x="4652610" y="1370551"/>
              <a:ext cx="1976375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just"/>
              <a:r>
                <a:rPr lang="en-US" sz="2800" b="1" dirty="0">
                  <a:solidFill>
                    <a:srgbClr val="6C63FF"/>
                  </a:solidFill>
                </a:rPr>
                <a:t>Data Saham</a:t>
              </a:r>
            </a:p>
          </p:txBody>
        </p:sp>
        <p:pic>
          <p:nvPicPr>
            <p:cNvPr id="33" name="Graphic 32" descr="Bar graph with upward trend">
              <a:extLst>
                <a:ext uri="{FF2B5EF4-FFF2-40B4-BE49-F238E27FC236}">
                  <a16:creationId xmlns:a16="http://schemas.microsoft.com/office/drawing/2014/main" id="{804A1B95-550C-4D5E-A5FB-E57302815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0900" y="1490968"/>
              <a:ext cx="794325" cy="66141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2E662A6-3616-4653-98BE-4D168FABD22E}"/>
              </a:ext>
            </a:extLst>
          </p:cNvPr>
          <p:cNvGrpSpPr/>
          <p:nvPr/>
        </p:nvGrpSpPr>
        <p:grpSpPr>
          <a:xfrm>
            <a:off x="5422558" y="2823394"/>
            <a:ext cx="6627831" cy="1608101"/>
            <a:chOff x="3638862" y="2823394"/>
            <a:chExt cx="8411528" cy="1608101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578231A1-AEA4-4ABF-B809-8B3D6E9B81D1}"/>
                </a:ext>
              </a:extLst>
            </p:cNvPr>
            <p:cNvSpPr/>
            <p:nvPr/>
          </p:nvSpPr>
          <p:spPr>
            <a:xfrm>
              <a:off x="3638862" y="2823394"/>
              <a:ext cx="8411528" cy="1608101"/>
            </a:xfrm>
            <a:prstGeom prst="roundRect">
              <a:avLst/>
            </a:prstGeom>
            <a:solidFill>
              <a:srgbClr val="E3ECFC"/>
            </a:solidFill>
            <a:ln>
              <a:solidFill>
                <a:schemeClr val="bg1"/>
              </a:solidFill>
            </a:ln>
            <a:effectLst>
              <a:outerShdw blurRad="558800" dist="1397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A923EFC-9986-4063-B2A6-F572F6707BAC}"/>
                </a:ext>
              </a:extLst>
            </p:cNvPr>
            <p:cNvGrpSpPr/>
            <p:nvPr/>
          </p:nvGrpSpPr>
          <p:grpSpPr>
            <a:xfrm>
              <a:off x="3736276" y="2848122"/>
              <a:ext cx="8143038" cy="1217883"/>
              <a:chOff x="3588617" y="3195335"/>
              <a:chExt cx="7764217" cy="121788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DBE4E3D-66FA-4566-A94C-F5FDEECD9030}"/>
                  </a:ext>
                </a:extLst>
              </p:cNvPr>
              <p:cNvSpPr txBox="1"/>
              <p:nvPr/>
            </p:nvSpPr>
            <p:spPr>
              <a:xfrm>
                <a:off x="3647778" y="3620437"/>
                <a:ext cx="7705056" cy="7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 dirty="0"/>
                  <a:t>              </a:t>
                </a:r>
                <a:r>
                  <a:rPr lang="en-US" altLang="ko-KR" sz="1600" dirty="0">
                    <a:cs typeface="Arial" pitchFamily="34" charset="0"/>
                  </a:rPr>
                  <a:t>Data yang </a:t>
                </a:r>
                <a:r>
                  <a:rPr lang="en-US" altLang="ko-KR" sz="1600" dirty="0" err="1">
                    <a:cs typeface="Arial" pitchFamily="34" charset="0"/>
                  </a:rPr>
                  <a:t>akan</a:t>
                </a:r>
                <a:r>
                  <a:rPr lang="en-US" altLang="ko-KR" sz="1600" dirty="0"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cs typeface="Arial" pitchFamily="34" charset="0"/>
                  </a:rPr>
                  <a:t>digunakan</a:t>
                </a:r>
                <a:r>
                  <a:rPr lang="en-US" altLang="ko-KR" sz="1600" dirty="0">
                    <a:cs typeface="Arial" pitchFamily="34" charset="0"/>
                  </a:rPr>
                  <a:t> pada </a:t>
                </a:r>
                <a:r>
                  <a:rPr lang="en-US" altLang="ko-KR" sz="1600" dirty="0" err="1">
                    <a:cs typeface="Arial" pitchFamily="34" charset="0"/>
                  </a:rPr>
                  <a:t>penelitian</a:t>
                </a:r>
                <a:r>
                  <a:rPr lang="en-US" altLang="ko-KR" sz="1600" dirty="0"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cs typeface="Arial" pitchFamily="34" charset="0"/>
                  </a:rPr>
                  <a:t>ini</a:t>
                </a:r>
                <a:r>
                  <a:rPr lang="en-US" altLang="ko-KR" sz="1600" dirty="0"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cs typeface="Arial" pitchFamily="34" charset="0"/>
                  </a:rPr>
                  <a:t>adalah</a:t>
                </a:r>
                <a:r>
                  <a:rPr lang="en-US" altLang="ko-KR" sz="1600" dirty="0"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cs typeface="Arial" pitchFamily="34" charset="0"/>
                  </a:rPr>
                  <a:t>harga</a:t>
                </a:r>
                <a:r>
                  <a:rPr lang="en-US" altLang="ko-KR" sz="1600" dirty="0"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cs typeface="Arial" pitchFamily="34" charset="0"/>
                  </a:rPr>
                  <a:t>saham</a:t>
                </a:r>
                <a:r>
                  <a:rPr lang="en-US" altLang="ko-KR" sz="1600" dirty="0">
                    <a:cs typeface="Arial" pitchFamily="34" charset="0"/>
                  </a:rPr>
                  <a:t> PT Semen Indonesia (Persero) </a:t>
                </a:r>
                <a:r>
                  <a:rPr lang="en-US" altLang="ko-KR" sz="1600" dirty="0" err="1">
                    <a:cs typeface="Arial" pitchFamily="34" charset="0"/>
                  </a:rPr>
                  <a:t>Tbk</a:t>
                </a:r>
                <a:r>
                  <a:rPr lang="en-US" altLang="ko-KR" sz="1600" dirty="0"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cs typeface="Arial" pitchFamily="34" charset="0"/>
                  </a:rPr>
                  <a:t>saat</a:t>
                </a:r>
                <a:r>
                  <a:rPr lang="en-US" altLang="ko-KR" sz="1600" dirty="0"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cs typeface="Arial" pitchFamily="34" charset="0"/>
                  </a:rPr>
                  <a:t>harga</a:t>
                </a:r>
                <a:r>
                  <a:rPr lang="en-US" altLang="ko-KR" sz="1600" dirty="0">
                    <a:cs typeface="Arial" pitchFamily="34" charset="0"/>
                  </a:rPr>
                  <a:t> </a:t>
                </a:r>
                <a:r>
                  <a:rPr lang="en-US" altLang="ko-KR" sz="1600" dirty="0" err="1">
                    <a:cs typeface="Arial" pitchFamily="34" charset="0"/>
                  </a:rPr>
                  <a:t>penutupan</a:t>
                </a:r>
                <a:r>
                  <a:rPr lang="en-US" altLang="ko-KR" sz="1600" dirty="0">
                    <a:cs typeface="Arial" pitchFamily="34" charset="0"/>
                  </a:rPr>
                  <a:t>. </a:t>
                </a:r>
                <a:endParaRPr lang="ko-KR" altLang="en-US" sz="1600" dirty="0">
                  <a:cs typeface="Arial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7BE47A-9C8B-4DC7-8B18-C3312B7251C9}"/>
                  </a:ext>
                </a:extLst>
              </p:cNvPr>
              <p:cNvSpPr/>
              <p:nvPr/>
            </p:nvSpPr>
            <p:spPr>
              <a:xfrm>
                <a:off x="4437204" y="3195335"/>
                <a:ext cx="11389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2800" b="1" dirty="0" err="1">
                    <a:solidFill>
                      <a:srgbClr val="6C63FF"/>
                    </a:solidFill>
                  </a:rPr>
                  <a:t>Saham</a:t>
                </a:r>
                <a:endParaRPr lang="en-US" sz="2800" b="1" dirty="0">
                  <a:solidFill>
                    <a:srgbClr val="6C63FF"/>
                  </a:solidFill>
                </a:endParaRPr>
              </a:p>
            </p:txBody>
          </p:sp>
          <p:pic>
            <p:nvPicPr>
              <p:cNvPr id="37" name="Graphic 36" descr="Contract">
                <a:extLst>
                  <a:ext uri="{FF2B5EF4-FFF2-40B4-BE49-F238E27FC236}">
                    <a16:creationId xmlns:a16="http://schemas.microsoft.com/office/drawing/2014/main" id="{F6BCE894-863B-4A34-9120-A86694181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88617" y="3351006"/>
                <a:ext cx="830508" cy="672892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4B28A7-F845-4895-A32F-E597FF2ED62B}"/>
              </a:ext>
            </a:extLst>
          </p:cNvPr>
          <p:cNvGrpSpPr/>
          <p:nvPr/>
        </p:nvGrpSpPr>
        <p:grpSpPr>
          <a:xfrm>
            <a:off x="5422557" y="4737617"/>
            <a:ext cx="6598781" cy="1587520"/>
            <a:chOff x="3609811" y="4737617"/>
            <a:chExt cx="8411528" cy="1587520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49D60EA9-00EE-451B-A8A9-8E73AE21458B}"/>
                </a:ext>
              </a:extLst>
            </p:cNvPr>
            <p:cNvSpPr/>
            <p:nvPr/>
          </p:nvSpPr>
          <p:spPr>
            <a:xfrm>
              <a:off x="3609811" y="4744848"/>
              <a:ext cx="8411528" cy="1580289"/>
            </a:xfrm>
            <a:prstGeom prst="roundRect">
              <a:avLst/>
            </a:prstGeom>
            <a:solidFill>
              <a:srgbClr val="E3ECFC"/>
            </a:solidFill>
            <a:ln>
              <a:solidFill>
                <a:schemeClr val="bg1"/>
              </a:solidFill>
            </a:ln>
            <a:effectLst>
              <a:outerShdw blurRad="558800" dist="1397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5E1A765-1B76-43E0-965E-52AE5AB6E18F}"/>
                </a:ext>
              </a:extLst>
            </p:cNvPr>
            <p:cNvGrpSpPr/>
            <p:nvPr/>
          </p:nvGrpSpPr>
          <p:grpSpPr>
            <a:xfrm>
              <a:off x="3686010" y="4737617"/>
              <a:ext cx="8194296" cy="1567609"/>
              <a:chOff x="3571179" y="4685692"/>
              <a:chExt cx="7735043" cy="156760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14A509-86B7-4035-9406-8F7AC88E3EFA}"/>
                  </a:ext>
                </a:extLst>
              </p:cNvPr>
              <p:cNvSpPr txBox="1"/>
              <p:nvPr/>
            </p:nvSpPr>
            <p:spPr>
              <a:xfrm>
                <a:off x="3571179" y="5091188"/>
                <a:ext cx="7735043" cy="1162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 dirty="0"/>
                  <a:t>              </a:t>
                </a:r>
                <a:r>
                  <a:rPr lang="en-US" sz="1600" dirty="0" err="1"/>
                  <a:t>Metode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digunakan</a:t>
                </a:r>
                <a:r>
                  <a:rPr lang="en-US" sz="1600" dirty="0"/>
                  <a:t> LSTM (</a:t>
                </a:r>
                <a:r>
                  <a:rPr lang="en-US" sz="1600" i="1" dirty="0"/>
                  <a:t>Long-Short Term Memory</a:t>
                </a:r>
                <a:r>
                  <a:rPr lang="en-US" sz="1600" dirty="0"/>
                  <a:t>) </a:t>
                </a: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banyak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urutan</a:t>
                </a:r>
                <a:r>
                  <a:rPr lang="en-US" sz="1600" dirty="0"/>
                  <a:t> 5 LSTM di </a:t>
                </a:r>
                <a:r>
                  <a:rPr lang="en-US" sz="1600" i="1" dirty="0"/>
                  <a:t>design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menghindari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masalah</a:t>
                </a:r>
                <a:r>
                  <a:rPr lang="en-US" sz="1600" dirty="0"/>
                  <a:t> </a:t>
                </a:r>
                <a:r>
                  <a:rPr lang="en-US" sz="1600" i="1" dirty="0"/>
                  <a:t>long term dependency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ada</a:t>
                </a:r>
                <a:r>
                  <a:rPr lang="en-US" sz="1600" dirty="0"/>
                  <a:t> pada RNN (Grave, 2014) [4]. 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044CD46-16C9-4010-BF0C-9CF7AA01FA73}"/>
                  </a:ext>
                </a:extLst>
              </p:cNvPr>
              <p:cNvSpPr/>
              <p:nvPr/>
            </p:nvSpPr>
            <p:spPr>
              <a:xfrm>
                <a:off x="4352162" y="4685692"/>
                <a:ext cx="12729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2800" b="1" i="1" dirty="0" err="1">
                    <a:solidFill>
                      <a:srgbClr val="6C63FF"/>
                    </a:solidFill>
                  </a:rPr>
                  <a:t>Metode</a:t>
                </a:r>
                <a:endParaRPr lang="en-US" sz="2800" b="1" dirty="0">
                  <a:solidFill>
                    <a:srgbClr val="6C63FF"/>
                  </a:solidFill>
                </a:endParaRPr>
              </a:p>
            </p:txBody>
          </p:sp>
          <p:pic>
            <p:nvPicPr>
              <p:cNvPr id="47" name="Graphic 46" descr="Robot">
                <a:extLst>
                  <a:ext uri="{FF2B5EF4-FFF2-40B4-BE49-F238E27FC236}">
                    <a16:creationId xmlns:a16="http://schemas.microsoft.com/office/drawing/2014/main" id="{D5FDDCA0-95B8-469A-9BE9-383B2DBF3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50438" y="4777835"/>
                <a:ext cx="753246" cy="675684"/>
              </a:xfrm>
              <a:prstGeom prst="rect">
                <a:avLst/>
              </a:prstGeom>
            </p:spPr>
          </p:pic>
        </p:grpSp>
      </p:grpSp>
      <p:sp>
        <p:nvSpPr>
          <p:cNvPr id="19" name="Rectangle 34">
            <a:extLst>
              <a:ext uri="{FF2B5EF4-FFF2-40B4-BE49-F238E27FC236}">
                <a16:creationId xmlns:a16="http://schemas.microsoft.com/office/drawing/2014/main" id="{0FB40B4A-874F-45D8-AF9F-651B05573DAD}"/>
              </a:ext>
            </a:extLst>
          </p:cNvPr>
          <p:cNvSpPr/>
          <p:nvPr/>
        </p:nvSpPr>
        <p:spPr>
          <a:xfrm rot="10800000" flipH="1">
            <a:off x="5029200" y="-1"/>
            <a:ext cx="7162800" cy="1697862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28318 w 4267200"/>
              <a:gd name="connsiteY0" fmla="*/ 1551819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28318 w 4267200"/>
              <a:gd name="connsiteY4" fmla="*/ 1551819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28318" y="1551819"/>
                </a:moveTo>
                <a:cubicBezTo>
                  <a:pt x="65571" y="78619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28318" y="1551819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4ED7BCD3-2FBC-4C96-9A38-59D3A6D72ECF}"/>
              </a:ext>
            </a:extLst>
          </p:cNvPr>
          <p:cNvSpPr txBox="1">
            <a:spLocks/>
          </p:cNvSpPr>
          <p:nvPr/>
        </p:nvSpPr>
        <p:spPr>
          <a:xfrm>
            <a:off x="5548205" y="95821"/>
            <a:ext cx="6667174" cy="60104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id-ID" altLang="ja-JP" sz="3600" spc="600" dirty="0">
                <a:solidFill>
                  <a:schemeClr val="bg1"/>
                </a:solidFill>
                <a:latin typeface="Calibri Light (Headings)"/>
              </a:rPr>
              <a:t>Batasan-Batasan Masalah</a:t>
            </a:r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58DA136A-C971-40F1-9A1E-BA4400826B2D}"/>
              </a:ext>
            </a:extLst>
          </p:cNvPr>
          <p:cNvSpPr/>
          <p:nvPr/>
        </p:nvSpPr>
        <p:spPr>
          <a:xfrm rot="10800000">
            <a:off x="0" y="0"/>
            <a:ext cx="3032974" cy="1229360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57573" y="447040"/>
                  <a:pt x="3122507" y="248920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369B1F-EBCA-4483-9E8D-1FE263DF3CE5}"/>
              </a:ext>
            </a:extLst>
          </p:cNvPr>
          <p:cNvSpPr/>
          <p:nvPr/>
        </p:nvSpPr>
        <p:spPr>
          <a:xfrm rot="1362494">
            <a:off x="3053118" y="281498"/>
            <a:ext cx="649464" cy="304967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D0D7EA-ECE9-469D-B612-38769EDBC6E9}"/>
              </a:ext>
            </a:extLst>
          </p:cNvPr>
          <p:cNvSpPr/>
          <p:nvPr/>
        </p:nvSpPr>
        <p:spPr>
          <a:xfrm rot="743197">
            <a:off x="2742678" y="431468"/>
            <a:ext cx="244454" cy="300128"/>
          </a:xfrm>
          <a:prstGeom prst="ellipse">
            <a:avLst/>
          </a:prstGeom>
          <a:solidFill>
            <a:srgbClr val="CBD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3" name="Rectangle 34">
            <a:extLst>
              <a:ext uri="{FF2B5EF4-FFF2-40B4-BE49-F238E27FC236}">
                <a16:creationId xmlns:a16="http://schemas.microsoft.com/office/drawing/2014/main" id="{220323A6-0455-4A0B-9C1A-D80136B67A62}"/>
              </a:ext>
            </a:extLst>
          </p:cNvPr>
          <p:cNvSpPr/>
          <p:nvPr/>
        </p:nvSpPr>
        <p:spPr>
          <a:xfrm>
            <a:off x="8656320" y="5424877"/>
            <a:ext cx="3535680" cy="1433123"/>
          </a:xfrm>
          <a:custGeom>
            <a:avLst/>
            <a:gdLst>
              <a:gd name="connsiteX0" fmla="*/ 0 w 4267200"/>
              <a:gd name="connsiteY0" fmla="*/ 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0 w 4267200"/>
              <a:gd name="connsiteY4" fmla="*/ 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158240 h 1191151"/>
              <a:gd name="connsiteX1" fmla="*/ 4267200 w 4267200"/>
              <a:gd name="connsiteY1" fmla="*/ 0 h 1191151"/>
              <a:gd name="connsiteX2" fmla="*/ 4267200 w 4267200"/>
              <a:gd name="connsiteY2" fmla="*/ 1191151 h 1191151"/>
              <a:gd name="connsiteX3" fmla="*/ 0 w 4267200"/>
              <a:gd name="connsiteY3" fmla="*/ 1191151 h 1191151"/>
              <a:gd name="connsiteX4" fmla="*/ 10160 w 4267200"/>
              <a:gd name="connsiteY4" fmla="*/ 1158240 h 119115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  <a:gd name="connsiteX0" fmla="*/ 10160 w 4267200"/>
              <a:gd name="connsiteY0" fmla="*/ 1696720 h 1729631"/>
              <a:gd name="connsiteX1" fmla="*/ 4267200 w 4267200"/>
              <a:gd name="connsiteY1" fmla="*/ 0 h 1729631"/>
              <a:gd name="connsiteX2" fmla="*/ 4267200 w 4267200"/>
              <a:gd name="connsiteY2" fmla="*/ 1729631 h 1729631"/>
              <a:gd name="connsiteX3" fmla="*/ 0 w 4267200"/>
              <a:gd name="connsiteY3" fmla="*/ 1729631 h 1729631"/>
              <a:gd name="connsiteX4" fmla="*/ 10160 w 4267200"/>
              <a:gd name="connsiteY4" fmla="*/ 1696720 h 17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729631">
                <a:moveTo>
                  <a:pt x="10160" y="1696720"/>
                </a:moveTo>
                <a:cubicBezTo>
                  <a:pt x="47413" y="223520"/>
                  <a:pt x="3264747" y="2062480"/>
                  <a:pt x="4267200" y="0"/>
                </a:cubicBezTo>
                <a:lnTo>
                  <a:pt x="4267200" y="1729631"/>
                </a:lnTo>
                <a:lnTo>
                  <a:pt x="0" y="1729631"/>
                </a:lnTo>
                <a:lnTo>
                  <a:pt x="10160" y="1696720"/>
                </a:ln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1B0747A-84DD-4D06-8EC0-FDA4A9DC721B}"/>
              </a:ext>
            </a:extLst>
          </p:cNvPr>
          <p:cNvSpPr/>
          <p:nvPr/>
        </p:nvSpPr>
        <p:spPr>
          <a:xfrm rot="21112558">
            <a:off x="1406055" y="5887984"/>
            <a:ext cx="670066" cy="266869"/>
          </a:xfrm>
          <a:prstGeom prst="ellipse">
            <a:avLst/>
          </a:pr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D58A6B-EF17-4CB4-B65A-9234481E6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333" y="1277699"/>
            <a:ext cx="6526929" cy="48951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CBBE771-3603-485A-AAB6-8AF757467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3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FF1C7AF-9285-45E8-9793-414FDEF91ECD}"/>
              </a:ext>
            </a:extLst>
          </p:cNvPr>
          <p:cNvGrpSpPr/>
          <p:nvPr/>
        </p:nvGrpSpPr>
        <p:grpSpPr>
          <a:xfrm>
            <a:off x="4094480" y="1353675"/>
            <a:ext cx="7951998" cy="2078278"/>
            <a:chOff x="4094480" y="1353675"/>
            <a:chExt cx="7951998" cy="207827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D4B0178-1E18-4BA7-8FF7-F9C8B54980B2}"/>
                </a:ext>
              </a:extLst>
            </p:cNvPr>
            <p:cNvSpPr/>
            <p:nvPr/>
          </p:nvSpPr>
          <p:spPr>
            <a:xfrm>
              <a:off x="4094480" y="1398116"/>
              <a:ext cx="7951998" cy="2033837"/>
            </a:xfrm>
            <a:prstGeom prst="roundRect">
              <a:avLst/>
            </a:prstGeom>
            <a:solidFill>
              <a:srgbClr val="E3ECFC"/>
            </a:solidFill>
            <a:ln>
              <a:solidFill>
                <a:schemeClr val="bg1"/>
              </a:solidFill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AD988B0-254D-4BBF-96CE-BE696DB67DDC}"/>
                </a:ext>
              </a:extLst>
            </p:cNvPr>
            <p:cNvGrpSpPr/>
            <p:nvPr/>
          </p:nvGrpSpPr>
          <p:grpSpPr>
            <a:xfrm>
              <a:off x="4241929" y="1353675"/>
              <a:ext cx="7489390" cy="1983620"/>
              <a:chOff x="3737971" y="733617"/>
              <a:chExt cx="7169703" cy="19836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6B6338-4BAB-4AC1-A4D6-3590BD8EC19B}"/>
                  </a:ext>
                </a:extLst>
              </p:cNvPr>
              <p:cNvSpPr txBox="1"/>
              <p:nvPr/>
            </p:nvSpPr>
            <p:spPr>
              <a:xfrm>
                <a:off x="4962281" y="733617"/>
                <a:ext cx="5945393" cy="198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400" b="1" dirty="0" err="1">
                    <a:solidFill>
                      <a:srgbClr val="6C63FF"/>
                    </a:solidFill>
                  </a:rPr>
                  <a:t>Tujuan</a:t>
                </a:r>
                <a:r>
                  <a:rPr lang="en-US" sz="2400" b="1" dirty="0">
                    <a:solidFill>
                      <a:srgbClr val="6C63FF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6C63FF"/>
                    </a:solidFill>
                  </a:rPr>
                  <a:t>Penelitihan</a:t>
                </a:r>
                <a:endParaRPr lang="en-US" sz="2400" b="1" dirty="0">
                  <a:solidFill>
                    <a:srgbClr val="6C63FF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000" dirty="0" err="1"/>
                  <a:t>Mengetahui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tingkat</a:t>
                </a:r>
                <a:r>
                  <a:rPr lang="en-US" sz="2000" dirty="0"/>
                  <a:t> error yang </a:t>
                </a:r>
                <a:r>
                  <a:rPr lang="en-US" sz="2000" dirty="0" err="1"/>
                  <a:t>dihasilkan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dalam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memprediksi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Harga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saham</a:t>
                </a:r>
                <a:r>
                  <a:rPr lang="en-US" sz="2000" dirty="0"/>
                  <a:t> PT Semen Indonesia (Persero) </a:t>
                </a:r>
                <a:r>
                  <a:rPr lang="en-US" sz="2000" dirty="0" err="1"/>
                  <a:t>Tbk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dengan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metode</a:t>
                </a:r>
                <a:r>
                  <a:rPr lang="en-US" sz="2000" dirty="0"/>
                  <a:t> LSTM </a:t>
                </a:r>
                <a:r>
                  <a:rPr lang="en-US" sz="2000" i="1" dirty="0"/>
                  <a:t>(Long-Short Term memory)</a:t>
                </a:r>
                <a:endParaRPr lang="ko-KR" alt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33" name="Graphic 32" descr="Bar graph with upward trend">
                <a:extLst>
                  <a:ext uri="{FF2B5EF4-FFF2-40B4-BE49-F238E27FC236}">
                    <a16:creationId xmlns:a16="http://schemas.microsoft.com/office/drawing/2014/main" id="{804A1B95-550C-4D5E-A5FB-E57302815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7971" y="1193215"/>
                <a:ext cx="1229415" cy="1229415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5836C0-DAAA-4CB9-970B-D0C1C0EC8C65}"/>
              </a:ext>
            </a:extLst>
          </p:cNvPr>
          <p:cNvGrpSpPr/>
          <p:nvPr/>
        </p:nvGrpSpPr>
        <p:grpSpPr>
          <a:xfrm>
            <a:off x="4094480" y="3643270"/>
            <a:ext cx="8844930" cy="2087873"/>
            <a:chOff x="4094480" y="3643270"/>
            <a:chExt cx="8844930" cy="2087873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0995583-455D-481F-87A4-2DC4F7969193}"/>
                </a:ext>
              </a:extLst>
            </p:cNvPr>
            <p:cNvSpPr/>
            <p:nvPr/>
          </p:nvSpPr>
          <p:spPr>
            <a:xfrm>
              <a:off x="4094480" y="3697306"/>
              <a:ext cx="7951998" cy="2033837"/>
            </a:xfrm>
            <a:prstGeom prst="roundRect">
              <a:avLst/>
            </a:prstGeom>
            <a:solidFill>
              <a:srgbClr val="E3ECFC"/>
            </a:solidFill>
            <a:ln>
              <a:solidFill>
                <a:schemeClr val="bg1"/>
              </a:solidFill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8FB99F-B562-42C5-A26D-F26733C0A815}"/>
                </a:ext>
              </a:extLst>
            </p:cNvPr>
            <p:cNvGrpSpPr/>
            <p:nvPr/>
          </p:nvGrpSpPr>
          <p:grpSpPr>
            <a:xfrm>
              <a:off x="4205378" y="3643270"/>
              <a:ext cx="8734032" cy="1936492"/>
              <a:chOff x="4205378" y="3643270"/>
              <a:chExt cx="8734032" cy="193649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60C9DAE-4EFC-47B5-8ABF-CE90554D262A}"/>
                  </a:ext>
                </a:extLst>
              </p:cNvPr>
              <p:cNvGrpSpPr/>
              <p:nvPr/>
            </p:nvGrpSpPr>
            <p:grpSpPr>
              <a:xfrm>
                <a:off x="4205378" y="4088026"/>
                <a:ext cx="7499502" cy="1491736"/>
                <a:chOff x="3747651" y="4487554"/>
                <a:chExt cx="7499502" cy="1491736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84A8092-1F5D-4DAF-BA29-AAEB50F92A88}"/>
                    </a:ext>
                  </a:extLst>
                </p:cNvPr>
                <p:cNvSpPr txBox="1"/>
                <p:nvPr/>
              </p:nvSpPr>
              <p:spPr>
                <a:xfrm>
                  <a:off x="5036663" y="4549668"/>
                  <a:ext cx="6210490" cy="14296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 fontAlgn="base">
                    <a:lnSpc>
                      <a:spcPct val="150000"/>
                    </a:lnSpc>
                  </a:pPr>
                  <a:r>
                    <a:rPr lang="en-US" sz="2000" dirty="0" err="1"/>
                    <a:t>Peneliti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mengetahui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tingkat</a:t>
                  </a:r>
                  <a:r>
                    <a:rPr lang="en-US" sz="2000" dirty="0"/>
                    <a:t> error yang </a:t>
                  </a:r>
                  <a:r>
                    <a:rPr lang="en-US" sz="2000" dirty="0" err="1"/>
                    <a:t>dihasilkan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dari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metode</a:t>
                  </a:r>
                  <a:r>
                    <a:rPr lang="en-US" sz="2000" dirty="0"/>
                    <a:t> </a:t>
                  </a:r>
                  <a:r>
                    <a:rPr lang="en-US" sz="2000" i="1" dirty="0"/>
                    <a:t>LSTM </a:t>
                  </a:r>
                  <a:r>
                    <a:rPr lang="en-US" sz="2000" dirty="0"/>
                    <a:t>(</a:t>
                  </a:r>
                  <a:r>
                    <a:rPr lang="en-US" sz="2000" i="1" dirty="0"/>
                    <a:t>Long-Short Term memory</a:t>
                  </a:r>
                  <a:r>
                    <a:rPr lang="en-US" sz="2000" dirty="0"/>
                    <a:t>)</a:t>
                  </a:r>
                  <a:r>
                    <a:rPr lang="en-US" sz="2000" i="1" dirty="0"/>
                    <a:t>.</a:t>
                  </a:r>
                  <a:r>
                    <a:rPr lang="en-US" sz="2000" dirty="0"/>
                    <a:t> </a:t>
                  </a:r>
                  <a:r>
                    <a:rPr lang="en-US" sz="2000" i="1" dirty="0"/>
                    <a:t> </a:t>
                  </a:r>
                  <a:r>
                    <a:rPr lang="en-US" sz="2000" dirty="0" err="1"/>
                    <a:t>untuk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sistem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prediksi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dari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bebrapa</a:t>
                  </a:r>
                  <a:r>
                    <a:rPr lang="en-US" sz="2000" dirty="0"/>
                    <a:t> scenario. </a:t>
                  </a:r>
                  <a:endParaRPr lang="id-ID" sz="2000" dirty="0"/>
                </a:p>
              </p:txBody>
            </p:sp>
            <p:pic>
              <p:nvPicPr>
                <p:cNvPr id="5" name="Graphic 4" descr="Statistics RTL">
                  <a:extLst>
                    <a:ext uri="{FF2B5EF4-FFF2-40B4-BE49-F238E27FC236}">
                      <a16:creationId xmlns:a16="http://schemas.microsoft.com/office/drawing/2014/main" id="{BC318346-81CD-4378-A90E-3650243D98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7651" y="4487554"/>
                  <a:ext cx="1233930" cy="1233930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F4A7B6-A15C-4517-9886-4E92E86A65E9}"/>
                  </a:ext>
                </a:extLst>
              </p:cNvPr>
              <p:cNvSpPr txBox="1"/>
              <p:nvPr/>
            </p:nvSpPr>
            <p:spPr>
              <a:xfrm>
                <a:off x="5456570" y="3643270"/>
                <a:ext cx="7482840" cy="589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23900" lvl="0" indent="-723900" algn="just" fontAlgn="base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6C63FF"/>
                    </a:solidFill>
                  </a:rPr>
                  <a:t>2.     </a:t>
                </a:r>
                <a:r>
                  <a:rPr lang="en-US" sz="2400" b="1" dirty="0" err="1">
                    <a:solidFill>
                      <a:srgbClr val="6C63FF"/>
                    </a:solidFill>
                  </a:rPr>
                  <a:t>Manfaat</a:t>
                </a:r>
                <a:r>
                  <a:rPr lang="en-US" sz="2400" b="1" dirty="0">
                    <a:solidFill>
                      <a:srgbClr val="6C63FF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6C63FF"/>
                    </a:solidFill>
                  </a:rPr>
                  <a:t>Penelitihan</a:t>
                </a:r>
                <a:r>
                  <a:rPr lang="en-US" sz="2400" b="1" dirty="0">
                    <a:solidFill>
                      <a:srgbClr val="6C63FF"/>
                    </a:solidFill>
                  </a:rPr>
                  <a:t> </a:t>
                </a:r>
              </a:p>
            </p:txBody>
          </p:sp>
        </p:grp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CF43349-4217-4850-AB98-3F1232B8998A}"/>
              </a:ext>
            </a:extLst>
          </p:cNvPr>
          <p:cNvSpPr/>
          <p:nvPr/>
        </p:nvSpPr>
        <p:spPr>
          <a:xfrm rot="10800000">
            <a:off x="2" y="0"/>
            <a:ext cx="12191999" cy="6858001"/>
          </a:xfrm>
          <a:custGeom>
            <a:avLst/>
            <a:gdLst>
              <a:gd name="connsiteX0" fmla="*/ 4248179 w 12191999"/>
              <a:gd name="connsiteY0" fmla="*/ 852186 h 6858001"/>
              <a:gd name="connsiteX1" fmla="*/ 4093899 w 12191999"/>
              <a:gd name="connsiteY1" fmla="*/ 795698 h 6858001"/>
              <a:gd name="connsiteX2" fmla="*/ 4399056 w 12191999"/>
              <a:gd name="connsiteY2" fmla="*/ 485356 h 6858001"/>
              <a:gd name="connsiteX3" fmla="*/ 4834017 w 12191999"/>
              <a:gd name="connsiteY3" fmla="*/ 469783 h 6858001"/>
              <a:gd name="connsiteX4" fmla="*/ 4528860 w 12191999"/>
              <a:gd name="connsiteY4" fmla="*/ 780126 h 6858001"/>
              <a:gd name="connsiteX5" fmla="*/ 4248179 w 12191999"/>
              <a:gd name="connsiteY5" fmla="*/ 852186 h 6858001"/>
              <a:gd name="connsiteX6" fmla="*/ 0 w 12191999"/>
              <a:gd name="connsiteY6" fmla="*/ 1729631 h 6858001"/>
              <a:gd name="connsiteX7" fmla="*/ 0 w 12191999"/>
              <a:gd name="connsiteY7" fmla="*/ 0 h 6858001"/>
              <a:gd name="connsiteX8" fmla="*/ 4267200 w 12191999"/>
              <a:gd name="connsiteY8" fmla="*/ 0 h 6858001"/>
              <a:gd name="connsiteX9" fmla="*/ 4257040 w 12191999"/>
              <a:gd name="connsiteY9" fmla="*/ 32911 h 6858001"/>
              <a:gd name="connsiteX10" fmla="*/ 0 w 12191999"/>
              <a:gd name="connsiteY10" fmla="*/ 1729631 h 6858001"/>
              <a:gd name="connsiteX11" fmla="*/ 9294905 w 12191999"/>
              <a:gd name="connsiteY11" fmla="*/ 6423039 h 6858001"/>
              <a:gd name="connsiteX12" fmla="*/ 9207713 w 12191999"/>
              <a:gd name="connsiteY12" fmla="*/ 6250249 h 6858001"/>
              <a:gd name="connsiteX13" fmla="*/ 9359284 w 12191999"/>
              <a:gd name="connsiteY13" fmla="*/ 6129897 h 6858001"/>
              <a:gd name="connsiteX14" fmla="*/ 9446476 w 12191999"/>
              <a:gd name="connsiteY14" fmla="*/ 6302686 h 6858001"/>
              <a:gd name="connsiteX15" fmla="*/ 9294905 w 12191999"/>
              <a:gd name="connsiteY15" fmla="*/ 6423039 h 6858001"/>
              <a:gd name="connsiteX16" fmla="*/ 8984346 w 12191999"/>
              <a:gd name="connsiteY16" fmla="*/ 6612125 h 6858001"/>
              <a:gd name="connsiteX17" fmla="*/ 8755285 w 12191999"/>
              <a:gd name="connsiteY17" fmla="*/ 6564682 h 6858001"/>
              <a:gd name="connsiteX18" fmla="*/ 8514590 w 12191999"/>
              <a:gd name="connsiteY18" fmla="*/ 6298659 h 6858001"/>
              <a:gd name="connsiteX19" fmla="*/ 8873014 w 12191999"/>
              <a:gd name="connsiteY19" fmla="*/ 6283354 h 6858001"/>
              <a:gd name="connsiteX20" fmla="*/ 9113709 w 12191999"/>
              <a:gd name="connsiteY20" fmla="*/ 6549377 h 6858001"/>
              <a:gd name="connsiteX21" fmla="*/ 8984346 w 12191999"/>
              <a:gd name="connsiteY21" fmla="*/ 6612125 h 6858001"/>
              <a:gd name="connsiteX22" fmla="*/ 12191999 w 12191999"/>
              <a:gd name="connsiteY22" fmla="*/ 6858000 h 6858001"/>
              <a:gd name="connsiteX23" fmla="*/ 9159025 w 12191999"/>
              <a:gd name="connsiteY23" fmla="*/ 6858000 h 6858001"/>
              <a:gd name="connsiteX24" fmla="*/ 9166246 w 12191999"/>
              <a:gd name="connsiteY24" fmla="*/ 6834608 h 6858001"/>
              <a:gd name="connsiteX25" fmla="*/ 12191999 w 12191999"/>
              <a:gd name="connsiteY25" fmla="*/ 5628640 h 6858001"/>
              <a:gd name="connsiteX26" fmla="*/ 7162800 w 12191999"/>
              <a:gd name="connsiteY26" fmla="*/ 6858001 h 6858001"/>
              <a:gd name="connsiteX27" fmla="*/ 0 w 12191999"/>
              <a:gd name="connsiteY27" fmla="*/ 6858001 h 6858001"/>
              <a:gd name="connsiteX28" fmla="*/ 0 w 12191999"/>
              <a:gd name="connsiteY28" fmla="*/ 5160139 h 6858001"/>
              <a:gd name="connsiteX29" fmla="*/ 7115265 w 12191999"/>
              <a:gd name="connsiteY29" fmla="*/ 6683455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1999" h="6858001">
                <a:moveTo>
                  <a:pt x="4248179" y="852186"/>
                </a:moveTo>
                <a:cubicBezTo>
                  <a:pt x="4169466" y="855004"/>
                  <a:pt x="4111821" y="836397"/>
                  <a:pt x="4093899" y="795698"/>
                </a:cubicBezTo>
                <a:cubicBezTo>
                  <a:pt x="4058055" y="714300"/>
                  <a:pt x="4194679" y="575355"/>
                  <a:pt x="4399056" y="485356"/>
                </a:cubicBezTo>
                <a:cubicBezTo>
                  <a:pt x="4603434" y="395357"/>
                  <a:pt x="4798173" y="388385"/>
                  <a:pt x="4834017" y="469783"/>
                </a:cubicBezTo>
                <a:cubicBezTo>
                  <a:pt x="4869861" y="551182"/>
                  <a:pt x="4733237" y="690127"/>
                  <a:pt x="4528860" y="780126"/>
                </a:cubicBezTo>
                <a:cubicBezTo>
                  <a:pt x="4426671" y="825125"/>
                  <a:pt x="4326891" y="849368"/>
                  <a:pt x="4248179" y="852186"/>
                </a:cubicBezTo>
                <a:close/>
                <a:moveTo>
                  <a:pt x="0" y="1729631"/>
                </a:moveTo>
                <a:lnTo>
                  <a:pt x="0" y="0"/>
                </a:lnTo>
                <a:lnTo>
                  <a:pt x="4267200" y="0"/>
                </a:lnTo>
                <a:lnTo>
                  <a:pt x="4257040" y="32911"/>
                </a:lnTo>
                <a:cubicBezTo>
                  <a:pt x="4219787" y="1506111"/>
                  <a:pt x="1002453" y="-332849"/>
                  <a:pt x="0" y="1729631"/>
                </a:cubicBezTo>
                <a:close/>
                <a:moveTo>
                  <a:pt x="9294905" y="6423039"/>
                </a:moveTo>
                <a:cubicBezTo>
                  <a:pt x="9228972" y="6408559"/>
                  <a:pt x="9189935" y="6331198"/>
                  <a:pt x="9207713" y="6250249"/>
                </a:cubicBezTo>
                <a:cubicBezTo>
                  <a:pt x="9225490" y="6169300"/>
                  <a:pt x="9293352" y="6115417"/>
                  <a:pt x="9359284" y="6129897"/>
                </a:cubicBezTo>
                <a:cubicBezTo>
                  <a:pt x="9425217" y="6144377"/>
                  <a:pt x="9464254" y="6221738"/>
                  <a:pt x="9446476" y="6302686"/>
                </a:cubicBezTo>
                <a:cubicBezTo>
                  <a:pt x="9428698" y="6383635"/>
                  <a:pt x="9360837" y="6437519"/>
                  <a:pt x="9294905" y="6423039"/>
                </a:cubicBezTo>
                <a:close/>
                <a:moveTo>
                  <a:pt x="8984346" y="6612125"/>
                </a:moveTo>
                <a:cubicBezTo>
                  <a:pt x="8919485" y="6614894"/>
                  <a:pt x="8838006" y="6599299"/>
                  <a:pt x="8755285" y="6564682"/>
                </a:cubicBezTo>
                <a:cubicBezTo>
                  <a:pt x="8589842" y="6495448"/>
                  <a:pt x="8482079" y="6376346"/>
                  <a:pt x="8514590" y="6298659"/>
                </a:cubicBezTo>
                <a:cubicBezTo>
                  <a:pt x="8547100" y="6220972"/>
                  <a:pt x="8707571" y="6214120"/>
                  <a:pt x="8873014" y="6283354"/>
                </a:cubicBezTo>
                <a:cubicBezTo>
                  <a:pt x="9038456" y="6352588"/>
                  <a:pt x="9146219" y="6471690"/>
                  <a:pt x="9113709" y="6549377"/>
                </a:cubicBezTo>
                <a:cubicBezTo>
                  <a:pt x="9097454" y="6588220"/>
                  <a:pt x="9049208" y="6609355"/>
                  <a:pt x="8984346" y="6612125"/>
                </a:cubicBezTo>
                <a:close/>
                <a:moveTo>
                  <a:pt x="12191999" y="6858000"/>
                </a:moveTo>
                <a:lnTo>
                  <a:pt x="9159025" y="6858000"/>
                </a:lnTo>
                <a:lnTo>
                  <a:pt x="9166246" y="6834608"/>
                </a:lnTo>
                <a:cubicBezTo>
                  <a:pt x="9199946" y="5946380"/>
                  <a:pt x="11378392" y="7397874"/>
                  <a:pt x="12191999" y="5628640"/>
                </a:cubicBezTo>
                <a:close/>
                <a:moveTo>
                  <a:pt x="7162800" y="6858001"/>
                </a:moveTo>
                <a:lnTo>
                  <a:pt x="0" y="6858001"/>
                </a:lnTo>
                <a:lnTo>
                  <a:pt x="0" y="5160139"/>
                </a:lnTo>
                <a:cubicBezTo>
                  <a:pt x="1682689" y="7184736"/>
                  <a:pt x="7052734" y="5237314"/>
                  <a:pt x="7115265" y="6683455"/>
                </a:cubicBezTo>
                <a:close/>
              </a:path>
            </a:pathLst>
          </a:custGeom>
          <a:solidFill>
            <a:srgbClr val="AC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4A5E594-B577-4862-B724-B92898153049}"/>
              </a:ext>
            </a:extLst>
          </p:cNvPr>
          <p:cNvSpPr/>
          <p:nvPr/>
        </p:nvSpPr>
        <p:spPr>
          <a:xfrm rot="9607683">
            <a:off x="236879" y="1591542"/>
            <a:ext cx="3294107" cy="4544999"/>
          </a:xfrm>
          <a:custGeom>
            <a:avLst/>
            <a:gdLst>
              <a:gd name="connsiteX0" fmla="*/ 1105648 w 6549302"/>
              <a:gd name="connsiteY0" fmla="*/ 4895867 h 5033072"/>
              <a:gd name="connsiteX1" fmla="*/ 456230 w 6549302"/>
              <a:gd name="connsiteY1" fmla="*/ 4616953 h 5033072"/>
              <a:gd name="connsiteX2" fmla="*/ 153 w 6549302"/>
              <a:gd name="connsiteY2" fmla="*/ 3937418 h 5033072"/>
              <a:gd name="connsiteX3" fmla="*/ 251540 w 6549302"/>
              <a:gd name="connsiteY3" fmla="*/ 3078703 h 5033072"/>
              <a:gd name="connsiteX4" fmla="*/ 593707 w 6549302"/>
              <a:gd name="connsiteY4" fmla="*/ 1923325 h 5033072"/>
              <a:gd name="connsiteX5" fmla="*/ 835930 w 6549302"/>
              <a:gd name="connsiteY5" fmla="*/ 687231 h 5033072"/>
              <a:gd name="connsiteX6" fmla="*/ 2407104 w 6549302"/>
              <a:gd name="connsiteY6" fmla="*/ 1358 h 5033072"/>
              <a:gd name="connsiteX7" fmla="*/ 3594213 w 6549302"/>
              <a:gd name="connsiteY7" fmla="*/ 177581 h 5033072"/>
              <a:gd name="connsiteX8" fmla="*/ 4685306 w 6549302"/>
              <a:gd name="connsiteY8" fmla="*/ 804291 h 5033072"/>
              <a:gd name="connsiteX9" fmla="*/ 5489660 w 6549302"/>
              <a:gd name="connsiteY9" fmla="*/ 1026154 h 5033072"/>
              <a:gd name="connsiteX10" fmla="*/ 6222438 w 6549302"/>
              <a:gd name="connsiteY10" fmla="*/ 1733157 h 5033072"/>
              <a:gd name="connsiteX11" fmla="*/ 6525762 w 6549302"/>
              <a:gd name="connsiteY11" fmla="*/ 2705128 h 5033072"/>
              <a:gd name="connsiteX12" fmla="*/ 6035643 w 6549302"/>
              <a:gd name="connsiteY12" fmla="*/ 4434814 h 5033072"/>
              <a:gd name="connsiteX13" fmla="*/ 5008706 w 6549302"/>
              <a:gd name="connsiteY13" fmla="*/ 5022645 h 5033072"/>
              <a:gd name="connsiteX14" fmla="*/ 1105648 w 6549302"/>
              <a:gd name="connsiteY14" fmla="*/ 4895867 h 50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49302" h="5033072">
                <a:moveTo>
                  <a:pt x="1105648" y="4895867"/>
                </a:moveTo>
                <a:cubicBezTo>
                  <a:pt x="868143" y="4858087"/>
                  <a:pt x="644583" y="4762030"/>
                  <a:pt x="456230" y="4616953"/>
                </a:cubicBezTo>
                <a:cubicBezTo>
                  <a:pt x="234083" y="4447915"/>
                  <a:pt x="-7267" y="4220135"/>
                  <a:pt x="153" y="3937418"/>
                </a:cubicBezTo>
                <a:cubicBezTo>
                  <a:pt x="8009" y="3637375"/>
                  <a:pt x="123664" y="3348742"/>
                  <a:pt x="251540" y="3078703"/>
                </a:cubicBezTo>
                <a:cubicBezTo>
                  <a:pt x="420442" y="2714003"/>
                  <a:pt x="656118" y="2329440"/>
                  <a:pt x="593707" y="1923325"/>
                </a:cubicBezTo>
                <a:cubicBezTo>
                  <a:pt x="532170" y="1523549"/>
                  <a:pt x="615093" y="1031225"/>
                  <a:pt x="835930" y="687231"/>
                </a:cubicBezTo>
                <a:cubicBezTo>
                  <a:pt x="1185080" y="145463"/>
                  <a:pt x="1796092" y="14036"/>
                  <a:pt x="2407104" y="1358"/>
                </a:cubicBezTo>
                <a:cubicBezTo>
                  <a:pt x="2810808" y="-6671"/>
                  <a:pt x="3226297" y="16571"/>
                  <a:pt x="3594213" y="177581"/>
                </a:cubicBezTo>
                <a:cubicBezTo>
                  <a:pt x="3980896" y="346619"/>
                  <a:pt x="4290331" y="658918"/>
                  <a:pt x="4685306" y="804291"/>
                </a:cubicBezTo>
                <a:cubicBezTo>
                  <a:pt x="4947168" y="899797"/>
                  <a:pt x="5233471" y="918814"/>
                  <a:pt x="5489660" y="1026154"/>
                </a:cubicBezTo>
                <a:cubicBezTo>
                  <a:pt x="5812187" y="1161807"/>
                  <a:pt x="6060956" y="1430578"/>
                  <a:pt x="6222438" y="1733157"/>
                </a:cubicBezTo>
                <a:cubicBezTo>
                  <a:pt x="6383920" y="2035736"/>
                  <a:pt x="6465097" y="2371700"/>
                  <a:pt x="6525762" y="2705128"/>
                </a:cubicBezTo>
                <a:cubicBezTo>
                  <a:pt x="6627888" y="3269294"/>
                  <a:pt x="6385229" y="3972917"/>
                  <a:pt x="6035643" y="4434814"/>
                </a:cubicBezTo>
                <a:cubicBezTo>
                  <a:pt x="5801276" y="4743309"/>
                  <a:pt x="5411101" y="5098713"/>
                  <a:pt x="5008706" y="5022645"/>
                </a:cubicBezTo>
                <a:cubicBezTo>
                  <a:pt x="2968799" y="4645690"/>
                  <a:pt x="3361156" y="5248312"/>
                  <a:pt x="1105648" y="4895867"/>
                </a:cubicBezTo>
                <a:close/>
              </a:path>
            </a:pathLst>
          </a:custGeom>
          <a:solidFill>
            <a:srgbClr val="6C63FF">
              <a:alpha val="18000"/>
            </a:srgbClr>
          </a:solidFill>
          <a:ln w="436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FEDDB68-036F-4E7D-9D53-C17CE808BB58}"/>
              </a:ext>
            </a:extLst>
          </p:cNvPr>
          <p:cNvSpPr txBox="1">
            <a:spLocks/>
          </p:cNvSpPr>
          <p:nvPr/>
        </p:nvSpPr>
        <p:spPr>
          <a:xfrm>
            <a:off x="5467814" y="-609427"/>
            <a:ext cx="8219005" cy="192246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kumimoji="1" lang="id-ID" altLang="ja-JP" sz="2800" b="1" spc="600" dirty="0">
                <a:solidFill>
                  <a:schemeClr val="bg1"/>
                </a:solidFill>
              </a:rPr>
              <a:t>Tujuan dan Manfaat Penelitian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60637A-F831-47C8-86F1-81D72E54E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174875" y="1331604"/>
            <a:ext cx="6301615" cy="47262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5FDC397-0F85-43E4-924F-8DDA649E0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" y="42679"/>
            <a:ext cx="532046" cy="5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2166</Words>
  <Application>Microsoft Office PowerPoint</Application>
  <PresentationFormat>Widescreen</PresentationFormat>
  <Paragraphs>651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Calibri Light</vt:lpstr>
      <vt:lpstr>Calibri Light (Headings)</vt:lpstr>
      <vt:lpstr>Cambria Math</vt:lpstr>
      <vt:lpstr>Consolas</vt:lpstr>
      <vt:lpstr>Noto Sans</vt:lpstr>
      <vt:lpstr>Times New Roman</vt:lpstr>
      <vt:lpstr>Titillium </vt:lpstr>
      <vt:lpstr>Titillium (Body)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rachmad agung</dc:creator>
  <cp:lastModifiedBy>rachmad agung</cp:lastModifiedBy>
  <cp:revision>35</cp:revision>
  <dcterms:created xsi:type="dcterms:W3CDTF">2020-07-05T06:57:13Z</dcterms:created>
  <dcterms:modified xsi:type="dcterms:W3CDTF">2020-07-18T06:29:21Z</dcterms:modified>
</cp:coreProperties>
</file>